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xls" ContentType="application/vnd.ms-excel"/>
  <Default Extension="emf" ContentType="image/x-emf"/>
  <Default Extension="rels" ContentType="application/vnd.openxmlformats-package.relationships+xml"/>
  <Default Extension="xml" ContentType="application/xml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Masters/slideMaster18.xml" ContentType="application/vnd.openxmlformats-officedocument.presentationml.slideMaster+xml"/>
  <Override PartName="/ppt/slideMasters/slideMaster19.xml" ContentType="application/vnd.openxmlformats-officedocument.presentationml.slideMaster+xml"/>
  <Override PartName="/ppt/slideMasters/slideMaster20.xml" ContentType="application/vnd.openxmlformats-officedocument.presentationml.slideMaster+xml"/>
  <Override PartName="/ppt/slideMasters/slideMaster21.xml" ContentType="application/vnd.openxmlformats-officedocument.presentationml.slideMaster+xml"/>
  <Override PartName="/ppt/slideMasters/slideMaster22.xml" ContentType="application/vnd.openxmlformats-officedocument.presentationml.slideMaster+xml"/>
  <Override PartName="/ppt/slideMasters/slideMaster23.xml" ContentType="application/vnd.openxmlformats-officedocument.presentationml.slideMaster+xml"/>
  <Override PartName="/ppt/slideMasters/slideMaster24.xml" ContentType="application/vnd.openxmlformats-officedocument.presentationml.slideMaster+xml"/>
  <Override PartName="/ppt/slideMasters/slideMaster25.xml" ContentType="application/vnd.openxmlformats-officedocument.presentationml.slideMaster+xml"/>
  <Override PartName="/ppt/slideMasters/slideMaster26.xml" ContentType="application/vnd.openxmlformats-officedocument.presentationml.slideMaster+xml"/>
  <Override PartName="/ppt/slideMasters/slideMaster27.xml" ContentType="application/vnd.openxmlformats-officedocument.presentationml.slideMaster+xml"/>
  <Override PartName="/ppt/slideMasters/slideMaster28.xml" ContentType="application/vnd.openxmlformats-officedocument.presentationml.slideMaster+xml"/>
  <Override PartName="/ppt/slideMasters/slideMaster29.xml" ContentType="application/vnd.openxmlformats-officedocument.presentationml.slideMaster+xml"/>
  <Override PartName="/ppt/slideMasters/slideMaster30.xml" ContentType="application/vnd.openxmlformats-officedocument.presentationml.slideMaster+xml"/>
  <Override PartName="/ppt/slideMasters/slideMaster31.xml" ContentType="application/vnd.openxmlformats-officedocument.presentationml.slideMaster+xml"/>
  <Override PartName="/ppt/slideMasters/slideMaster32.xml" ContentType="application/vnd.openxmlformats-officedocument.presentationml.slideMaster+xml"/>
  <Override PartName="/ppt/slideMasters/slideMaster33.xml" ContentType="application/vnd.openxmlformats-officedocument.presentationml.slideMaster+xml"/>
  <Override PartName="/ppt/slideMasters/slideMaster34.xml" ContentType="application/vnd.openxmlformats-officedocument.presentationml.slideMaster+xml"/>
  <Override PartName="/ppt/slideMasters/slideMaster35.xml" ContentType="application/vnd.openxmlformats-officedocument.presentationml.slideMaster+xml"/>
  <Override PartName="/ppt/slideMasters/slideMaster36.xml" ContentType="application/vnd.openxmlformats-officedocument.presentationml.slideMaster+xml"/>
  <Override PartName="/ppt/slideMasters/slideMaster37.xml" ContentType="application/vnd.openxmlformats-officedocument.presentationml.slideMaster+xml"/>
  <Override PartName="/ppt/slideMasters/slideMaster38.xml" ContentType="application/vnd.openxmlformats-officedocument.presentationml.slideMaster+xml"/>
  <Override PartName="/ppt/slideMasters/slideMaster39.xml" ContentType="application/vnd.openxmlformats-officedocument.presentationml.slideMaster+xml"/>
  <Override PartName="/ppt/slideMasters/slideMaster40.xml" ContentType="application/vnd.openxmlformats-officedocument.presentationml.slideMaster+xml"/>
  <Override PartName="/ppt/slideMasters/slideMaster41.xml" ContentType="application/vnd.openxmlformats-officedocument.presentationml.slideMaster+xml"/>
  <Override PartName="/ppt/slideMasters/slideMaster4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6.xml" ContentType="application/vnd.openxmlformats-officedocument.theme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7.xml" ContentType="application/vnd.openxmlformats-officedocument.theme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theme/theme8.xml" ContentType="application/vnd.openxmlformats-officedocument.theme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theme/theme9.xml" ContentType="application/vnd.openxmlformats-officedocument.theme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theme/theme10.xml" ContentType="application/vnd.openxmlformats-officedocument.theme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theme/theme11.xml" ContentType="application/vnd.openxmlformats-officedocument.theme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theme/theme12.xml" ContentType="application/vnd.openxmlformats-officedocument.theme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theme/theme13.xml" ContentType="application/vnd.openxmlformats-officedocument.theme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theme/theme14.xml" ContentType="application/vnd.openxmlformats-officedocument.theme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theme/theme15.xml" ContentType="application/vnd.openxmlformats-officedocument.theme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theme/theme16.xml" ContentType="application/vnd.openxmlformats-officedocument.theme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theme/theme17.xml" ContentType="application/vnd.openxmlformats-officedocument.theme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theme/theme18.xml" ContentType="application/vnd.openxmlformats-officedocument.theme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theme/theme19.xml" ContentType="application/vnd.openxmlformats-officedocument.theme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theme/theme20.xml" ContentType="application/vnd.openxmlformats-officedocument.theme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theme/theme21.xml" ContentType="application/vnd.openxmlformats-officedocument.theme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theme/theme22.xml" ContentType="application/vnd.openxmlformats-officedocument.theme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theme/theme23.xml" ContentType="application/vnd.openxmlformats-officedocument.theme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theme/theme24.xml" ContentType="application/vnd.openxmlformats-officedocument.theme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slideLayouts/slideLayout274.xml" ContentType="application/vnd.openxmlformats-officedocument.presentationml.slideLayout+xml"/>
  <Override PartName="/ppt/slideLayouts/slideLayout275.xml" ContentType="application/vnd.openxmlformats-officedocument.presentationml.slideLayout+xml"/>
  <Override PartName="/ppt/theme/theme25.xml" ContentType="application/vnd.openxmlformats-officedocument.theme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theme/theme26.xml" ContentType="application/vnd.openxmlformats-officedocument.theme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theme/theme27.xml" ContentType="application/vnd.openxmlformats-officedocument.theme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theme/theme28.xml" ContentType="application/vnd.openxmlformats-officedocument.theme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theme/theme29.xml" ContentType="application/vnd.openxmlformats-officedocument.theme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theme/theme30.xml" ContentType="application/vnd.openxmlformats-officedocument.theme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theme/theme31.xml" ContentType="application/vnd.openxmlformats-officedocument.theme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theme/theme32.xml" ContentType="application/vnd.openxmlformats-officedocument.theme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theme/theme33.xml" ContentType="application/vnd.openxmlformats-officedocument.theme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theme/theme34.xml" ContentType="application/vnd.openxmlformats-officedocument.theme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theme/theme35.xml" ContentType="application/vnd.openxmlformats-officedocument.theme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theme/theme36.xml" ContentType="application/vnd.openxmlformats-officedocument.theme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theme/theme37.xml" ContentType="application/vnd.openxmlformats-officedocument.theme+xml"/>
  <Override PartName="/ppt/slideLayouts/slideLayout408.xml" ContentType="application/vnd.openxmlformats-officedocument.presentationml.slideLayout+xml"/>
  <Override PartName="/ppt/slideLayouts/slideLayout409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theme/theme38.xml" ContentType="application/vnd.openxmlformats-officedocument.theme+xml"/>
  <Override PartName="/ppt/slideLayouts/slideLayout419.xml" ContentType="application/vnd.openxmlformats-officedocument.presentationml.slideLayout+xml"/>
  <Override PartName="/ppt/slideLayouts/slideLayout420.xml" ContentType="application/vnd.openxmlformats-officedocument.presentationml.slideLayout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theme/theme39.xml" ContentType="application/vnd.openxmlformats-officedocument.theme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theme/theme40.xml" ContentType="application/vnd.openxmlformats-officedocument.theme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theme/theme41.xml" ContentType="application/vnd.openxmlformats-officedocument.theme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theme/theme42.xml" ContentType="application/vnd.openxmlformats-officedocument.theme+xml"/>
  <Override PartName="/ppt/charts/chart1.xml" ContentType="application/vnd.openxmlformats-officedocument.drawingml.chart+xml"/>
  <Override PartName="/ppt/theme/themeOverride1.xml" ContentType="application/vnd.openxmlformats-officedocument.themeOverride+xml"/>
  <Override PartName="/ppt/charts/chart2.xml" ContentType="application/vnd.openxmlformats-officedocument.drawingml.chart+xml"/>
  <Override PartName="/ppt/theme/themeOverride2.xml" ContentType="application/vnd.openxmlformats-officedocument.themeOverride+xml"/>
  <Override PartName="/ppt/drawings/drawing1.xml" ContentType="application/vnd.openxmlformats-officedocument.drawingml.chartshape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882" r:id="rId2"/>
    <p:sldMasterId id="2147483894" r:id="rId3"/>
    <p:sldMasterId id="2147483906" r:id="rId4"/>
    <p:sldMasterId id="2147483918" r:id="rId5"/>
    <p:sldMasterId id="2147483930" r:id="rId6"/>
    <p:sldMasterId id="2147483942" r:id="rId7"/>
    <p:sldMasterId id="2147483954" r:id="rId8"/>
    <p:sldMasterId id="2147483966" r:id="rId9"/>
    <p:sldMasterId id="2147483978" r:id="rId10"/>
    <p:sldMasterId id="2147483990" r:id="rId11"/>
    <p:sldMasterId id="2147484002" r:id="rId12"/>
    <p:sldMasterId id="2147484014" r:id="rId13"/>
    <p:sldMasterId id="2147484026" r:id="rId14"/>
    <p:sldMasterId id="2147484038" r:id="rId15"/>
    <p:sldMasterId id="2147484050" r:id="rId16"/>
    <p:sldMasterId id="2147484062" r:id="rId17"/>
    <p:sldMasterId id="2147484074" r:id="rId18"/>
    <p:sldMasterId id="2147484086" r:id="rId19"/>
    <p:sldMasterId id="2147484098" r:id="rId20"/>
    <p:sldMasterId id="2147484110" r:id="rId21"/>
    <p:sldMasterId id="2147484122" r:id="rId22"/>
    <p:sldMasterId id="2147484134" r:id="rId23"/>
    <p:sldMasterId id="2147484146" r:id="rId24"/>
    <p:sldMasterId id="2147484158" r:id="rId25"/>
    <p:sldMasterId id="2147484170" r:id="rId26"/>
    <p:sldMasterId id="2147484182" r:id="rId27"/>
    <p:sldMasterId id="2147484194" r:id="rId28"/>
    <p:sldMasterId id="2147484206" r:id="rId29"/>
    <p:sldMasterId id="2147484218" r:id="rId30"/>
    <p:sldMasterId id="2147484230" r:id="rId31"/>
    <p:sldMasterId id="2147484242" r:id="rId32"/>
    <p:sldMasterId id="2147484254" r:id="rId33"/>
    <p:sldMasterId id="2147484266" r:id="rId34"/>
    <p:sldMasterId id="2147484278" r:id="rId35"/>
    <p:sldMasterId id="2147484290" r:id="rId36"/>
    <p:sldMasterId id="2147484302" r:id="rId37"/>
    <p:sldMasterId id="2147484314" r:id="rId38"/>
    <p:sldMasterId id="2147484326" r:id="rId39"/>
    <p:sldMasterId id="2147484338" r:id="rId40"/>
    <p:sldMasterId id="2147484350" r:id="rId41"/>
    <p:sldMasterId id="2147484362" r:id="rId42"/>
  </p:sldMasterIdLst>
  <p:sldIdLst>
    <p:sldId id="263" r:id="rId43"/>
    <p:sldId id="264" r:id="rId44"/>
    <p:sldId id="265" r:id="rId45"/>
    <p:sldId id="257" r:id="rId46"/>
    <p:sldId id="266" r:id="rId47"/>
    <p:sldId id="267" r:id="rId48"/>
    <p:sldId id="268" r:id="rId49"/>
    <p:sldId id="269" r:id="rId50"/>
    <p:sldId id="270" r:id="rId51"/>
    <p:sldId id="271" r:id="rId52"/>
    <p:sldId id="272" r:id="rId53"/>
    <p:sldId id="273" r:id="rId54"/>
    <p:sldId id="274" r:id="rId55"/>
    <p:sldId id="275" r:id="rId56"/>
    <p:sldId id="276" r:id="rId57"/>
    <p:sldId id="277" r:id="rId58"/>
    <p:sldId id="278" r:id="rId59"/>
    <p:sldId id="279" r:id="rId60"/>
    <p:sldId id="280" r:id="rId61"/>
    <p:sldId id="281" r:id="rId62"/>
    <p:sldId id="282" r:id="rId63"/>
    <p:sldId id="283" r:id="rId64"/>
    <p:sldId id="284" r:id="rId65"/>
    <p:sldId id="285" r:id="rId66"/>
    <p:sldId id="286" r:id="rId67"/>
    <p:sldId id="287" r:id="rId68"/>
    <p:sldId id="288" r:id="rId69"/>
    <p:sldId id="289" r:id="rId70"/>
    <p:sldId id="290" r:id="rId71"/>
    <p:sldId id="291" r:id="rId72"/>
    <p:sldId id="292" r:id="rId73"/>
    <p:sldId id="293" r:id="rId74"/>
    <p:sldId id="294" r:id="rId75"/>
    <p:sldId id="295" r:id="rId76"/>
    <p:sldId id="296" r:id="rId77"/>
    <p:sldId id="297" r:id="rId78"/>
    <p:sldId id="298" r:id="rId79"/>
    <p:sldId id="299" r:id="rId80"/>
    <p:sldId id="300" r:id="rId81"/>
    <p:sldId id="301" r:id="rId82"/>
    <p:sldId id="302" r:id="rId83"/>
    <p:sldId id="303" r:id="rId84"/>
    <p:sldId id="304" r:id="rId85"/>
    <p:sldId id="305" r:id="rId86"/>
    <p:sldId id="306" r:id="rId87"/>
    <p:sldId id="307" r:id="rId88"/>
    <p:sldId id="308" r:id="rId89"/>
    <p:sldId id="309" r:id="rId90"/>
    <p:sldId id="310" r:id="rId91"/>
    <p:sldId id="311" r:id="rId92"/>
  </p:sldIdLst>
  <p:sldSz cx="9144000" cy="6858000" type="screen4x3"/>
  <p:notesSz cx="6858000" cy="9144000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vertBarState="maximized" horzBarState="maximized">
    <p:restoredLeft sz="34587" autoAdjust="0"/>
    <p:restoredTop sz="94628" autoAdjust="0"/>
  </p:normalViewPr>
  <p:slideViewPr>
    <p:cSldViewPr>
      <p:cViewPr>
        <p:scale>
          <a:sx n="110" d="100"/>
          <a:sy n="110" d="100"/>
        </p:scale>
        <p:origin x="-1644" y="-240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200" d="100"/>
        <a:sy n="2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Master" Target="slideMasters/slideMaster13.xml"/><Relationship Id="rId18" Type="http://schemas.openxmlformats.org/officeDocument/2006/relationships/slideMaster" Target="slideMasters/slideMaster18.xml"/><Relationship Id="rId26" Type="http://schemas.openxmlformats.org/officeDocument/2006/relationships/slideMaster" Target="slideMasters/slideMaster26.xml"/><Relationship Id="rId39" Type="http://schemas.openxmlformats.org/officeDocument/2006/relationships/slideMaster" Target="slideMasters/slideMaster39.xml"/><Relationship Id="rId21" Type="http://schemas.openxmlformats.org/officeDocument/2006/relationships/slideMaster" Target="slideMasters/slideMaster21.xml"/><Relationship Id="rId34" Type="http://schemas.openxmlformats.org/officeDocument/2006/relationships/slideMaster" Target="slideMasters/slideMaster34.xml"/><Relationship Id="rId42" Type="http://schemas.openxmlformats.org/officeDocument/2006/relationships/slideMaster" Target="slideMasters/slideMaster42.xml"/><Relationship Id="rId47" Type="http://schemas.openxmlformats.org/officeDocument/2006/relationships/slide" Target="slides/slide5.xml"/><Relationship Id="rId50" Type="http://schemas.openxmlformats.org/officeDocument/2006/relationships/slide" Target="slides/slide8.xml"/><Relationship Id="rId55" Type="http://schemas.openxmlformats.org/officeDocument/2006/relationships/slide" Target="slides/slide13.xml"/><Relationship Id="rId63" Type="http://schemas.openxmlformats.org/officeDocument/2006/relationships/slide" Target="slides/slide21.xml"/><Relationship Id="rId68" Type="http://schemas.openxmlformats.org/officeDocument/2006/relationships/slide" Target="slides/slide26.xml"/><Relationship Id="rId76" Type="http://schemas.openxmlformats.org/officeDocument/2006/relationships/slide" Target="slides/slide34.xml"/><Relationship Id="rId84" Type="http://schemas.openxmlformats.org/officeDocument/2006/relationships/slide" Target="slides/slide42.xml"/><Relationship Id="rId89" Type="http://schemas.openxmlformats.org/officeDocument/2006/relationships/slide" Target="slides/slide47.xml"/><Relationship Id="rId7" Type="http://schemas.openxmlformats.org/officeDocument/2006/relationships/slideMaster" Target="slideMasters/slideMaster7.xml"/><Relationship Id="rId71" Type="http://schemas.openxmlformats.org/officeDocument/2006/relationships/slide" Target="slides/slide29.xml"/><Relationship Id="rId92" Type="http://schemas.openxmlformats.org/officeDocument/2006/relationships/slide" Target="slides/slide50.xml"/><Relationship Id="rId2" Type="http://schemas.openxmlformats.org/officeDocument/2006/relationships/slideMaster" Target="slideMasters/slideMaster2.xml"/><Relationship Id="rId16" Type="http://schemas.openxmlformats.org/officeDocument/2006/relationships/slideMaster" Target="slideMasters/slideMaster16.xml"/><Relationship Id="rId29" Type="http://schemas.openxmlformats.org/officeDocument/2006/relationships/slideMaster" Target="slideMasters/slideMaster29.xml"/><Relationship Id="rId11" Type="http://schemas.openxmlformats.org/officeDocument/2006/relationships/slideMaster" Target="slideMasters/slideMaster11.xml"/><Relationship Id="rId24" Type="http://schemas.openxmlformats.org/officeDocument/2006/relationships/slideMaster" Target="slideMasters/slideMaster24.xml"/><Relationship Id="rId32" Type="http://schemas.openxmlformats.org/officeDocument/2006/relationships/slideMaster" Target="slideMasters/slideMaster32.xml"/><Relationship Id="rId37" Type="http://schemas.openxmlformats.org/officeDocument/2006/relationships/slideMaster" Target="slideMasters/slideMaster37.xml"/><Relationship Id="rId40" Type="http://schemas.openxmlformats.org/officeDocument/2006/relationships/slideMaster" Target="slideMasters/slideMaster40.xml"/><Relationship Id="rId45" Type="http://schemas.openxmlformats.org/officeDocument/2006/relationships/slide" Target="slides/slide3.xml"/><Relationship Id="rId53" Type="http://schemas.openxmlformats.org/officeDocument/2006/relationships/slide" Target="slides/slide11.xml"/><Relationship Id="rId58" Type="http://schemas.openxmlformats.org/officeDocument/2006/relationships/slide" Target="slides/slide16.xml"/><Relationship Id="rId66" Type="http://schemas.openxmlformats.org/officeDocument/2006/relationships/slide" Target="slides/slide24.xml"/><Relationship Id="rId74" Type="http://schemas.openxmlformats.org/officeDocument/2006/relationships/slide" Target="slides/slide32.xml"/><Relationship Id="rId79" Type="http://schemas.openxmlformats.org/officeDocument/2006/relationships/slide" Target="slides/slide37.xml"/><Relationship Id="rId87" Type="http://schemas.openxmlformats.org/officeDocument/2006/relationships/slide" Target="slides/slide45.xml"/><Relationship Id="rId5" Type="http://schemas.openxmlformats.org/officeDocument/2006/relationships/slideMaster" Target="slideMasters/slideMaster5.xml"/><Relationship Id="rId61" Type="http://schemas.openxmlformats.org/officeDocument/2006/relationships/slide" Target="slides/slide19.xml"/><Relationship Id="rId82" Type="http://schemas.openxmlformats.org/officeDocument/2006/relationships/slide" Target="slides/slide40.xml"/><Relationship Id="rId90" Type="http://schemas.openxmlformats.org/officeDocument/2006/relationships/slide" Target="slides/slide48.xml"/><Relationship Id="rId95" Type="http://schemas.openxmlformats.org/officeDocument/2006/relationships/theme" Target="theme/theme1.xml"/><Relationship Id="rId19" Type="http://schemas.openxmlformats.org/officeDocument/2006/relationships/slideMaster" Target="slideMasters/slideMaster19.xml"/><Relationship Id="rId14" Type="http://schemas.openxmlformats.org/officeDocument/2006/relationships/slideMaster" Target="slideMasters/slideMaster14.xml"/><Relationship Id="rId22" Type="http://schemas.openxmlformats.org/officeDocument/2006/relationships/slideMaster" Target="slideMasters/slideMaster22.xml"/><Relationship Id="rId27" Type="http://schemas.openxmlformats.org/officeDocument/2006/relationships/slideMaster" Target="slideMasters/slideMaster27.xml"/><Relationship Id="rId30" Type="http://schemas.openxmlformats.org/officeDocument/2006/relationships/slideMaster" Target="slideMasters/slideMaster30.xml"/><Relationship Id="rId35" Type="http://schemas.openxmlformats.org/officeDocument/2006/relationships/slideMaster" Target="slideMasters/slideMaster35.xml"/><Relationship Id="rId43" Type="http://schemas.openxmlformats.org/officeDocument/2006/relationships/slide" Target="slides/slide1.xml"/><Relationship Id="rId48" Type="http://schemas.openxmlformats.org/officeDocument/2006/relationships/slide" Target="slides/slide6.xml"/><Relationship Id="rId56" Type="http://schemas.openxmlformats.org/officeDocument/2006/relationships/slide" Target="slides/slide14.xml"/><Relationship Id="rId64" Type="http://schemas.openxmlformats.org/officeDocument/2006/relationships/slide" Target="slides/slide22.xml"/><Relationship Id="rId69" Type="http://schemas.openxmlformats.org/officeDocument/2006/relationships/slide" Target="slides/slide27.xml"/><Relationship Id="rId77" Type="http://schemas.openxmlformats.org/officeDocument/2006/relationships/slide" Target="slides/slide35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9.xml"/><Relationship Id="rId72" Type="http://schemas.openxmlformats.org/officeDocument/2006/relationships/slide" Target="slides/slide30.xml"/><Relationship Id="rId80" Type="http://schemas.openxmlformats.org/officeDocument/2006/relationships/slide" Target="slides/slide38.xml"/><Relationship Id="rId85" Type="http://schemas.openxmlformats.org/officeDocument/2006/relationships/slide" Target="slides/slide43.xml"/><Relationship Id="rId93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12" Type="http://schemas.openxmlformats.org/officeDocument/2006/relationships/slideMaster" Target="slideMasters/slideMaster12.xml"/><Relationship Id="rId17" Type="http://schemas.openxmlformats.org/officeDocument/2006/relationships/slideMaster" Target="slideMasters/slideMaster17.xml"/><Relationship Id="rId25" Type="http://schemas.openxmlformats.org/officeDocument/2006/relationships/slideMaster" Target="slideMasters/slideMaster25.xml"/><Relationship Id="rId33" Type="http://schemas.openxmlformats.org/officeDocument/2006/relationships/slideMaster" Target="slideMasters/slideMaster33.xml"/><Relationship Id="rId38" Type="http://schemas.openxmlformats.org/officeDocument/2006/relationships/slideMaster" Target="slideMasters/slideMaster38.xml"/><Relationship Id="rId46" Type="http://schemas.openxmlformats.org/officeDocument/2006/relationships/slide" Target="slides/slide4.xml"/><Relationship Id="rId59" Type="http://schemas.openxmlformats.org/officeDocument/2006/relationships/slide" Target="slides/slide17.xml"/><Relationship Id="rId67" Type="http://schemas.openxmlformats.org/officeDocument/2006/relationships/slide" Target="slides/slide25.xml"/><Relationship Id="rId20" Type="http://schemas.openxmlformats.org/officeDocument/2006/relationships/slideMaster" Target="slideMasters/slideMaster20.xml"/><Relationship Id="rId41" Type="http://schemas.openxmlformats.org/officeDocument/2006/relationships/slideMaster" Target="slideMasters/slideMaster41.xml"/><Relationship Id="rId54" Type="http://schemas.openxmlformats.org/officeDocument/2006/relationships/slide" Target="slides/slide12.xml"/><Relationship Id="rId62" Type="http://schemas.openxmlformats.org/officeDocument/2006/relationships/slide" Target="slides/slide20.xml"/><Relationship Id="rId70" Type="http://schemas.openxmlformats.org/officeDocument/2006/relationships/slide" Target="slides/slide28.xml"/><Relationship Id="rId75" Type="http://schemas.openxmlformats.org/officeDocument/2006/relationships/slide" Target="slides/slide33.xml"/><Relationship Id="rId83" Type="http://schemas.openxmlformats.org/officeDocument/2006/relationships/slide" Target="slides/slide41.xml"/><Relationship Id="rId88" Type="http://schemas.openxmlformats.org/officeDocument/2006/relationships/slide" Target="slides/slide46.xml"/><Relationship Id="rId91" Type="http://schemas.openxmlformats.org/officeDocument/2006/relationships/slide" Target="slides/slide49.xml"/><Relationship Id="rId96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Master" Target="slideMasters/slideMaster15.xml"/><Relationship Id="rId23" Type="http://schemas.openxmlformats.org/officeDocument/2006/relationships/slideMaster" Target="slideMasters/slideMaster23.xml"/><Relationship Id="rId28" Type="http://schemas.openxmlformats.org/officeDocument/2006/relationships/slideMaster" Target="slideMasters/slideMaster28.xml"/><Relationship Id="rId36" Type="http://schemas.openxmlformats.org/officeDocument/2006/relationships/slideMaster" Target="slideMasters/slideMaster36.xml"/><Relationship Id="rId49" Type="http://schemas.openxmlformats.org/officeDocument/2006/relationships/slide" Target="slides/slide7.xml"/><Relationship Id="rId57" Type="http://schemas.openxmlformats.org/officeDocument/2006/relationships/slide" Target="slides/slide15.xml"/><Relationship Id="rId10" Type="http://schemas.openxmlformats.org/officeDocument/2006/relationships/slideMaster" Target="slideMasters/slideMaster10.xml"/><Relationship Id="rId31" Type="http://schemas.openxmlformats.org/officeDocument/2006/relationships/slideMaster" Target="slideMasters/slideMaster31.xml"/><Relationship Id="rId44" Type="http://schemas.openxmlformats.org/officeDocument/2006/relationships/slide" Target="slides/slide2.xml"/><Relationship Id="rId52" Type="http://schemas.openxmlformats.org/officeDocument/2006/relationships/slide" Target="slides/slide10.xml"/><Relationship Id="rId60" Type="http://schemas.openxmlformats.org/officeDocument/2006/relationships/slide" Target="slides/slide18.xml"/><Relationship Id="rId65" Type="http://schemas.openxmlformats.org/officeDocument/2006/relationships/slide" Target="slides/slide23.xml"/><Relationship Id="rId73" Type="http://schemas.openxmlformats.org/officeDocument/2006/relationships/slide" Target="slides/slide31.xml"/><Relationship Id="rId78" Type="http://schemas.openxmlformats.org/officeDocument/2006/relationships/slide" Target="slides/slide36.xml"/><Relationship Id="rId81" Type="http://schemas.openxmlformats.org/officeDocument/2006/relationships/slide" Target="slides/slide39.xml"/><Relationship Id="rId86" Type="http://schemas.openxmlformats.org/officeDocument/2006/relationships/slide" Target="slides/slide44.xml"/><Relationship Id="rId94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/Relationships>
</file>

<file path=ppt/charts/_rels/chart1.xml.rels><?xml version="1.0" encoding="UTF-8" standalone="yes"?>
<Relationships xmlns="http://schemas.openxmlformats.org/package/2006/relationships"><Relationship Id="rId2" Type="http://schemas.openxmlformats.org/officeDocument/2006/relationships/oleObject" Target="file:///E:\&#1050;&#1085;&#1080;&#1075;&#1072;1.xls" TargetMode="External"/><Relationship Id="rId1" Type="http://schemas.openxmlformats.org/officeDocument/2006/relationships/themeOverride" Target="../theme/themeOverrid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1.xml"/><Relationship Id="rId2" Type="http://schemas.openxmlformats.org/officeDocument/2006/relationships/oleObject" Target="file:///I:\&#1050;&#1085;&#1080;&#1075;&#1072;1.xls" TargetMode="External"/><Relationship Id="rId1" Type="http://schemas.openxmlformats.org/officeDocument/2006/relationships/themeOverride" Target="../theme/themeOverride2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title>
      <c:tx>
        <c:rich>
          <a:bodyPr/>
          <a:lstStyle/>
          <a:p>
            <a:pPr>
              <a:defRPr/>
            </a:pPr>
            <a:r>
              <a:rPr lang="ru-RU" sz="2400" dirty="0">
                <a:solidFill>
                  <a:srgbClr val="0070C0"/>
                </a:solidFill>
              </a:rPr>
              <a:t>Расходы муниципального </a:t>
            </a:r>
            <a:r>
              <a:rPr lang="ru-RU" sz="2400" dirty="0" smtClean="0">
                <a:solidFill>
                  <a:srgbClr val="0070C0"/>
                </a:solidFill>
              </a:rPr>
              <a:t>образования</a:t>
            </a:r>
            <a:r>
              <a:rPr lang="ru-RU" sz="2400" baseline="0" dirty="0" smtClean="0">
                <a:solidFill>
                  <a:srgbClr val="0070C0"/>
                </a:solidFill>
              </a:rPr>
              <a:t> </a:t>
            </a:r>
            <a:r>
              <a:rPr lang="ru-RU" sz="2400" dirty="0" smtClean="0">
                <a:solidFill>
                  <a:srgbClr val="0070C0"/>
                </a:solidFill>
              </a:rPr>
              <a:t>с</a:t>
            </a:r>
            <a:r>
              <a:rPr lang="ru-RU" sz="2400" dirty="0">
                <a:solidFill>
                  <a:srgbClr val="0070C0"/>
                </a:solidFill>
              </a:rPr>
              <a:t>. п. </a:t>
            </a:r>
            <a:r>
              <a:rPr lang="ru-RU" sz="2400" dirty="0" smtClean="0">
                <a:solidFill>
                  <a:srgbClr val="0070C0"/>
                </a:solidFill>
              </a:rPr>
              <a:t>Лемпино</a:t>
            </a:r>
          </a:p>
          <a:p>
            <a:pPr>
              <a:defRPr/>
            </a:pPr>
            <a:r>
              <a:rPr lang="ru-RU" sz="2400" dirty="0" smtClean="0">
                <a:solidFill>
                  <a:srgbClr val="0070C0"/>
                </a:solidFill>
              </a:rPr>
              <a:t>2018 год</a:t>
            </a:r>
            <a:endParaRPr lang="ru-RU" sz="2400" dirty="0">
              <a:solidFill>
                <a:srgbClr val="0070C0"/>
              </a:solidFill>
            </a:endParaRPr>
          </a:p>
        </c:rich>
      </c:tx>
      <c:layout>
        <c:manualLayout>
          <c:xMode val="edge"/>
          <c:yMode val="edge"/>
          <c:x val="0.11722428052033391"/>
          <c:y val="2.8215360032132861E-2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28133222084361881"/>
          <c:y val="0.25077879987833751"/>
          <c:w val="0.55660274173954771"/>
          <c:h val="0.68638166214798291"/>
        </c:manualLayout>
      </c:layout>
      <c:pieChart>
        <c:varyColors val="1"/>
        <c:ser>
          <c:idx val="0"/>
          <c:order val="0"/>
          <c:explosion val="14"/>
          <c:dPt>
            <c:idx val="1"/>
            <c:bubble3D val="0"/>
          </c:dPt>
          <c:dLbls>
            <c:dLbl>
              <c:idx val="1"/>
              <c:layout>
                <c:manualLayout>
                  <c:x val="-0.2028215016017258"/>
                  <c:y val="-8.8505079699103678E-3"/>
                </c:manualLayout>
              </c:layout>
              <c:tx>
                <c:rich>
                  <a:bodyPr/>
                  <a:lstStyle/>
                  <a:p>
                    <a:r>
                      <a:rPr lang="ru-RU" sz="1600" b="1" dirty="0">
                        <a:solidFill>
                          <a:srgbClr val="002060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МУ "Администрация с. п. Лемпино" </a:t>
                    </a:r>
                  </a:p>
                  <a:p>
                    <a:r>
                      <a:rPr lang="ru-RU" sz="1600" b="1" dirty="0" smtClean="0">
                        <a:solidFill>
                          <a:srgbClr val="002060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13 349 983,47 руб</a:t>
                    </a:r>
                    <a:r>
                      <a:rPr lang="ru-RU" sz="1600" b="1" dirty="0">
                        <a:latin typeface="Times New Roman" pitchFamily="18" charset="0"/>
                        <a:cs typeface="Times New Roman" pitchFamily="18" charset="0"/>
                      </a:rPr>
                      <a:t>.</a:t>
                    </a:r>
                  </a:p>
                </c:rich>
              </c:tx>
              <c:dLblPos val="bestFit"/>
              <c:showLegendKey val="0"/>
              <c:showVal val="0"/>
              <c:showCatName val="1"/>
              <c:showSerName val="0"/>
              <c:showPercent val="0"/>
              <c:showBubbleSize val="0"/>
            </c:dLbl>
            <c:dLbl>
              <c:idx val="2"/>
              <c:layout>
                <c:manualLayout>
                  <c:x val="2.7777777777777814E-2"/>
                  <c:y val="-4.4444444444444481E-2"/>
                </c:manualLayout>
              </c:layout>
              <c:tx>
                <c:rich>
                  <a:bodyPr/>
                  <a:lstStyle/>
                  <a:p>
                    <a:r>
                      <a:rPr lang="ru-RU" sz="1800" b="1" dirty="0" smtClean="0">
                        <a:solidFill>
                          <a:srgbClr val="002060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Культура</a:t>
                    </a:r>
                    <a:endParaRPr lang="ru-RU" sz="1800" b="1" dirty="0">
                      <a:solidFill>
                        <a:srgbClr val="002060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  <a:p>
                    <a:r>
                      <a:rPr lang="ru-RU" sz="1800" b="1" dirty="0" smtClean="0">
                        <a:solidFill>
                          <a:srgbClr val="002060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6 364 330,08 </a:t>
                    </a:r>
                    <a:r>
                      <a:rPr lang="ru-RU" sz="1800" b="1" dirty="0">
                        <a:solidFill>
                          <a:srgbClr val="002060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руб.</a:t>
                    </a:r>
                  </a:p>
                </c:rich>
              </c:tx>
              <c:dLblPos val="inEnd"/>
              <c:showLegendKey val="0"/>
              <c:showVal val="0"/>
              <c:showCatName val="1"/>
              <c:showSerName val="0"/>
              <c:showPercent val="0"/>
              <c:showBubbleSize val="0"/>
            </c:dLbl>
            <c:dLbl>
              <c:idx val="3"/>
              <c:layout/>
              <c:tx>
                <c:rich>
                  <a:bodyPr/>
                  <a:lstStyle/>
                  <a:p>
                    <a:r>
                      <a:rPr lang="ru-RU" sz="1800" b="1" dirty="0">
                        <a:solidFill>
                          <a:srgbClr val="002060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МКУ АХС "Север"</a:t>
                    </a:r>
                  </a:p>
                  <a:p>
                    <a:r>
                      <a:rPr lang="ru-RU" sz="1800" b="1" dirty="0">
                        <a:solidFill>
                          <a:srgbClr val="002060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  12 262 324 руб.</a:t>
                    </a:r>
                  </a:p>
                </c:rich>
              </c:tx>
              <c:dLblPos val="inEnd"/>
              <c:showLegendKey val="0"/>
              <c:showVal val="0"/>
              <c:showCatName val="1"/>
              <c:showSerName val="0"/>
              <c:showPercent val="0"/>
              <c:showBubbleSize val="0"/>
            </c:dLbl>
            <c:dLbl>
              <c:idx val="4"/>
              <c:layout>
                <c:manualLayout>
                  <c:x val="-0.13986934966462533"/>
                  <c:y val="-0.10698731408573928"/>
                </c:manualLayout>
              </c:layout>
              <c:tx>
                <c:rich>
                  <a:bodyPr/>
                  <a:lstStyle/>
                  <a:p>
                    <a:r>
                      <a:rPr lang="ru-RU" sz="1800" b="1" dirty="0" smtClean="0">
                        <a:solidFill>
                          <a:srgbClr val="002060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Физическая</a:t>
                    </a:r>
                    <a:r>
                      <a:rPr lang="ru-RU" sz="1800" b="1" baseline="0" dirty="0" smtClean="0">
                        <a:solidFill>
                          <a:srgbClr val="002060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 культура и спорт</a:t>
                    </a:r>
                    <a:endParaRPr lang="ru-RU" sz="1800" b="1" dirty="0">
                      <a:solidFill>
                        <a:srgbClr val="002060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  <a:p>
                    <a:r>
                      <a:rPr lang="ru-RU" sz="1800" b="1" dirty="0">
                        <a:solidFill>
                          <a:srgbClr val="002060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253 580 руб.</a:t>
                    </a:r>
                  </a:p>
                </c:rich>
              </c:tx>
              <c:dLblPos val="inEnd"/>
              <c:showLegendKey val="0"/>
              <c:showVal val="0"/>
              <c:showCatName val="1"/>
              <c:showSerName val="0"/>
              <c:showPercent val="0"/>
              <c:showBubbleSize val="0"/>
            </c:dLbl>
            <c:dLbl>
              <c:idx val="5"/>
              <c:layout>
                <c:manualLayout>
                  <c:x val="0.14281029454651512"/>
                  <c:y val="-0.11941776027996501"/>
                </c:manualLayout>
              </c:layout>
              <c:tx>
                <c:rich>
                  <a:bodyPr/>
                  <a:lstStyle/>
                  <a:p>
                    <a:r>
                      <a:rPr lang="ru-RU" sz="1800" b="1" dirty="0" smtClean="0">
                        <a:solidFill>
                          <a:srgbClr val="002060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Библиотечное обслуживание населения </a:t>
                    </a:r>
                  </a:p>
                  <a:p>
                    <a:r>
                      <a:rPr lang="ru-RU" sz="1800" b="1" dirty="0" smtClean="0">
                        <a:solidFill>
                          <a:srgbClr val="002060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796 </a:t>
                    </a:r>
                    <a:r>
                      <a:rPr lang="ru-RU" sz="1800" b="1" dirty="0">
                        <a:solidFill>
                          <a:srgbClr val="002060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800 руб.</a:t>
                    </a:r>
                  </a:p>
                </c:rich>
              </c:tx>
              <c:dLblPos val="inEnd"/>
              <c:showLegendKey val="0"/>
              <c:showVal val="0"/>
              <c:showCatName val="1"/>
              <c:showSerName val="0"/>
              <c:showPercent val="0"/>
              <c:showBubbleSize val="0"/>
            </c:dLbl>
            <c:dLblPos val="inEnd"/>
            <c:showLegendKey val="0"/>
            <c:showVal val="0"/>
            <c:showCatName val="1"/>
            <c:showSerName val="0"/>
            <c:showPercent val="0"/>
            <c:showBubbleSize val="0"/>
            <c:showLeaderLines val="1"/>
          </c:dLbls>
          <c:cat>
            <c:strRef>
              <c:f>Лист2!$B$1:$B$6</c:f>
              <c:strCache>
                <c:ptCount val="6"/>
                <c:pt idx="0">
                  <c:v>Расходы муниципального образования                                  с. п. Лемпино</c:v>
                </c:pt>
                <c:pt idx="1">
                  <c:v>МУ "Администрация с. п. Лемпино"</c:v>
                </c:pt>
                <c:pt idx="2">
                  <c:v>ДК "Кедр"</c:v>
                </c:pt>
                <c:pt idx="3">
                  <c:v>МКУ АХС "Север"</c:v>
                </c:pt>
                <c:pt idx="4">
                  <c:v>Спорт</c:v>
                </c:pt>
                <c:pt idx="5">
                  <c:v>Библиотека</c:v>
                </c:pt>
              </c:strCache>
            </c:strRef>
          </c:cat>
          <c:val>
            <c:numRef>
              <c:f>Лист2!$C$1:$C$6</c:f>
              <c:numCache>
                <c:formatCode>General</c:formatCode>
                <c:ptCount val="6"/>
                <c:pt idx="1">
                  <c:v>20764693.550000001</c:v>
                </c:pt>
                <c:pt idx="2">
                  <c:v>7414710.0800000001</c:v>
                </c:pt>
                <c:pt idx="3">
                  <c:v>12262324</c:v>
                </c:pt>
                <c:pt idx="4">
                  <c:v>253580</c:v>
                </c:pt>
                <c:pt idx="5">
                  <c:v>796800</c:v>
                </c:pt>
              </c:numCache>
            </c:numRef>
          </c:val>
        </c:ser>
        <c:dLbls>
          <c:showLegendKey val="0"/>
          <c:showVal val="0"/>
          <c:showCatName val="1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externalData r:id="rId2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0.2039852829988863"/>
          <c:y val="8.2135635683458399E-2"/>
          <c:w val="0.58376121201283682"/>
          <c:h val="0.83180159763110506"/>
        </c:manualLayout>
      </c:layout>
      <c:pieChart>
        <c:varyColors val="1"/>
        <c:ser>
          <c:idx val="0"/>
          <c:order val="0"/>
          <c:explosion val="12"/>
          <c:dPt>
            <c:idx val="11"/>
            <c:bubble3D val="0"/>
            <c:explosion val="14"/>
          </c:dPt>
          <c:dLbls>
            <c:dLbl>
              <c:idx val="0"/>
              <c:layout>
                <c:manualLayout>
                  <c:x val="7.3240821839564374E-2"/>
                  <c:y val="2.9586448367658622E-3"/>
                </c:manualLayout>
              </c:layout>
              <c:tx>
                <c:rich>
                  <a:bodyPr anchor="t" anchorCtr="0"/>
                  <a:lstStyle/>
                  <a:p>
                    <a:pPr>
                      <a:defRPr sz="1200" b="1">
                        <a:latin typeface="+mn-lt"/>
                      </a:defRPr>
                    </a:pPr>
                    <a:r>
                      <a:rPr lang="ru-RU" sz="1200" dirty="0"/>
                      <a:t>Молодежная </a:t>
                    </a:r>
                    <a:r>
                      <a:rPr lang="ru-RU" sz="1200" dirty="0" smtClean="0"/>
                      <a:t>политика</a:t>
                    </a:r>
                  </a:p>
                  <a:p>
                    <a:pPr>
                      <a:defRPr sz="1200" b="1">
                        <a:latin typeface="+mn-lt"/>
                      </a:defRPr>
                    </a:pPr>
                    <a:r>
                      <a:rPr lang="ru-RU" sz="1200" dirty="0" smtClean="0"/>
                      <a:t> </a:t>
                    </a:r>
                    <a:r>
                      <a:rPr lang="ru-RU" sz="1200" dirty="0"/>
                      <a:t>50 </a:t>
                    </a:r>
                    <a:r>
                      <a:rPr lang="ru-RU" sz="1200" dirty="0" smtClean="0"/>
                      <a:t>000</a:t>
                    </a:r>
                    <a:r>
                      <a:rPr lang="ru-RU" sz="1200" baseline="0" dirty="0" smtClean="0"/>
                      <a:t> </a:t>
                    </a:r>
                    <a:r>
                      <a:rPr lang="ru-RU" sz="1200" dirty="0" smtClean="0"/>
                      <a:t>руб.</a:t>
                    </a:r>
                    <a:endParaRPr lang="ru-RU" dirty="0"/>
                  </a:p>
                </c:rich>
              </c:tx>
              <c:spPr/>
              <c:showLegendKey val="0"/>
              <c:showVal val="1"/>
              <c:showCatName val="1"/>
              <c:showSerName val="0"/>
              <c:showPercent val="0"/>
              <c:showBubbleSize val="0"/>
            </c:dLbl>
            <c:dLbl>
              <c:idx val="1"/>
              <c:layout/>
              <c:tx>
                <c:rich>
                  <a:bodyPr/>
                  <a:lstStyle/>
                  <a:p>
                    <a:r>
                      <a:rPr lang="ru-RU" sz="1200" dirty="0" smtClean="0"/>
                      <a:t>Налоги</a:t>
                    </a:r>
                  </a:p>
                  <a:p>
                    <a:r>
                      <a:rPr lang="ru-RU" sz="1200" dirty="0" smtClean="0"/>
                      <a:t>1</a:t>
                    </a:r>
                    <a:r>
                      <a:rPr lang="ru-RU" sz="1200" baseline="0" dirty="0" smtClean="0"/>
                      <a:t> </a:t>
                    </a:r>
                    <a:r>
                      <a:rPr lang="ru-RU" sz="1200" baseline="0" smtClean="0"/>
                      <a:t>901 759 </a:t>
                    </a:r>
                    <a:r>
                      <a:rPr lang="ru-RU" sz="1200" baseline="0" dirty="0" smtClean="0"/>
                      <a:t>руб.</a:t>
                    </a:r>
                    <a:r>
                      <a:rPr lang="ru-RU" sz="1200" dirty="0" smtClean="0"/>
                      <a:t>.</a:t>
                    </a:r>
                    <a:endParaRPr lang="ru-RU" dirty="0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</c:dLbl>
            <c:dLbl>
              <c:idx val="2"/>
              <c:layout>
                <c:manualLayout>
                  <c:x val="-2.2954298650782422E-2"/>
                  <c:y val="-3.8995483180901895E-2"/>
                </c:manualLayout>
              </c:layout>
              <c:tx>
                <c:rich>
                  <a:bodyPr/>
                  <a:lstStyle/>
                  <a:p>
                    <a:r>
                      <a:rPr lang="ru-RU" sz="1200" dirty="0"/>
                      <a:t>Трудоустройство </a:t>
                    </a:r>
                    <a:r>
                      <a:rPr lang="ru-RU" sz="1200" dirty="0" smtClean="0"/>
                      <a:t>несовершеннолетних 139</a:t>
                    </a:r>
                    <a:r>
                      <a:rPr lang="ru-RU" sz="1200" baseline="0" dirty="0" smtClean="0"/>
                      <a:t> </a:t>
                    </a:r>
                    <a:r>
                      <a:rPr lang="ru-RU" sz="1200" dirty="0" smtClean="0"/>
                      <a:t>968 руб.</a:t>
                    </a:r>
                    <a:endParaRPr lang="ru-RU" dirty="0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</c:dLbl>
            <c:dLbl>
              <c:idx val="3"/>
              <c:layout>
                <c:manualLayout>
                  <c:x val="3.7542610640094932E-2"/>
                  <c:y val="4.0056581608719839E-2"/>
                </c:manualLayout>
              </c:layout>
              <c:tx>
                <c:rich>
                  <a:bodyPr/>
                  <a:lstStyle/>
                  <a:p>
                    <a:r>
                      <a:rPr lang="ru-RU" sz="1200" dirty="0" smtClean="0"/>
                      <a:t>Связь</a:t>
                    </a:r>
                    <a:r>
                      <a:rPr lang="ru-RU" sz="1200" baseline="0" dirty="0" smtClean="0"/>
                      <a:t> </a:t>
                    </a:r>
                    <a:r>
                      <a:rPr lang="ru-RU" sz="1200" dirty="0" smtClean="0"/>
                      <a:t>и информатизация </a:t>
                    </a:r>
                  </a:p>
                  <a:p>
                    <a:r>
                      <a:rPr lang="ru-RU" sz="1200" dirty="0" smtClean="0"/>
                      <a:t> 117</a:t>
                    </a:r>
                    <a:r>
                      <a:rPr lang="ru-RU" sz="1200" baseline="0" dirty="0" smtClean="0"/>
                      <a:t> 564 </a:t>
                    </a:r>
                    <a:r>
                      <a:rPr lang="ru-RU" sz="1200" dirty="0" smtClean="0"/>
                      <a:t>руб.</a:t>
                    </a:r>
                    <a:endParaRPr lang="ru-RU" dirty="0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</c:dLbl>
            <c:dLbl>
              <c:idx val="4"/>
              <c:layout/>
              <c:tx>
                <c:rich>
                  <a:bodyPr/>
                  <a:lstStyle/>
                  <a:p>
                    <a:r>
                      <a:rPr lang="ru-RU" sz="1200" baseline="0" dirty="0" smtClean="0"/>
                      <a:t>Услуги по содержанию имущества </a:t>
                    </a:r>
                  </a:p>
                  <a:p>
                    <a:r>
                      <a:rPr lang="ru-RU" sz="1200" baseline="0" dirty="0" smtClean="0"/>
                      <a:t>411 900 руб.</a:t>
                    </a:r>
                    <a:endParaRPr lang="ru-RU" dirty="0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</c:dLbl>
            <c:dLbl>
              <c:idx val="5"/>
              <c:layout>
                <c:manualLayout>
                  <c:x val="1.2482085519023089E-2"/>
                  <c:y val="-2.8870906545723402E-2"/>
                </c:manualLayout>
              </c:layout>
              <c:tx>
                <c:rich>
                  <a:bodyPr/>
                  <a:lstStyle/>
                  <a:p>
                    <a:r>
                      <a:rPr lang="ru-RU" sz="1200" dirty="0"/>
                      <a:t>Льготный </a:t>
                    </a:r>
                    <a:r>
                      <a:rPr lang="ru-RU" sz="1200" dirty="0" smtClean="0"/>
                      <a:t>проезд</a:t>
                    </a:r>
                  </a:p>
                  <a:p>
                    <a:r>
                      <a:rPr lang="ru-RU" sz="1200" dirty="0" smtClean="0"/>
                      <a:t> 114</a:t>
                    </a:r>
                    <a:r>
                      <a:rPr lang="ru-RU" sz="1200" baseline="0" dirty="0" smtClean="0"/>
                      <a:t> 652 </a:t>
                    </a:r>
                    <a:r>
                      <a:rPr lang="ru-RU" sz="1200" dirty="0" smtClean="0"/>
                      <a:t> руб.</a:t>
                    </a:r>
                    <a:endParaRPr lang="ru-RU" dirty="0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</c:dLbl>
            <c:dLbl>
              <c:idx val="6"/>
              <c:layout/>
              <c:tx>
                <c:rich>
                  <a:bodyPr/>
                  <a:lstStyle/>
                  <a:p>
                    <a:r>
                      <a:rPr lang="ru-RU" sz="1200" dirty="0"/>
                      <a:t>Вывоз </a:t>
                    </a:r>
                    <a:r>
                      <a:rPr lang="ru-RU" sz="1200" dirty="0" smtClean="0"/>
                      <a:t>ЖБО</a:t>
                    </a:r>
                  </a:p>
                  <a:p>
                    <a:r>
                      <a:rPr lang="ru-RU" sz="1200" dirty="0" smtClean="0"/>
                      <a:t> 552</a:t>
                    </a:r>
                    <a:r>
                      <a:rPr lang="ru-RU" sz="1200" baseline="0" dirty="0" smtClean="0"/>
                      <a:t> 197</a:t>
                    </a:r>
                    <a:r>
                      <a:rPr lang="ru-RU" sz="1200" dirty="0" smtClean="0"/>
                      <a:t> руб.</a:t>
                    </a:r>
                    <a:endParaRPr lang="ru-RU" dirty="0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</c:dLbl>
            <c:dLbl>
              <c:idx val="7"/>
              <c:layout>
                <c:manualLayout>
                  <c:x val="1.5188300617794602E-2"/>
                  <c:y val="-1.1517471249226556E-2"/>
                </c:manualLayout>
              </c:layout>
              <c:tx>
                <c:rich>
                  <a:bodyPr/>
                  <a:lstStyle/>
                  <a:p>
                    <a:r>
                      <a:rPr lang="ru-RU" sz="1200" dirty="0"/>
                      <a:t>ГСМ и запасные </a:t>
                    </a:r>
                    <a:r>
                      <a:rPr lang="ru-RU" sz="1200" dirty="0" smtClean="0"/>
                      <a:t>части</a:t>
                    </a:r>
                  </a:p>
                  <a:p>
                    <a:r>
                      <a:rPr lang="ru-RU" sz="1200" dirty="0" smtClean="0"/>
                      <a:t> </a:t>
                    </a:r>
                    <a:r>
                      <a:rPr lang="ru-RU" sz="1200" dirty="0"/>
                      <a:t>1 047 </a:t>
                    </a:r>
                    <a:r>
                      <a:rPr lang="ru-RU" sz="1200" dirty="0" smtClean="0"/>
                      <a:t>536</a:t>
                    </a:r>
                    <a:r>
                      <a:rPr lang="ru-RU" sz="1200" baseline="0" dirty="0" smtClean="0"/>
                      <a:t>  </a:t>
                    </a:r>
                    <a:r>
                      <a:rPr lang="ru-RU" sz="1200" dirty="0" smtClean="0"/>
                      <a:t>руб.</a:t>
                    </a:r>
                    <a:endParaRPr lang="ru-RU" dirty="0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</c:dLbl>
            <c:dLbl>
              <c:idx val="8"/>
              <c:layout>
                <c:manualLayout>
                  <c:x val="-8.4553963060795959E-4"/>
                  <c:y val="4.294518745556853E-2"/>
                </c:manualLayout>
              </c:layout>
              <c:tx>
                <c:rich>
                  <a:bodyPr/>
                  <a:lstStyle/>
                  <a:p>
                    <a:r>
                      <a:rPr lang="ru-RU" sz="1200" dirty="0" smtClean="0"/>
                      <a:t>Коммунальные</a:t>
                    </a:r>
                    <a:r>
                      <a:rPr lang="ru-RU" sz="1200" baseline="0" dirty="0" smtClean="0"/>
                      <a:t> платежи  932 174</a:t>
                    </a:r>
                    <a:r>
                      <a:rPr lang="ru-RU" sz="1200" dirty="0" smtClean="0"/>
                      <a:t> руб.</a:t>
                    </a:r>
                    <a:endParaRPr lang="ru-RU" dirty="0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</c:dLbl>
            <c:dLbl>
              <c:idx val="9"/>
              <c:layout>
                <c:manualLayout>
                  <c:x val="-2.0317997152878728E-2"/>
                  <c:y val="-0.1887025710008951"/>
                </c:manualLayout>
              </c:layout>
              <c:tx>
                <c:rich>
                  <a:bodyPr/>
                  <a:lstStyle/>
                  <a:p>
                    <a:r>
                      <a:rPr lang="ru-RU" sz="1200" dirty="0" smtClean="0"/>
                      <a:t>ГСМ</a:t>
                    </a:r>
                  </a:p>
                  <a:p>
                    <a:r>
                      <a:rPr lang="ru-RU" sz="1200" dirty="0" smtClean="0"/>
                      <a:t>Запчасти</a:t>
                    </a:r>
                  </a:p>
                  <a:p>
                    <a:r>
                      <a:rPr lang="ru-RU" sz="1200" dirty="0" smtClean="0"/>
                      <a:t>1 293 839 руб.</a:t>
                    </a:r>
                    <a:endParaRPr lang="ru-RU" dirty="0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</c:dLbl>
            <c:dLbl>
              <c:idx val="10"/>
              <c:layout>
                <c:manualLayout>
                  <c:x val="2.3276889516588963E-3"/>
                  <c:y val="-6.6383975079106951E-3"/>
                </c:manualLayout>
              </c:layout>
              <c:tx>
                <c:rich>
                  <a:bodyPr/>
                  <a:lstStyle/>
                  <a:p>
                    <a:r>
                      <a:rPr lang="ru-RU" sz="1200" dirty="0" smtClean="0"/>
                      <a:t>Хозяйственные, </a:t>
                    </a:r>
                    <a:r>
                      <a:rPr lang="ru-RU" sz="1200" dirty="0"/>
                      <a:t>канцелярские товары, </a:t>
                    </a:r>
                    <a:r>
                      <a:rPr lang="ru-RU" sz="1200" dirty="0" smtClean="0"/>
                      <a:t>спецодежда</a:t>
                    </a:r>
                  </a:p>
                  <a:p>
                    <a:r>
                      <a:rPr lang="ru-RU" sz="1200" dirty="0" smtClean="0"/>
                      <a:t> 119 558 руб.</a:t>
                    </a:r>
                    <a:endParaRPr lang="ru-RU" dirty="0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</c:dLbl>
            <c:dLbl>
              <c:idx val="11"/>
              <c:layout>
                <c:manualLayout>
                  <c:x val="-7.1880200190798452E-2"/>
                  <c:y val="-8.0333020708967737E-2"/>
                </c:manualLayout>
              </c:layout>
              <c:tx>
                <c:rich>
                  <a:bodyPr/>
                  <a:lstStyle/>
                  <a:p>
                    <a:r>
                      <a:rPr lang="ru-RU" sz="1200" dirty="0" smtClean="0"/>
                      <a:t>Страхование</a:t>
                    </a:r>
                    <a:r>
                      <a:rPr lang="ru-RU" sz="1200" baseline="0" dirty="0" smtClean="0"/>
                      <a:t> </a:t>
                    </a:r>
                  </a:p>
                  <a:p>
                    <a:r>
                      <a:rPr lang="ru-RU" sz="1200" baseline="0" dirty="0" smtClean="0"/>
                      <a:t>43 901 </a:t>
                    </a:r>
                    <a:r>
                      <a:rPr lang="ru-RU" sz="1200" dirty="0" smtClean="0"/>
                      <a:t> руб.</a:t>
                    </a:r>
                    <a:endParaRPr lang="ru-RU" dirty="0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</c:dLbl>
            <c:dLbl>
              <c:idx val="12"/>
              <c:layout/>
              <c:tx>
                <c:rich>
                  <a:bodyPr/>
                  <a:lstStyle/>
                  <a:p>
                    <a:r>
                      <a:rPr lang="ru-RU" sz="1200" dirty="0"/>
                      <a:t>Заработная </a:t>
                    </a:r>
                    <a:r>
                      <a:rPr lang="ru-RU" sz="1200" dirty="0" smtClean="0"/>
                      <a:t>плата</a:t>
                    </a:r>
                  </a:p>
                  <a:p>
                    <a:r>
                      <a:rPr lang="ru-RU" sz="1200" dirty="0" smtClean="0"/>
                      <a:t> </a:t>
                    </a:r>
                    <a:r>
                      <a:rPr lang="ru-RU" sz="1200" dirty="0"/>
                      <a:t>5</a:t>
                    </a:r>
                    <a:r>
                      <a:rPr lang="ru-RU" sz="1200" dirty="0" smtClean="0"/>
                      <a:t> 589</a:t>
                    </a:r>
                    <a:r>
                      <a:rPr lang="ru-RU" sz="1200" baseline="0" dirty="0" smtClean="0"/>
                      <a:t> 16</a:t>
                    </a:r>
                    <a:r>
                      <a:rPr lang="ru-RU" sz="1200" dirty="0" smtClean="0"/>
                      <a:t>8 руб.</a:t>
                    </a:r>
                    <a:endParaRPr lang="ru-RU" dirty="0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</c:dLbl>
            <c:dLbl>
              <c:idx val="13"/>
              <c:layout>
                <c:manualLayout>
                  <c:x val="-0.10732521065519908"/>
                  <c:y val="0.1577398649870915"/>
                </c:manualLayout>
              </c:layout>
              <c:tx>
                <c:rich>
                  <a:bodyPr/>
                  <a:lstStyle/>
                  <a:p>
                    <a:r>
                      <a:rPr lang="ru-RU" sz="1200" dirty="0"/>
                      <a:t>Сбор, транспортировка и размещения </a:t>
                    </a:r>
                    <a:r>
                      <a:rPr lang="ru-RU" sz="1200" dirty="0" smtClean="0"/>
                      <a:t>ТКО  КГО 73 254</a:t>
                    </a:r>
                    <a:r>
                      <a:rPr lang="ru-RU" sz="1200" baseline="0" dirty="0" smtClean="0"/>
                      <a:t>  </a:t>
                    </a:r>
                    <a:r>
                      <a:rPr lang="ru-RU" sz="1200" dirty="0" smtClean="0"/>
                      <a:t>руб.</a:t>
                    </a:r>
                    <a:endParaRPr lang="ru-RU" dirty="0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</c:dLbl>
            <c:dLbl>
              <c:idx val="14"/>
              <c:layout>
                <c:manualLayout>
                  <c:x val="-6.8284717200766315E-2"/>
                  <c:y val="0"/>
                </c:manualLayout>
              </c:layout>
              <c:tx>
                <c:rich>
                  <a:bodyPr/>
                  <a:lstStyle/>
                  <a:p>
                    <a:r>
                      <a:rPr lang="ru-RU" sz="1200" dirty="0" smtClean="0"/>
                      <a:t>Приобретение:</a:t>
                    </a:r>
                    <a:r>
                      <a:rPr lang="ru-RU" sz="1200" baseline="0" dirty="0" smtClean="0"/>
                      <a:t> вазоны, оборудование, техника</a:t>
                    </a:r>
                    <a:endParaRPr lang="ru-RU" sz="1200" dirty="0" smtClean="0"/>
                  </a:p>
                  <a:p>
                    <a:r>
                      <a:rPr lang="ru-RU" sz="1200" dirty="0" smtClean="0"/>
                      <a:t> 722</a:t>
                    </a:r>
                    <a:r>
                      <a:rPr lang="ru-RU" sz="1200" baseline="0" dirty="0" smtClean="0"/>
                      <a:t> 632</a:t>
                    </a:r>
                    <a:r>
                      <a:rPr lang="ru-RU" sz="1200" dirty="0" smtClean="0"/>
                      <a:t> руб.</a:t>
                    </a:r>
                    <a:endParaRPr lang="ru-RU" dirty="0"/>
                  </a:p>
                </c:rich>
              </c:tx>
              <c:showLegendKey val="0"/>
              <c:showVal val="1"/>
              <c:showCatName val="1"/>
              <c:showSerName val="0"/>
              <c:showPercent val="0"/>
              <c:showBubbleSize val="0"/>
            </c:dLbl>
            <c:txPr>
              <a:bodyPr/>
              <a:lstStyle/>
              <a:p>
                <a:pPr>
                  <a:defRPr sz="1200" b="1">
                    <a:latin typeface="+mn-lt"/>
                  </a:defRPr>
                </a:pPr>
                <a:endParaRPr lang="ru-RU"/>
              </a:p>
            </c:txPr>
            <c:showLegendKey val="0"/>
            <c:showVal val="1"/>
            <c:showCatName val="1"/>
            <c:showSerName val="0"/>
            <c:showPercent val="0"/>
            <c:showBubbleSize val="0"/>
            <c:showLeaderLines val="1"/>
          </c:dLbls>
          <c:cat>
            <c:strRef>
              <c:f>Лист1!$A$30:$A$44</c:f>
              <c:strCache>
                <c:ptCount val="15"/>
                <c:pt idx="0">
                  <c:v>Молодежная политика</c:v>
                </c:pt>
                <c:pt idx="1">
                  <c:v>Приобретение автобуса</c:v>
                </c:pt>
                <c:pt idx="2">
                  <c:v>Трудоустройство несовершеннолетних</c:v>
                </c:pt>
                <c:pt idx="3">
                  <c:v>Связи и информатизация</c:v>
                </c:pt>
                <c:pt idx="4">
                  <c:v>Налоги</c:v>
                </c:pt>
                <c:pt idx="5">
                  <c:v>Льготный проезд</c:v>
                </c:pt>
                <c:pt idx="6">
                  <c:v>Вывоз ЖБО</c:v>
                </c:pt>
                <c:pt idx="7">
                  <c:v>ГСМ и запасные части</c:v>
                </c:pt>
                <c:pt idx="8">
                  <c:v>Приобретение контейнеров</c:v>
                </c:pt>
                <c:pt idx="9">
                  <c:v>Приобретение автоцистерны коммунальной</c:v>
                </c:pt>
                <c:pt idx="10">
                  <c:v>Хозяйственные канцелярские товары, спецодежда</c:v>
                </c:pt>
                <c:pt idx="11">
                  <c:v>Отлов собак</c:v>
                </c:pt>
                <c:pt idx="12">
                  <c:v>Заработная плата</c:v>
                </c:pt>
                <c:pt idx="13">
                  <c:v>Сбор, транспортировка и размещения твердых коммунальных отходов</c:v>
                </c:pt>
                <c:pt idx="14">
                  <c:v>Содержание административных зданий, транспоррат</c:v>
                </c:pt>
              </c:strCache>
            </c:strRef>
          </c:cat>
          <c:val>
            <c:numRef>
              <c:f>Лист1!$B$30:$B$44</c:f>
              <c:numCache>
                <c:formatCode>#,##0.00</c:formatCode>
                <c:ptCount val="15"/>
                <c:pt idx="0">
                  <c:v>50000</c:v>
                </c:pt>
                <c:pt idx="1">
                  <c:v>2565607.5</c:v>
                </c:pt>
                <c:pt idx="2">
                  <c:v>23466.67</c:v>
                </c:pt>
                <c:pt idx="3">
                  <c:v>523353.28</c:v>
                </c:pt>
                <c:pt idx="4">
                  <c:v>1626327.58</c:v>
                </c:pt>
                <c:pt idx="5">
                  <c:v>143446.66</c:v>
                </c:pt>
                <c:pt idx="6">
                  <c:v>540407.31000000006</c:v>
                </c:pt>
                <c:pt idx="7">
                  <c:v>1047536</c:v>
                </c:pt>
                <c:pt idx="8">
                  <c:v>285400</c:v>
                </c:pt>
                <c:pt idx="9">
                  <c:v>3901000</c:v>
                </c:pt>
                <c:pt idx="10">
                  <c:v>357534.58</c:v>
                </c:pt>
                <c:pt idx="11">
                  <c:v>168000</c:v>
                </c:pt>
                <c:pt idx="12">
                  <c:v>4913695.58</c:v>
                </c:pt>
                <c:pt idx="13">
                  <c:v>15624</c:v>
                </c:pt>
                <c:pt idx="14">
                  <c:v>1576049.89</c:v>
                </c:pt>
              </c:numCache>
            </c:numRef>
          </c:val>
        </c:ser>
        <c:dLbls>
          <c:showLegendKey val="0"/>
          <c:showVal val="1"/>
          <c:showCatName val="1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externalData r:id="rId2">
    <c:autoUpdate val="0"/>
  </c:externalData>
  <c:userShapes r:id="rId3"/>
</c:chartSpace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png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3.png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png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5.png"/></Relationships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0.34764</cdr:x>
      <cdr:y>0.10499</cdr:y>
    </cdr:from>
    <cdr:to>
      <cdr:x>0.39452</cdr:x>
      <cdr:y>0.12725</cdr:y>
    </cdr:to>
    <cdr:cxnSp macro="">
      <cdr:nvCxnSpPr>
        <cdr:cNvPr id="3" name="Прямая соединительная линия 2"/>
        <cdr:cNvCxnSpPr/>
      </cdr:nvCxnSpPr>
      <cdr:spPr>
        <a:xfrm xmlns:a="http://schemas.openxmlformats.org/drawingml/2006/main">
          <a:off x="3203848" y="679036"/>
          <a:ext cx="432048" cy="144016"/>
        </a:xfrm>
        <a:prstGeom xmlns:a="http://schemas.openxmlformats.org/drawingml/2006/main" prst="line">
          <a:avLst/>
        </a:prstGeom>
      </cdr:spPr>
      <cdr:style>
        <a:lnRef xmlns:a="http://schemas.openxmlformats.org/drawingml/2006/main" idx="1">
          <a:schemeClr val="dk1"/>
        </a:lnRef>
        <a:fillRef xmlns:a="http://schemas.openxmlformats.org/drawingml/2006/main" idx="0">
          <a:schemeClr val="dk1"/>
        </a:fillRef>
        <a:effectRef xmlns:a="http://schemas.openxmlformats.org/drawingml/2006/main" idx="0">
          <a:schemeClr val="dk1"/>
        </a:effectRef>
        <a:fontRef xmlns:a="http://schemas.openxmlformats.org/drawingml/2006/main" idx="minor">
          <a:schemeClr val="tx1"/>
        </a:fontRef>
      </cdr:style>
    </cdr:cxnSp>
  </cdr:relSizeAnchor>
</c:userShap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3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8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9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0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1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2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3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4.xml"/></Relationships>
</file>

<file path=ppt/slideLayouts/_rels/slideLayout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5.xml"/></Relationships>
</file>

<file path=ppt/slideLayouts/_rels/slideLayout2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6.xml"/></Relationships>
</file>

<file path=ppt/slideLayouts/_rels/slideLayout2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7.xml"/></Relationships>
</file>

<file path=ppt/slideLayouts/_rels/slideLayout2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2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8.xml"/></Relationships>
</file>

<file path=ppt/slideLayouts/_rels/slideLayout3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9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0.xml"/></Relationships>
</file>

<file path=ppt/slideLayouts/_rels/slideLayout3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1.xml"/></Relationships>
</file>

<file path=ppt/slideLayouts/_rels/slideLayout3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2.xml"/></Relationships>
</file>

<file path=ppt/slideLayouts/_rels/slideLayout3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3.xml"/></Relationships>
</file>

<file path=ppt/slideLayouts/_rels/slideLayout3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4.xml"/></Relationships>
</file>

<file path=ppt/slideLayouts/_rels/slideLayout3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5.xml"/></Relationships>
</file>

<file path=ppt/slideLayouts/_rels/slideLayout3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6.xml"/></Relationships>
</file>

<file path=ppt/slideLayouts/_rels/slideLayout3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3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3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7.xml"/></Relationships>
</file>

<file path=ppt/slideLayouts/_rels/slideLayout4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8.xml"/></Relationships>
</file>

<file path=ppt/slideLayouts/_rels/slideLayout4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9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0.xml"/></Relationships>
</file>

<file path=ppt/slideLayouts/_rels/slideLayout4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1.xml"/></Relationships>
</file>

<file path=ppt/slideLayouts/_rels/slideLayout4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0"/>
          <p:cNvSpPr/>
          <p:nvPr/>
        </p:nvSpPr>
        <p:spPr>
          <a:xfrm>
            <a:off x="0" y="3866920"/>
            <a:ext cx="9144000" cy="2991080"/>
          </a:xfrm>
          <a:prstGeom prst="rect">
            <a:avLst/>
          </a:prstGeom>
          <a:gradFill>
            <a:gsLst>
              <a:gs pos="0">
                <a:schemeClr val="bg1">
                  <a:alpha val="91000"/>
                </a:schemeClr>
              </a:gs>
              <a:gs pos="37000">
                <a:schemeClr val="bg1">
                  <a:alpha val="76000"/>
                </a:schemeClr>
              </a:gs>
              <a:gs pos="100000">
                <a:schemeClr val="bg2">
                  <a:alpha val="79000"/>
                </a:schemeClr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5" name="Rectangle 11"/>
          <p:cNvSpPr/>
          <p:nvPr/>
        </p:nvSpPr>
        <p:spPr>
          <a:xfrm>
            <a:off x="0" y="0"/>
            <a:ext cx="9144000" cy="3866920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89000"/>
                </a:schemeClr>
              </a:gs>
              <a:gs pos="48000">
                <a:schemeClr val="bg1">
                  <a:alpha val="62000"/>
                </a:schemeClr>
              </a:gs>
              <a:gs pos="100000">
                <a:schemeClr val="bg2">
                  <a:alpha val="79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dirty="0"/>
          </a:p>
        </p:txBody>
      </p:sp>
      <p:sp>
        <p:nvSpPr>
          <p:cNvPr id="6" name="Rectangle 12"/>
          <p:cNvSpPr/>
          <p:nvPr/>
        </p:nvSpPr>
        <p:spPr>
          <a:xfrm>
            <a:off x="0" y="2652713"/>
            <a:ext cx="9144000" cy="2286000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0"/>
                </a:schemeClr>
              </a:gs>
              <a:gs pos="29000">
                <a:schemeClr val="bg1">
                  <a:alpha val="30000"/>
                </a:schemeClr>
              </a:gs>
              <a:gs pos="45000">
                <a:schemeClr val="bg2">
                  <a:alpha val="40000"/>
                </a:schemeClr>
              </a:gs>
              <a:gs pos="55000">
                <a:schemeClr val="bg1">
                  <a:alpha val="26000"/>
                </a:schemeClr>
              </a:gs>
              <a:gs pos="65000">
                <a:schemeClr val="bg2">
                  <a:alpha val="60000"/>
                </a:schemeClr>
              </a:gs>
              <a:gs pos="100000">
                <a:schemeClr val="bg1">
                  <a:alpha val="0"/>
                </a:schemeClr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7" name="Oval 13"/>
          <p:cNvSpPr/>
          <p:nvPr/>
        </p:nvSpPr>
        <p:spPr>
          <a:xfrm>
            <a:off x="0" y="1600200"/>
            <a:ext cx="9144000" cy="5105400"/>
          </a:xfrm>
          <a:prstGeom prst="ellipse">
            <a:avLst/>
          </a:prstGeom>
          <a:gradFill flip="none" rotWithShape="1">
            <a:gsLst>
              <a:gs pos="0">
                <a:schemeClr val="bg1"/>
              </a:gs>
              <a:gs pos="54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473794" y="5052549"/>
            <a:ext cx="5637011" cy="882119"/>
          </a:xfrm>
        </p:spPr>
        <p:txBody>
          <a:bodyPr>
            <a:normAutofit/>
          </a:bodyPr>
          <a:lstStyle>
            <a:lvl1pPr marL="0" indent="0" algn="l">
              <a:buNone/>
              <a:defRPr sz="2200">
                <a:solidFill>
                  <a:schemeClr val="tx2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817586" y="3132290"/>
            <a:ext cx="7175351" cy="1793167"/>
          </a:xfrm>
          <a:effectLst/>
        </p:spPr>
        <p:txBody>
          <a:bodyPr/>
          <a:lstStyle>
            <a:lvl1pPr marL="640080" indent="-457200" algn="l">
              <a:defRPr sz="54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8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C79983A-6B8F-4440-B0E6-5EC5DFD98E4C}" type="datetimeFigureOut">
              <a:rPr lang="ru-RU"/>
              <a:pPr>
                <a:defRPr/>
              </a:pPr>
              <a:t>пн 25.02.19</a:t>
            </a:fld>
            <a:endParaRPr lang="ru-RU"/>
          </a:p>
        </p:txBody>
      </p:sp>
      <p:sp>
        <p:nvSpPr>
          <p:cNvPr id="9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A421C23-AC73-43B8-AABB-7A59740450E1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3064927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905000" y="731519"/>
            <a:ext cx="6400800" cy="3474720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3254B0-7868-4F0A-8C78-4571D1420C37}" type="datetimeFigureOut">
              <a:rPr lang="ru-RU"/>
              <a:pPr>
                <a:defRPr/>
              </a:pPr>
              <a:t>пн 25.02.19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A27F81A-7446-4123-845F-47C194EDA27B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075567935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5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9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600200"/>
            <a:ext cx="7772400" cy="1780108"/>
          </a:xfrm>
        </p:spPr>
        <p:txBody>
          <a:bodyPr anchor="b">
            <a:normAutofit/>
          </a:bodyPr>
          <a:lstStyle>
            <a:lvl1pPr>
              <a:defRPr sz="440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556001"/>
            <a:ext cx="6400800" cy="1473200"/>
          </a:xfrm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82E328-32DD-4799-9BF7-0140C76A467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C41A3B-BF38-4FDE-9B78-38F770EF1152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4264927"/>
      </p:ext>
    </p:extLst>
  </p:cSld>
  <p:clrMapOvr>
    <a:masterClrMapping/>
  </p:clrMapOvr>
  <p:transition spd="slow">
    <p:wipe/>
  </p:transition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F243F51-98A4-455E-AA39-B4C3F9DAAEF3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BA33221-AC99-4029-975A-DB58881AFA3B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0921929"/>
      </p:ext>
    </p:extLst>
  </p:cSld>
  <p:clrMapOvr>
    <a:masterClrMapping/>
  </p:clrMapOvr>
  <p:transition spd="slow">
    <p:wipe/>
  </p:transition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3"/>
          <p:cNvSpPr/>
          <p:nvPr/>
        </p:nvSpPr>
        <p:spPr>
          <a:xfrm>
            <a:off x="228600" y="228600"/>
            <a:ext cx="8696325" cy="4737100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Freeform 14"/>
          <p:cNvSpPr>
            <a:spLocks/>
          </p:cNvSpPr>
          <p:nvPr/>
        </p:nvSpPr>
        <p:spPr bwMode="hidden">
          <a:xfrm>
            <a:off x="6046788" y="4203700"/>
            <a:ext cx="2876550" cy="714375"/>
          </a:xfrm>
          <a:custGeom>
            <a:avLst/>
            <a:gdLst>
              <a:gd name="T0" fmla="*/ 2147483647 w 2706"/>
              <a:gd name="T1" fmla="*/ 0 h 640"/>
              <a:gd name="T2" fmla="*/ 2147483647 w 2706"/>
              <a:gd name="T3" fmla="*/ 0 h 640"/>
              <a:gd name="T4" fmla="*/ 2147483647 w 2706"/>
              <a:gd name="T5" fmla="*/ 2147483647 h 640"/>
              <a:gd name="T6" fmla="*/ 2147483647 w 2706"/>
              <a:gd name="T7" fmla="*/ 2147483647 h 640"/>
              <a:gd name="T8" fmla="*/ 2147483647 w 2706"/>
              <a:gd name="T9" fmla="*/ 2147483647 h 640"/>
              <a:gd name="T10" fmla="*/ 2147483647 w 2706"/>
              <a:gd name="T11" fmla="*/ 2147483647 h 640"/>
              <a:gd name="T12" fmla="*/ 2147483647 w 2706"/>
              <a:gd name="T13" fmla="*/ 2147483647 h 640"/>
              <a:gd name="T14" fmla="*/ 2147483647 w 2706"/>
              <a:gd name="T15" fmla="*/ 2147483647 h 640"/>
              <a:gd name="T16" fmla="*/ 2147483647 w 2706"/>
              <a:gd name="T17" fmla="*/ 2147483647 h 640"/>
              <a:gd name="T18" fmla="*/ 2147483647 w 2706"/>
              <a:gd name="T19" fmla="*/ 2147483647 h 640"/>
              <a:gd name="T20" fmla="*/ 2147483647 w 2706"/>
              <a:gd name="T21" fmla="*/ 2147483647 h 640"/>
              <a:gd name="T22" fmla="*/ 2147483647 w 2706"/>
              <a:gd name="T23" fmla="*/ 2147483647 h 640"/>
              <a:gd name="T24" fmla="*/ 2147483647 w 2706"/>
              <a:gd name="T25" fmla="*/ 2147483647 h 640"/>
              <a:gd name="T26" fmla="*/ 2147483647 w 2706"/>
              <a:gd name="T27" fmla="*/ 2147483647 h 640"/>
              <a:gd name="T28" fmla="*/ 2147483647 w 2706"/>
              <a:gd name="T29" fmla="*/ 2147483647 h 640"/>
              <a:gd name="T30" fmla="*/ 2147483647 w 2706"/>
              <a:gd name="T31" fmla="*/ 2147483647 h 640"/>
              <a:gd name="T32" fmla="*/ 2147483647 w 2706"/>
              <a:gd name="T33" fmla="*/ 2147483647 h 640"/>
              <a:gd name="T34" fmla="*/ 2147483647 w 2706"/>
              <a:gd name="T35" fmla="*/ 2147483647 h 640"/>
              <a:gd name="T36" fmla="*/ 0 w 2706"/>
              <a:gd name="T37" fmla="*/ 2147483647 h 640"/>
              <a:gd name="T38" fmla="*/ 0 w 2706"/>
              <a:gd name="T39" fmla="*/ 2147483647 h 640"/>
              <a:gd name="T40" fmla="*/ 2147483647 w 2706"/>
              <a:gd name="T41" fmla="*/ 2147483647 h 640"/>
              <a:gd name="T42" fmla="*/ 2147483647 w 2706"/>
              <a:gd name="T43" fmla="*/ 2147483647 h 640"/>
              <a:gd name="T44" fmla="*/ 2147483647 w 2706"/>
              <a:gd name="T45" fmla="*/ 2147483647 h 640"/>
              <a:gd name="T46" fmla="*/ 2147483647 w 2706"/>
              <a:gd name="T47" fmla="*/ 2147483647 h 640"/>
              <a:gd name="T48" fmla="*/ 2147483647 w 2706"/>
              <a:gd name="T49" fmla="*/ 2147483647 h 640"/>
              <a:gd name="T50" fmla="*/ 2147483647 w 2706"/>
              <a:gd name="T51" fmla="*/ 2147483647 h 640"/>
              <a:gd name="T52" fmla="*/ 2147483647 w 2706"/>
              <a:gd name="T53" fmla="*/ 2147483647 h 640"/>
              <a:gd name="T54" fmla="*/ 2147483647 w 2706"/>
              <a:gd name="T55" fmla="*/ 2147483647 h 640"/>
              <a:gd name="T56" fmla="*/ 2147483647 w 2706"/>
              <a:gd name="T57" fmla="*/ 2147483647 h 640"/>
              <a:gd name="T58" fmla="*/ 2147483647 w 2706"/>
              <a:gd name="T59" fmla="*/ 2147483647 h 640"/>
              <a:gd name="T60" fmla="*/ 2147483647 w 2706"/>
              <a:gd name="T61" fmla="*/ 2147483647 h 640"/>
              <a:gd name="T62" fmla="*/ 2147483647 w 2706"/>
              <a:gd name="T63" fmla="*/ 2147483647 h 640"/>
              <a:gd name="T64" fmla="*/ 2147483647 w 2706"/>
              <a:gd name="T65" fmla="*/ 2147483647 h 640"/>
              <a:gd name="T66" fmla="*/ 2147483647 w 2706"/>
              <a:gd name="T67" fmla="*/ 2147483647 h 640"/>
              <a:gd name="T68" fmla="*/ 2147483647 w 2706"/>
              <a:gd name="T69" fmla="*/ 2147483647 h 640"/>
              <a:gd name="T70" fmla="*/ 2147483647 w 2706"/>
              <a:gd name="T71" fmla="*/ 2147483647 h 640"/>
              <a:gd name="T72" fmla="*/ 2147483647 w 2706"/>
              <a:gd name="T73" fmla="*/ 2147483647 h 640"/>
              <a:gd name="T74" fmla="*/ 2147483647 w 2706"/>
              <a:gd name="T75" fmla="*/ 2147483647 h 640"/>
              <a:gd name="T76" fmla="*/ 2147483647 w 2706"/>
              <a:gd name="T77" fmla="*/ 2147483647 h 640"/>
              <a:gd name="T78" fmla="*/ 2147483647 w 2706"/>
              <a:gd name="T79" fmla="*/ 2147483647 h 640"/>
              <a:gd name="T80" fmla="*/ 2147483647 w 2706"/>
              <a:gd name="T81" fmla="*/ 2147483647 h 640"/>
              <a:gd name="T82" fmla="*/ 2147483647 w 2706"/>
              <a:gd name="T83" fmla="*/ 2147483647 h 640"/>
              <a:gd name="T84" fmla="*/ 2147483647 w 2706"/>
              <a:gd name="T85" fmla="*/ 2147483647 h 640"/>
              <a:gd name="T86" fmla="*/ 2147483647 w 2706"/>
              <a:gd name="T87" fmla="*/ 2147483647 h 640"/>
              <a:gd name="T88" fmla="*/ 2147483647 w 2706"/>
              <a:gd name="T89" fmla="*/ 2147483647 h 640"/>
              <a:gd name="T90" fmla="*/ 2147483647 w 2706"/>
              <a:gd name="T91" fmla="*/ 2147483647 h 640"/>
              <a:gd name="T92" fmla="*/ 2147483647 w 2706"/>
              <a:gd name="T93" fmla="*/ 2147483647 h 640"/>
              <a:gd name="T94" fmla="*/ 2147483647 w 2706"/>
              <a:gd name="T95" fmla="*/ 2147483647 h 640"/>
              <a:gd name="T96" fmla="*/ 2147483647 w 2706"/>
              <a:gd name="T97" fmla="*/ 2147483647 h 640"/>
              <a:gd name="T98" fmla="*/ 2147483647 w 2706"/>
              <a:gd name="T99" fmla="*/ 2147483647 h 640"/>
              <a:gd name="T100" fmla="*/ 2147483647 w 2706"/>
              <a:gd name="T101" fmla="*/ 2147483647 h 640"/>
              <a:gd name="T102" fmla="*/ 2147483647 w 2706"/>
              <a:gd name="T103" fmla="*/ 2147483647 h 640"/>
              <a:gd name="T104" fmla="*/ 2147483647 w 2706"/>
              <a:gd name="T105" fmla="*/ 2147483647 h 640"/>
              <a:gd name="T106" fmla="*/ 2147483647 w 2706"/>
              <a:gd name="T107" fmla="*/ 0 h 640"/>
              <a:gd name="T108" fmla="*/ 2147483647 w 2706"/>
              <a:gd name="T109" fmla="*/ 0 h 640"/>
              <a:gd name="T110" fmla="*/ 2147483647 w 2706"/>
              <a:gd name="T111" fmla="*/ 0 h 640"/>
              <a:gd name="T112" fmla="*/ 2147483647 w 2706"/>
              <a:gd name="T113" fmla="*/ 0 h 64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706" h="640">
                <a:moveTo>
                  <a:pt x="2700" y="0"/>
                </a:moveTo>
                <a:lnTo>
                  <a:pt x="2700" y="0"/>
                </a:lnTo>
                <a:lnTo>
                  <a:pt x="2586" y="18"/>
                </a:lnTo>
                <a:lnTo>
                  <a:pt x="2470" y="38"/>
                </a:lnTo>
                <a:lnTo>
                  <a:pt x="2352" y="60"/>
                </a:lnTo>
                <a:lnTo>
                  <a:pt x="2230" y="82"/>
                </a:lnTo>
                <a:lnTo>
                  <a:pt x="2106" y="108"/>
                </a:lnTo>
                <a:lnTo>
                  <a:pt x="1978" y="134"/>
                </a:lnTo>
                <a:lnTo>
                  <a:pt x="1848" y="164"/>
                </a:lnTo>
                <a:lnTo>
                  <a:pt x="1714" y="194"/>
                </a:lnTo>
                <a:lnTo>
                  <a:pt x="1472" y="252"/>
                </a:lnTo>
                <a:lnTo>
                  <a:pt x="1236" y="304"/>
                </a:lnTo>
                <a:lnTo>
                  <a:pt x="1010" y="352"/>
                </a:lnTo>
                <a:lnTo>
                  <a:pt x="792" y="398"/>
                </a:lnTo>
                <a:lnTo>
                  <a:pt x="584" y="438"/>
                </a:lnTo>
                <a:lnTo>
                  <a:pt x="382" y="474"/>
                </a:lnTo>
                <a:lnTo>
                  <a:pt x="188" y="508"/>
                </a:lnTo>
                <a:lnTo>
                  <a:pt x="0" y="538"/>
                </a:lnTo>
                <a:lnTo>
                  <a:pt x="130" y="556"/>
                </a:lnTo>
                <a:lnTo>
                  <a:pt x="254" y="572"/>
                </a:lnTo>
                <a:lnTo>
                  <a:pt x="374" y="586"/>
                </a:lnTo>
                <a:lnTo>
                  <a:pt x="492" y="598"/>
                </a:lnTo>
                <a:lnTo>
                  <a:pt x="606" y="610"/>
                </a:lnTo>
                <a:lnTo>
                  <a:pt x="716" y="618"/>
                </a:lnTo>
                <a:lnTo>
                  <a:pt x="822" y="626"/>
                </a:lnTo>
                <a:lnTo>
                  <a:pt x="926" y="632"/>
                </a:lnTo>
                <a:lnTo>
                  <a:pt x="1028" y="636"/>
                </a:lnTo>
                <a:lnTo>
                  <a:pt x="1126" y="638"/>
                </a:lnTo>
                <a:lnTo>
                  <a:pt x="1220" y="640"/>
                </a:lnTo>
                <a:lnTo>
                  <a:pt x="1312" y="640"/>
                </a:lnTo>
                <a:lnTo>
                  <a:pt x="1402" y="638"/>
                </a:lnTo>
                <a:lnTo>
                  <a:pt x="1490" y="636"/>
                </a:lnTo>
                <a:lnTo>
                  <a:pt x="1574" y="632"/>
                </a:lnTo>
                <a:lnTo>
                  <a:pt x="1656" y="626"/>
                </a:lnTo>
                <a:lnTo>
                  <a:pt x="1734" y="620"/>
                </a:lnTo>
                <a:lnTo>
                  <a:pt x="1812" y="612"/>
                </a:lnTo>
                <a:lnTo>
                  <a:pt x="1886" y="602"/>
                </a:lnTo>
                <a:lnTo>
                  <a:pt x="1960" y="592"/>
                </a:lnTo>
                <a:lnTo>
                  <a:pt x="2030" y="580"/>
                </a:lnTo>
                <a:lnTo>
                  <a:pt x="2100" y="568"/>
                </a:lnTo>
                <a:lnTo>
                  <a:pt x="2166" y="554"/>
                </a:lnTo>
                <a:lnTo>
                  <a:pt x="2232" y="540"/>
                </a:lnTo>
                <a:lnTo>
                  <a:pt x="2296" y="524"/>
                </a:lnTo>
                <a:lnTo>
                  <a:pt x="2358" y="508"/>
                </a:lnTo>
                <a:lnTo>
                  <a:pt x="2418" y="490"/>
                </a:lnTo>
                <a:lnTo>
                  <a:pt x="2478" y="472"/>
                </a:lnTo>
                <a:lnTo>
                  <a:pt x="2592" y="432"/>
                </a:lnTo>
                <a:lnTo>
                  <a:pt x="2702" y="390"/>
                </a:lnTo>
                <a:lnTo>
                  <a:pt x="2706" y="388"/>
                </a:lnTo>
                <a:lnTo>
                  <a:pt x="2706" y="0"/>
                </a:lnTo>
                <a:lnTo>
                  <a:pt x="2700" y="0"/>
                </a:lnTo>
                <a:close/>
              </a:path>
            </a:pathLst>
          </a:custGeom>
          <a:solidFill>
            <a:schemeClr val="bg2">
              <a:alpha val="2901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6" name="Freeform 18"/>
          <p:cNvSpPr>
            <a:spLocks/>
          </p:cNvSpPr>
          <p:nvPr/>
        </p:nvSpPr>
        <p:spPr bwMode="hidden">
          <a:xfrm>
            <a:off x="2619375" y="4075113"/>
            <a:ext cx="5545138" cy="850900"/>
          </a:xfrm>
          <a:custGeom>
            <a:avLst/>
            <a:gdLst>
              <a:gd name="T0" fmla="*/ 2147483647 w 5216"/>
              <a:gd name="T1" fmla="*/ 2147483647 h 762"/>
              <a:gd name="T2" fmla="*/ 2147483647 w 5216"/>
              <a:gd name="T3" fmla="*/ 2147483647 h 762"/>
              <a:gd name="T4" fmla="*/ 2147483647 w 5216"/>
              <a:gd name="T5" fmla="*/ 2147483647 h 762"/>
              <a:gd name="T6" fmla="*/ 2147483647 w 5216"/>
              <a:gd name="T7" fmla="*/ 2147483647 h 762"/>
              <a:gd name="T8" fmla="*/ 2147483647 w 5216"/>
              <a:gd name="T9" fmla="*/ 2147483647 h 762"/>
              <a:gd name="T10" fmla="*/ 2147483647 w 5216"/>
              <a:gd name="T11" fmla="*/ 2147483647 h 762"/>
              <a:gd name="T12" fmla="*/ 2147483647 w 5216"/>
              <a:gd name="T13" fmla="*/ 2147483647 h 762"/>
              <a:gd name="T14" fmla="*/ 2147483647 w 5216"/>
              <a:gd name="T15" fmla="*/ 2147483647 h 762"/>
              <a:gd name="T16" fmla="*/ 2147483647 w 5216"/>
              <a:gd name="T17" fmla="*/ 2147483647 h 762"/>
              <a:gd name="T18" fmla="*/ 2147483647 w 5216"/>
              <a:gd name="T19" fmla="*/ 2147483647 h 762"/>
              <a:gd name="T20" fmla="*/ 2147483647 w 5216"/>
              <a:gd name="T21" fmla="*/ 2147483647 h 762"/>
              <a:gd name="T22" fmla="*/ 2147483647 w 5216"/>
              <a:gd name="T23" fmla="*/ 2147483647 h 762"/>
              <a:gd name="T24" fmla="*/ 2147483647 w 5216"/>
              <a:gd name="T25" fmla="*/ 2147483647 h 762"/>
              <a:gd name="T26" fmla="*/ 2147483647 w 5216"/>
              <a:gd name="T27" fmla="*/ 0 h 762"/>
              <a:gd name="T28" fmla="*/ 2147483647 w 5216"/>
              <a:gd name="T29" fmla="*/ 2147483647 h 762"/>
              <a:gd name="T30" fmla="*/ 2147483647 w 5216"/>
              <a:gd name="T31" fmla="*/ 2147483647 h 762"/>
              <a:gd name="T32" fmla="*/ 0 w 5216"/>
              <a:gd name="T33" fmla="*/ 2147483647 h 762"/>
              <a:gd name="T34" fmla="*/ 2147483647 w 5216"/>
              <a:gd name="T35" fmla="*/ 2147483647 h 762"/>
              <a:gd name="T36" fmla="*/ 2147483647 w 5216"/>
              <a:gd name="T37" fmla="*/ 2147483647 h 762"/>
              <a:gd name="T38" fmla="*/ 2147483647 w 5216"/>
              <a:gd name="T39" fmla="*/ 2147483647 h 762"/>
              <a:gd name="T40" fmla="*/ 2147483647 w 5216"/>
              <a:gd name="T41" fmla="*/ 2147483647 h 762"/>
              <a:gd name="T42" fmla="*/ 2147483647 w 5216"/>
              <a:gd name="T43" fmla="*/ 2147483647 h 762"/>
              <a:gd name="T44" fmla="*/ 2147483647 w 5216"/>
              <a:gd name="T45" fmla="*/ 2147483647 h 762"/>
              <a:gd name="T46" fmla="*/ 2147483647 w 5216"/>
              <a:gd name="T47" fmla="*/ 2147483647 h 762"/>
              <a:gd name="T48" fmla="*/ 2147483647 w 5216"/>
              <a:gd name="T49" fmla="*/ 2147483647 h 762"/>
              <a:gd name="T50" fmla="*/ 2147483647 w 5216"/>
              <a:gd name="T51" fmla="*/ 2147483647 h 762"/>
              <a:gd name="T52" fmla="*/ 2147483647 w 5216"/>
              <a:gd name="T53" fmla="*/ 2147483647 h 762"/>
              <a:gd name="T54" fmla="*/ 2147483647 w 5216"/>
              <a:gd name="T55" fmla="*/ 2147483647 h 762"/>
              <a:gd name="T56" fmla="*/ 2147483647 w 5216"/>
              <a:gd name="T57" fmla="*/ 2147483647 h 762"/>
              <a:gd name="T58" fmla="*/ 2147483647 w 5216"/>
              <a:gd name="T59" fmla="*/ 2147483647 h 762"/>
              <a:gd name="T60" fmla="*/ 2147483647 w 5216"/>
              <a:gd name="T61" fmla="*/ 2147483647 h 762"/>
              <a:gd name="T62" fmla="*/ 2147483647 w 5216"/>
              <a:gd name="T63" fmla="*/ 2147483647 h 762"/>
              <a:gd name="T64" fmla="*/ 2147483647 w 5216"/>
              <a:gd name="T65" fmla="*/ 2147483647 h 762"/>
              <a:gd name="T66" fmla="*/ 2147483647 w 5216"/>
              <a:gd name="T67" fmla="*/ 2147483647 h 762"/>
              <a:gd name="T68" fmla="*/ 2147483647 w 5216"/>
              <a:gd name="T69" fmla="*/ 2147483647 h 762"/>
              <a:gd name="T70" fmla="*/ 2147483647 w 5216"/>
              <a:gd name="T71" fmla="*/ 2147483647 h 7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216" h="762">
                <a:moveTo>
                  <a:pt x="5216" y="714"/>
                </a:moveTo>
                <a:lnTo>
                  <a:pt x="5216" y="714"/>
                </a:lnTo>
                <a:lnTo>
                  <a:pt x="5102" y="700"/>
                </a:lnTo>
                <a:lnTo>
                  <a:pt x="4984" y="686"/>
                </a:lnTo>
                <a:lnTo>
                  <a:pt x="4738" y="652"/>
                </a:lnTo>
                <a:lnTo>
                  <a:pt x="4478" y="610"/>
                </a:lnTo>
                <a:lnTo>
                  <a:pt x="4204" y="564"/>
                </a:lnTo>
                <a:lnTo>
                  <a:pt x="3914" y="508"/>
                </a:lnTo>
                <a:lnTo>
                  <a:pt x="3608" y="446"/>
                </a:lnTo>
                <a:lnTo>
                  <a:pt x="3286" y="374"/>
                </a:lnTo>
                <a:lnTo>
                  <a:pt x="2946" y="296"/>
                </a:lnTo>
                <a:lnTo>
                  <a:pt x="2812" y="266"/>
                </a:lnTo>
                <a:lnTo>
                  <a:pt x="2682" y="236"/>
                </a:lnTo>
                <a:lnTo>
                  <a:pt x="2556" y="210"/>
                </a:lnTo>
                <a:lnTo>
                  <a:pt x="2430" y="184"/>
                </a:lnTo>
                <a:lnTo>
                  <a:pt x="2308" y="162"/>
                </a:lnTo>
                <a:lnTo>
                  <a:pt x="2190" y="140"/>
                </a:lnTo>
                <a:lnTo>
                  <a:pt x="2074" y="120"/>
                </a:lnTo>
                <a:lnTo>
                  <a:pt x="1960" y="102"/>
                </a:lnTo>
                <a:lnTo>
                  <a:pt x="1850" y="86"/>
                </a:lnTo>
                <a:lnTo>
                  <a:pt x="1740" y="72"/>
                </a:lnTo>
                <a:lnTo>
                  <a:pt x="1532" y="46"/>
                </a:lnTo>
                <a:lnTo>
                  <a:pt x="1334" y="28"/>
                </a:lnTo>
                <a:lnTo>
                  <a:pt x="1148" y="14"/>
                </a:lnTo>
                <a:lnTo>
                  <a:pt x="970" y="4"/>
                </a:lnTo>
                <a:lnTo>
                  <a:pt x="802" y="0"/>
                </a:lnTo>
                <a:lnTo>
                  <a:pt x="644" y="0"/>
                </a:lnTo>
                <a:lnTo>
                  <a:pt x="496" y="4"/>
                </a:lnTo>
                <a:lnTo>
                  <a:pt x="358" y="10"/>
                </a:lnTo>
                <a:lnTo>
                  <a:pt x="230" y="20"/>
                </a:lnTo>
                <a:lnTo>
                  <a:pt x="110" y="32"/>
                </a:lnTo>
                <a:lnTo>
                  <a:pt x="0" y="48"/>
                </a:lnTo>
                <a:lnTo>
                  <a:pt x="154" y="66"/>
                </a:lnTo>
                <a:lnTo>
                  <a:pt x="314" y="86"/>
                </a:lnTo>
                <a:lnTo>
                  <a:pt x="480" y="112"/>
                </a:lnTo>
                <a:lnTo>
                  <a:pt x="652" y="140"/>
                </a:lnTo>
                <a:lnTo>
                  <a:pt x="830" y="174"/>
                </a:lnTo>
                <a:lnTo>
                  <a:pt x="1014" y="210"/>
                </a:lnTo>
                <a:lnTo>
                  <a:pt x="1206" y="250"/>
                </a:lnTo>
                <a:lnTo>
                  <a:pt x="1402" y="296"/>
                </a:lnTo>
                <a:lnTo>
                  <a:pt x="1756" y="378"/>
                </a:lnTo>
                <a:lnTo>
                  <a:pt x="2092" y="450"/>
                </a:lnTo>
                <a:lnTo>
                  <a:pt x="2408" y="516"/>
                </a:lnTo>
                <a:lnTo>
                  <a:pt x="2562" y="544"/>
                </a:lnTo>
                <a:lnTo>
                  <a:pt x="2708" y="572"/>
                </a:lnTo>
                <a:lnTo>
                  <a:pt x="2852" y="598"/>
                </a:lnTo>
                <a:lnTo>
                  <a:pt x="2992" y="620"/>
                </a:lnTo>
                <a:lnTo>
                  <a:pt x="3128" y="642"/>
                </a:lnTo>
                <a:lnTo>
                  <a:pt x="3260" y="662"/>
                </a:lnTo>
                <a:lnTo>
                  <a:pt x="3388" y="678"/>
                </a:lnTo>
                <a:lnTo>
                  <a:pt x="3512" y="694"/>
                </a:lnTo>
                <a:lnTo>
                  <a:pt x="3632" y="708"/>
                </a:lnTo>
                <a:lnTo>
                  <a:pt x="3750" y="722"/>
                </a:lnTo>
                <a:lnTo>
                  <a:pt x="3864" y="732"/>
                </a:lnTo>
                <a:lnTo>
                  <a:pt x="3974" y="740"/>
                </a:lnTo>
                <a:lnTo>
                  <a:pt x="4080" y="748"/>
                </a:lnTo>
                <a:lnTo>
                  <a:pt x="4184" y="754"/>
                </a:lnTo>
                <a:lnTo>
                  <a:pt x="4286" y="758"/>
                </a:lnTo>
                <a:lnTo>
                  <a:pt x="4384" y="762"/>
                </a:lnTo>
                <a:lnTo>
                  <a:pt x="4478" y="762"/>
                </a:lnTo>
                <a:lnTo>
                  <a:pt x="4570" y="762"/>
                </a:lnTo>
                <a:lnTo>
                  <a:pt x="4660" y="760"/>
                </a:lnTo>
                <a:lnTo>
                  <a:pt x="4746" y="758"/>
                </a:lnTo>
                <a:lnTo>
                  <a:pt x="4830" y="754"/>
                </a:lnTo>
                <a:lnTo>
                  <a:pt x="4912" y="748"/>
                </a:lnTo>
                <a:lnTo>
                  <a:pt x="4992" y="740"/>
                </a:lnTo>
                <a:lnTo>
                  <a:pt x="5068" y="732"/>
                </a:lnTo>
                <a:lnTo>
                  <a:pt x="5144" y="724"/>
                </a:lnTo>
                <a:lnTo>
                  <a:pt x="5216" y="71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7" name="Freeform 22"/>
          <p:cNvSpPr>
            <a:spLocks/>
          </p:cNvSpPr>
          <p:nvPr/>
        </p:nvSpPr>
        <p:spPr bwMode="hidden">
          <a:xfrm>
            <a:off x="2828925" y="4087813"/>
            <a:ext cx="5467350" cy="774700"/>
          </a:xfrm>
          <a:custGeom>
            <a:avLst/>
            <a:gdLst>
              <a:gd name="T0" fmla="*/ 0 w 5144"/>
              <a:gd name="T1" fmla="*/ 2147483647 h 694"/>
              <a:gd name="T2" fmla="*/ 0 w 5144"/>
              <a:gd name="T3" fmla="*/ 2147483647 h 694"/>
              <a:gd name="T4" fmla="*/ 2147483647 w 5144"/>
              <a:gd name="T5" fmla="*/ 2147483647 h 694"/>
              <a:gd name="T6" fmla="*/ 2147483647 w 5144"/>
              <a:gd name="T7" fmla="*/ 2147483647 h 694"/>
              <a:gd name="T8" fmla="*/ 2147483647 w 5144"/>
              <a:gd name="T9" fmla="*/ 2147483647 h 694"/>
              <a:gd name="T10" fmla="*/ 2147483647 w 5144"/>
              <a:gd name="T11" fmla="*/ 2147483647 h 694"/>
              <a:gd name="T12" fmla="*/ 2147483647 w 5144"/>
              <a:gd name="T13" fmla="*/ 2147483647 h 694"/>
              <a:gd name="T14" fmla="*/ 2147483647 w 5144"/>
              <a:gd name="T15" fmla="*/ 2147483647 h 694"/>
              <a:gd name="T16" fmla="*/ 2147483647 w 5144"/>
              <a:gd name="T17" fmla="*/ 2147483647 h 694"/>
              <a:gd name="T18" fmla="*/ 2147483647 w 5144"/>
              <a:gd name="T19" fmla="*/ 2147483647 h 694"/>
              <a:gd name="T20" fmla="*/ 2147483647 w 5144"/>
              <a:gd name="T21" fmla="*/ 2147483647 h 694"/>
              <a:gd name="T22" fmla="*/ 2147483647 w 5144"/>
              <a:gd name="T23" fmla="*/ 2147483647 h 694"/>
              <a:gd name="T24" fmla="*/ 2147483647 w 5144"/>
              <a:gd name="T25" fmla="*/ 0 h 694"/>
              <a:gd name="T26" fmla="*/ 2147483647 w 5144"/>
              <a:gd name="T27" fmla="*/ 2147483647 h 694"/>
              <a:gd name="T28" fmla="*/ 2147483647 w 5144"/>
              <a:gd name="T29" fmla="*/ 2147483647 h 694"/>
              <a:gd name="T30" fmla="*/ 2147483647 w 5144"/>
              <a:gd name="T31" fmla="*/ 2147483647 h 694"/>
              <a:gd name="T32" fmla="*/ 2147483647 w 5144"/>
              <a:gd name="T33" fmla="*/ 2147483647 h 694"/>
              <a:gd name="T34" fmla="*/ 2147483647 w 5144"/>
              <a:gd name="T35" fmla="*/ 2147483647 h 694"/>
              <a:gd name="T36" fmla="*/ 2147483647 w 5144"/>
              <a:gd name="T37" fmla="*/ 2147483647 h 694"/>
              <a:gd name="T38" fmla="*/ 2147483647 w 5144"/>
              <a:gd name="T39" fmla="*/ 2147483647 h 694"/>
              <a:gd name="T40" fmla="*/ 2147483647 w 5144"/>
              <a:gd name="T41" fmla="*/ 2147483647 h 694"/>
              <a:gd name="T42" fmla="*/ 2147483647 w 5144"/>
              <a:gd name="T43" fmla="*/ 2147483647 h 694"/>
              <a:gd name="T44" fmla="*/ 2147483647 w 5144"/>
              <a:gd name="T45" fmla="*/ 2147483647 h 694"/>
              <a:gd name="T46" fmla="*/ 2147483647 w 5144"/>
              <a:gd name="T47" fmla="*/ 2147483647 h 694"/>
              <a:gd name="T48" fmla="*/ 2147483647 w 5144"/>
              <a:gd name="T49" fmla="*/ 2147483647 h 694"/>
              <a:gd name="T50" fmla="*/ 2147483647 w 5144"/>
              <a:gd name="T51" fmla="*/ 2147483647 h 694"/>
              <a:gd name="T52" fmla="*/ 2147483647 w 5144"/>
              <a:gd name="T53" fmla="*/ 2147483647 h 694"/>
              <a:gd name="T54" fmla="*/ 2147483647 w 5144"/>
              <a:gd name="T55" fmla="*/ 2147483647 h 694"/>
              <a:gd name="T56" fmla="*/ 2147483647 w 5144"/>
              <a:gd name="T57" fmla="*/ 2147483647 h 694"/>
              <a:gd name="T58" fmla="*/ 2147483647 w 5144"/>
              <a:gd name="T59" fmla="*/ 2147483647 h 694"/>
              <a:gd name="T60" fmla="*/ 2147483647 w 5144"/>
              <a:gd name="T61" fmla="*/ 2147483647 h 69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144" h="694">
                <a:moveTo>
                  <a:pt x="0" y="70"/>
                </a:moveTo>
                <a:lnTo>
                  <a:pt x="0" y="70"/>
                </a:lnTo>
                <a:lnTo>
                  <a:pt x="18" y="66"/>
                </a:lnTo>
                <a:lnTo>
                  <a:pt x="72" y="56"/>
                </a:lnTo>
                <a:lnTo>
                  <a:pt x="164" y="42"/>
                </a:lnTo>
                <a:lnTo>
                  <a:pt x="224" y="34"/>
                </a:lnTo>
                <a:lnTo>
                  <a:pt x="294" y="26"/>
                </a:lnTo>
                <a:lnTo>
                  <a:pt x="372" y="20"/>
                </a:lnTo>
                <a:lnTo>
                  <a:pt x="462" y="14"/>
                </a:lnTo>
                <a:lnTo>
                  <a:pt x="560" y="8"/>
                </a:lnTo>
                <a:lnTo>
                  <a:pt x="670" y="4"/>
                </a:lnTo>
                <a:lnTo>
                  <a:pt x="790" y="2"/>
                </a:lnTo>
                <a:lnTo>
                  <a:pt x="920" y="0"/>
                </a:lnTo>
                <a:lnTo>
                  <a:pt x="1060" y="2"/>
                </a:lnTo>
                <a:lnTo>
                  <a:pt x="1210" y="6"/>
                </a:lnTo>
                <a:lnTo>
                  <a:pt x="1372" y="14"/>
                </a:lnTo>
                <a:lnTo>
                  <a:pt x="1544" y="24"/>
                </a:lnTo>
                <a:lnTo>
                  <a:pt x="1726" y="40"/>
                </a:lnTo>
                <a:lnTo>
                  <a:pt x="1920" y="58"/>
                </a:lnTo>
                <a:lnTo>
                  <a:pt x="2126" y="80"/>
                </a:lnTo>
                <a:lnTo>
                  <a:pt x="2342" y="106"/>
                </a:lnTo>
                <a:lnTo>
                  <a:pt x="2570" y="138"/>
                </a:lnTo>
                <a:lnTo>
                  <a:pt x="2808" y="174"/>
                </a:lnTo>
                <a:lnTo>
                  <a:pt x="3058" y="216"/>
                </a:lnTo>
                <a:lnTo>
                  <a:pt x="3320" y="266"/>
                </a:lnTo>
                <a:lnTo>
                  <a:pt x="3594" y="320"/>
                </a:lnTo>
                <a:lnTo>
                  <a:pt x="3880" y="380"/>
                </a:lnTo>
                <a:lnTo>
                  <a:pt x="4178" y="448"/>
                </a:lnTo>
                <a:lnTo>
                  <a:pt x="4488" y="522"/>
                </a:lnTo>
                <a:lnTo>
                  <a:pt x="4810" y="604"/>
                </a:lnTo>
                <a:lnTo>
                  <a:pt x="5144" y="694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8" name="Freeform 26"/>
          <p:cNvSpPr>
            <a:spLocks/>
          </p:cNvSpPr>
          <p:nvPr/>
        </p:nvSpPr>
        <p:spPr bwMode="hidden">
          <a:xfrm>
            <a:off x="5610225" y="4073525"/>
            <a:ext cx="3306763" cy="652463"/>
          </a:xfrm>
          <a:custGeom>
            <a:avLst/>
            <a:gdLst>
              <a:gd name="T0" fmla="*/ 0 w 3112"/>
              <a:gd name="T1" fmla="*/ 2147483647 h 584"/>
              <a:gd name="T2" fmla="*/ 0 w 3112"/>
              <a:gd name="T3" fmla="*/ 2147483647 h 584"/>
              <a:gd name="T4" fmla="*/ 2147483647 w 3112"/>
              <a:gd name="T5" fmla="*/ 2147483647 h 584"/>
              <a:gd name="T6" fmla="*/ 2147483647 w 3112"/>
              <a:gd name="T7" fmla="*/ 2147483647 h 584"/>
              <a:gd name="T8" fmla="*/ 2147483647 w 3112"/>
              <a:gd name="T9" fmla="*/ 2147483647 h 584"/>
              <a:gd name="T10" fmla="*/ 2147483647 w 3112"/>
              <a:gd name="T11" fmla="*/ 2147483647 h 584"/>
              <a:gd name="T12" fmla="*/ 2147483647 w 3112"/>
              <a:gd name="T13" fmla="*/ 2147483647 h 584"/>
              <a:gd name="T14" fmla="*/ 2147483647 w 3112"/>
              <a:gd name="T15" fmla="*/ 2147483647 h 584"/>
              <a:gd name="T16" fmla="*/ 2147483647 w 3112"/>
              <a:gd name="T17" fmla="*/ 2147483647 h 584"/>
              <a:gd name="T18" fmla="*/ 2147483647 w 3112"/>
              <a:gd name="T19" fmla="*/ 2147483647 h 584"/>
              <a:gd name="T20" fmla="*/ 2147483647 w 3112"/>
              <a:gd name="T21" fmla="*/ 2147483647 h 584"/>
              <a:gd name="T22" fmla="*/ 2147483647 w 3112"/>
              <a:gd name="T23" fmla="*/ 2147483647 h 584"/>
              <a:gd name="T24" fmla="*/ 2147483647 w 3112"/>
              <a:gd name="T25" fmla="*/ 2147483647 h 584"/>
              <a:gd name="T26" fmla="*/ 2147483647 w 3112"/>
              <a:gd name="T27" fmla="*/ 2147483647 h 584"/>
              <a:gd name="T28" fmla="*/ 2147483647 w 3112"/>
              <a:gd name="T29" fmla="*/ 2147483647 h 584"/>
              <a:gd name="T30" fmla="*/ 2147483647 w 3112"/>
              <a:gd name="T31" fmla="*/ 2147483647 h 584"/>
              <a:gd name="T32" fmla="*/ 2147483647 w 3112"/>
              <a:gd name="T33" fmla="*/ 2147483647 h 584"/>
              <a:gd name="T34" fmla="*/ 2147483647 w 3112"/>
              <a:gd name="T35" fmla="*/ 2147483647 h 584"/>
              <a:gd name="T36" fmla="*/ 2147483647 w 3112"/>
              <a:gd name="T37" fmla="*/ 2147483647 h 584"/>
              <a:gd name="T38" fmla="*/ 2147483647 w 3112"/>
              <a:gd name="T39" fmla="*/ 0 h 5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112" h="584">
                <a:moveTo>
                  <a:pt x="0" y="584"/>
                </a:moveTo>
                <a:lnTo>
                  <a:pt x="0" y="584"/>
                </a:lnTo>
                <a:lnTo>
                  <a:pt x="90" y="560"/>
                </a:lnTo>
                <a:lnTo>
                  <a:pt x="336" y="498"/>
                </a:lnTo>
                <a:lnTo>
                  <a:pt x="506" y="456"/>
                </a:lnTo>
                <a:lnTo>
                  <a:pt x="702" y="410"/>
                </a:lnTo>
                <a:lnTo>
                  <a:pt x="920" y="360"/>
                </a:lnTo>
                <a:lnTo>
                  <a:pt x="1154" y="306"/>
                </a:lnTo>
                <a:lnTo>
                  <a:pt x="1402" y="254"/>
                </a:lnTo>
                <a:lnTo>
                  <a:pt x="1656" y="202"/>
                </a:lnTo>
                <a:lnTo>
                  <a:pt x="1916" y="154"/>
                </a:lnTo>
                <a:lnTo>
                  <a:pt x="2174" y="108"/>
                </a:lnTo>
                <a:lnTo>
                  <a:pt x="2302" y="88"/>
                </a:lnTo>
                <a:lnTo>
                  <a:pt x="2426" y="68"/>
                </a:lnTo>
                <a:lnTo>
                  <a:pt x="2550" y="52"/>
                </a:lnTo>
                <a:lnTo>
                  <a:pt x="2670" y="36"/>
                </a:lnTo>
                <a:lnTo>
                  <a:pt x="2788" y="24"/>
                </a:lnTo>
                <a:lnTo>
                  <a:pt x="2900" y="14"/>
                </a:lnTo>
                <a:lnTo>
                  <a:pt x="3008" y="6"/>
                </a:lnTo>
                <a:lnTo>
                  <a:pt x="3112" y="0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 useBgFill="1">
        <p:nvSpPr>
          <p:cNvPr id="9" name="Freeform 10"/>
          <p:cNvSpPr>
            <a:spLocks/>
          </p:cNvSpPr>
          <p:nvPr/>
        </p:nvSpPr>
        <p:spPr bwMode="hidden">
          <a:xfrm>
            <a:off x="211138" y="4059238"/>
            <a:ext cx="8723312" cy="1328737"/>
          </a:xfrm>
          <a:custGeom>
            <a:avLst/>
            <a:gdLst>
              <a:gd name="T0" fmla="*/ 2147483647 w 8196"/>
              <a:gd name="T1" fmla="*/ 2147483647 h 1192"/>
              <a:gd name="T2" fmla="*/ 2147483647 w 8196"/>
              <a:gd name="T3" fmla="*/ 2147483647 h 1192"/>
              <a:gd name="T4" fmla="*/ 2147483647 w 8196"/>
              <a:gd name="T5" fmla="*/ 2147483647 h 1192"/>
              <a:gd name="T6" fmla="*/ 2147483647 w 8196"/>
              <a:gd name="T7" fmla="*/ 2147483647 h 1192"/>
              <a:gd name="T8" fmla="*/ 2147483647 w 8196"/>
              <a:gd name="T9" fmla="*/ 2147483647 h 1192"/>
              <a:gd name="T10" fmla="*/ 2147483647 w 8196"/>
              <a:gd name="T11" fmla="*/ 2147483647 h 1192"/>
              <a:gd name="T12" fmla="*/ 2147483647 w 8196"/>
              <a:gd name="T13" fmla="*/ 2147483647 h 1192"/>
              <a:gd name="T14" fmla="*/ 2147483647 w 8196"/>
              <a:gd name="T15" fmla="*/ 2147483647 h 1192"/>
              <a:gd name="T16" fmla="*/ 2147483647 w 8196"/>
              <a:gd name="T17" fmla="*/ 2147483647 h 1192"/>
              <a:gd name="T18" fmla="*/ 2147483647 w 8196"/>
              <a:gd name="T19" fmla="*/ 2147483647 h 1192"/>
              <a:gd name="T20" fmla="*/ 2147483647 w 8196"/>
              <a:gd name="T21" fmla="*/ 2147483647 h 1192"/>
              <a:gd name="T22" fmla="*/ 2147483647 w 8196"/>
              <a:gd name="T23" fmla="*/ 2147483647 h 1192"/>
              <a:gd name="T24" fmla="*/ 2147483647 w 8196"/>
              <a:gd name="T25" fmla="*/ 2147483647 h 1192"/>
              <a:gd name="T26" fmla="*/ 2147483647 w 8196"/>
              <a:gd name="T27" fmla="*/ 2147483647 h 1192"/>
              <a:gd name="T28" fmla="*/ 2147483647 w 8196"/>
              <a:gd name="T29" fmla="*/ 2147483647 h 1192"/>
              <a:gd name="T30" fmla="*/ 2147483647 w 8196"/>
              <a:gd name="T31" fmla="*/ 2147483647 h 1192"/>
              <a:gd name="T32" fmla="*/ 2147483647 w 8196"/>
              <a:gd name="T33" fmla="*/ 2147483647 h 1192"/>
              <a:gd name="T34" fmla="*/ 2147483647 w 8196"/>
              <a:gd name="T35" fmla="*/ 2147483647 h 1192"/>
              <a:gd name="T36" fmla="*/ 2147483647 w 8196"/>
              <a:gd name="T37" fmla="*/ 2147483647 h 1192"/>
              <a:gd name="T38" fmla="*/ 2147483647 w 8196"/>
              <a:gd name="T39" fmla="*/ 2147483647 h 1192"/>
              <a:gd name="T40" fmla="*/ 2147483647 w 8196"/>
              <a:gd name="T41" fmla="*/ 2147483647 h 1192"/>
              <a:gd name="T42" fmla="*/ 2147483647 w 8196"/>
              <a:gd name="T43" fmla="*/ 2147483647 h 1192"/>
              <a:gd name="T44" fmla="*/ 2147483647 w 8196"/>
              <a:gd name="T45" fmla="*/ 0 h 1192"/>
              <a:gd name="T46" fmla="*/ 2147483647 w 8196"/>
              <a:gd name="T47" fmla="*/ 2147483647 h 1192"/>
              <a:gd name="T48" fmla="*/ 2147483647 w 8196"/>
              <a:gd name="T49" fmla="*/ 2147483647 h 1192"/>
              <a:gd name="T50" fmla="*/ 2147483647 w 8196"/>
              <a:gd name="T51" fmla="*/ 2147483647 h 1192"/>
              <a:gd name="T52" fmla="*/ 2147483647 w 8196"/>
              <a:gd name="T53" fmla="*/ 2147483647 h 1192"/>
              <a:gd name="T54" fmla="*/ 2147483647 w 8196"/>
              <a:gd name="T55" fmla="*/ 2147483647 h 1192"/>
              <a:gd name="T56" fmla="*/ 2147483647 w 8196"/>
              <a:gd name="T57" fmla="*/ 2147483647 h 1192"/>
              <a:gd name="T58" fmla="*/ 2147483647 w 8196"/>
              <a:gd name="T59" fmla="*/ 2147483647 h 1192"/>
              <a:gd name="T60" fmla="*/ 2147483647 w 8196"/>
              <a:gd name="T61" fmla="*/ 2147483647 h 1192"/>
              <a:gd name="T62" fmla="*/ 0 w 8196"/>
              <a:gd name="T63" fmla="*/ 2147483647 h 1192"/>
              <a:gd name="T64" fmla="*/ 2147483647 w 8196"/>
              <a:gd name="T65" fmla="*/ 2147483647 h 1192"/>
              <a:gd name="T66" fmla="*/ 2147483647 w 8196"/>
              <a:gd name="T67" fmla="*/ 2147483647 h 1192"/>
              <a:gd name="T68" fmla="*/ 2147483647 w 8196"/>
              <a:gd name="T69" fmla="*/ 2147483647 h 1192"/>
              <a:gd name="T70" fmla="*/ 2147483647 w 8196"/>
              <a:gd name="T71" fmla="*/ 2147483647 h 119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196" h="1192">
                <a:moveTo>
                  <a:pt x="8192" y="512"/>
                </a:moveTo>
                <a:lnTo>
                  <a:pt x="8192" y="512"/>
                </a:lnTo>
                <a:lnTo>
                  <a:pt x="8116" y="542"/>
                </a:lnTo>
                <a:lnTo>
                  <a:pt x="8040" y="570"/>
                </a:lnTo>
                <a:lnTo>
                  <a:pt x="7960" y="596"/>
                </a:lnTo>
                <a:lnTo>
                  <a:pt x="7878" y="620"/>
                </a:lnTo>
                <a:lnTo>
                  <a:pt x="7794" y="644"/>
                </a:lnTo>
                <a:lnTo>
                  <a:pt x="7706" y="666"/>
                </a:lnTo>
                <a:lnTo>
                  <a:pt x="7616" y="684"/>
                </a:lnTo>
                <a:lnTo>
                  <a:pt x="7522" y="702"/>
                </a:lnTo>
                <a:lnTo>
                  <a:pt x="7424" y="718"/>
                </a:lnTo>
                <a:lnTo>
                  <a:pt x="7322" y="730"/>
                </a:lnTo>
                <a:lnTo>
                  <a:pt x="7216" y="742"/>
                </a:lnTo>
                <a:lnTo>
                  <a:pt x="7106" y="750"/>
                </a:lnTo>
                <a:lnTo>
                  <a:pt x="6992" y="758"/>
                </a:lnTo>
                <a:lnTo>
                  <a:pt x="6872" y="762"/>
                </a:lnTo>
                <a:lnTo>
                  <a:pt x="6748" y="762"/>
                </a:lnTo>
                <a:lnTo>
                  <a:pt x="6618" y="760"/>
                </a:lnTo>
                <a:lnTo>
                  <a:pt x="6482" y="756"/>
                </a:lnTo>
                <a:lnTo>
                  <a:pt x="6342" y="750"/>
                </a:lnTo>
                <a:lnTo>
                  <a:pt x="6196" y="740"/>
                </a:lnTo>
                <a:lnTo>
                  <a:pt x="6042" y="726"/>
                </a:lnTo>
                <a:lnTo>
                  <a:pt x="5882" y="710"/>
                </a:lnTo>
                <a:lnTo>
                  <a:pt x="5716" y="690"/>
                </a:lnTo>
                <a:lnTo>
                  <a:pt x="5544" y="668"/>
                </a:lnTo>
                <a:lnTo>
                  <a:pt x="5364" y="642"/>
                </a:lnTo>
                <a:lnTo>
                  <a:pt x="5176" y="612"/>
                </a:lnTo>
                <a:lnTo>
                  <a:pt x="4982" y="578"/>
                </a:lnTo>
                <a:lnTo>
                  <a:pt x="4778" y="540"/>
                </a:lnTo>
                <a:lnTo>
                  <a:pt x="4568" y="500"/>
                </a:lnTo>
                <a:lnTo>
                  <a:pt x="4348" y="454"/>
                </a:lnTo>
                <a:lnTo>
                  <a:pt x="4122" y="406"/>
                </a:lnTo>
                <a:lnTo>
                  <a:pt x="3886" y="354"/>
                </a:lnTo>
                <a:lnTo>
                  <a:pt x="3640" y="296"/>
                </a:lnTo>
                <a:lnTo>
                  <a:pt x="3396" y="240"/>
                </a:lnTo>
                <a:lnTo>
                  <a:pt x="3160" y="192"/>
                </a:lnTo>
                <a:lnTo>
                  <a:pt x="2934" y="148"/>
                </a:lnTo>
                <a:lnTo>
                  <a:pt x="2718" y="112"/>
                </a:lnTo>
                <a:lnTo>
                  <a:pt x="2512" y="82"/>
                </a:lnTo>
                <a:lnTo>
                  <a:pt x="2314" y="56"/>
                </a:lnTo>
                <a:lnTo>
                  <a:pt x="2126" y="36"/>
                </a:lnTo>
                <a:lnTo>
                  <a:pt x="1948" y="20"/>
                </a:lnTo>
                <a:lnTo>
                  <a:pt x="1776" y="10"/>
                </a:lnTo>
                <a:lnTo>
                  <a:pt x="1616" y="2"/>
                </a:lnTo>
                <a:lnTo>
                  <a:pt x="1462" y="0"/>
                </a:lnTo>
                <a:lnTo>
                  <a:pt x="1318" y="0"/>
                </a:lnTo>
                <a:lnTo>
                  <a:pt x="1182" y="4"/>
                </a:lnTo>
                <a:lnTo>
                  <a:pt x="1054" y="10"/>
                </a:lnTo>
                <a:lnTo>
                  <a:pt x="934" y="20"/>
                </a:lnTo>
                <a:lnTo>
                  <a:pt x="822" y="30"/>
                </a:lnTo>
                <a:lnTo>
                  <a:pt x="716" y="44"/>
                </a:lnTo>
                <a:lnTo>
                  <a:pt x="620" y="58"/>
                </a:lnTo>
                <a:lnTo>
                  <a:pt x="530" y="74"/>
                </a:lnTo>
                <a:lnTo>
                  <a:pt x="450" y="92"/>
                </a:lnTo>
                <a:lnTo>
                  <a:pt x="374" y="108"/>
                </a:lnTo>
                <a:lnTo>
                  <a:pt x="308" y="126"/>
                </a:lnTo>
                <a:lnTo>
                  <a:pt x="248" y="144"/>
                </a:lnTo>
                <a:lnTo>
                  <a:pt x="194" y="160"/>
                </a:lnTo>
                <a:lnTo>
                  <a:pt x="148" y="176"/>
                </a:lnTo>
                <a:lnTo>
                  <a:pt x="108" y="192"/>
                </a:lnTo>
                <a:lnTo>
                  <a:pt x="48" y="216"/>
                </a:lnTo>
                <a:lnTo>
                  <a:pt x="12" y="234"/>
                </a:lnTo>
                <a:lnTo>
                  <a:pt x="0" y="240"/>
                </a:lnTo>
                <a:lnTo>
                  <a:pt x="0" y="1192"/>
                </a:lnTo>
                <a:lnTo>
                  <a:pt x="8192" y="1192"/>
                </a:lnTo>
                <a:lnTo>
                  <a:pt x="8196" y="1186"/>
                </a:lnTo>
                <a:lnTo>
                  <a:pt x="8196" y="510"/>
                </a:lnTo>
                <a:lnTo>
                  <a:pt x="8192" y="512"/>
                </a:lnTo>
                <a:close/>
              </a:path>
            </a:pathLst>
          </a:cu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0032" y="2463560"/>
            <a:ext cx="7772400" cy="1524000"/>
          </a:xfrm>
        </p:spPr>
        <p:txBody>
          <a:bodyPr anchor="t">
            <a:normAutofit/>
          </a:bodyPr>
          <a:lstStyle>
            <a:lvl1pPr algn="ctr">
              <a:defRPr sz="44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67365" y="1437448"/>
            <a:ext cx="6417734" cy="939801"/>
          </a:xfrm>
        </p:spPr>
        <p:txBody>
          <a:bodyPr anchor="b"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0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167B7D-34EB-440E-924C-DB966C77C7A5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9337C5-B898-42B8-84DC-38B56FCF05E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6682446"/>
      </p:ext>
    </p:extLst>
  </p:cSld>
  <p:clrMapOvr>
    <a:masterClrMapping/>
  </p:clrMapOvr>
  <p:transition spd="slow">
    <p:wipe/>
  </p:transition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3"/>
          </p:nvPr>
        </p:nvSpPr>
        <p:spPr>
          <a:xfrm>
            <a:off x="676655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/>
          </p:nvPr>
        </p:nvSpPr>
        <p:spPr>
          <a:xfrm>
            <a:off x="4645152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D01C5B-83C7-4DF8-A0CF-A89A2A224A24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7025EF-7642-46AC-AED1-50BA80D7E3E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28606984"/>
      </p:ext>
    </p:extLst>
  </p:cSld>
  <p:clrMapOvr>
    <a:masterClrMapping/>
  </p:clrMapOvr>
  <p:transition spd="slow">
    <p:wipe/>
  </p:transition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6656" y="2678114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77332" y="3429000"/>
            <a:ext cx="3820055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8200" y="2678113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 i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3429000"/>
            <a:ext cx="3822192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F14EFF-4400-44D7-AAA9-6D5F89E5B38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272ED1-DB4E-4DBF-B6CB-18608D5885D0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8755973"/>
      </p:ext>
    </p:extLst>
  </p:cSld>
  <p:clrMapOvr>
    <a:masterClrMapping/>
  </p:clrMapOvr>
  <p:transition spd="slow">
    <p:wipe/>
  </p:transition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553679-A0E6-4D31-96F2-05900D4DA2A0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5A842E-1DC1-4F0A-A3AA-DD19E0F878F8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0482419"/>
      </p:ext>
    </p:extLst>
  </p:cSld>
  <p:clrMapOvr>
    <a:masterClrMapping/>
  </p:clrMapOvr>
  <p:transition spd="slow">
    <p:wipe/>
  </p:transition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1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3" name="Group 5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0325"/>
            <a:chOff x="-3905251" y="4294188"/>
            <a:chExt cx="13027839" cy="1892300"/>
          </a:xfrm>
        </p:grpSpPr>
        <p:sp>
          <p:nvSpPr>
            <p:cNvPr id="4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5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6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8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9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450B2E-A816-453F-A706-56F197FC9C5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0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912660-218F-46CD-9A6B-434C4D57688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1152813"/>
      </p:ext>
    </p:extLst>
  </p:cSld>
  <p:clrMapOvr>
    <a:masterClrMapping/>
  </p:clrMapOvr>
  <p:transition spd="slow">
    <p:wipe/>
  </p:transition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23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28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4400" y="3581400"/>
            <a:ext cx="3352800" cy="1905001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22" name="Title 21"/>
          <p:cNvSpPr>
            <a:spLocks noGrp="1"/>
          </p:cNvSpPr>
          <p:nvPr>
            <p:ph type="title"/>
          </p:nvPr>
        </p:nvSpPr>
        <p:spPr>
          <a:xfrm>
            <a:off x="914400" y="2286000"/>
            <a:ext cx="3352800" cy="1252728"/>
          </a:xfrm>
        </p:spPr>
        <p:txBody>
          <a:bodyPr anchor="b">
            <a:noAutofit/>
          </a:bodyPr>
          <a:lstStyle>
            <a:lvl1pPr algn="l">
              <a:defRPr sz="3200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51962" y="1828800"/>
            <a:ext cx="3904076" cy="3810000"/>
          </a:xfrm>
        </p:spPr>
        <p:txBody>
          <a:bodyPr anchor="ctr"/>
          <a:lstStyle>
            <a:lvl1pPr>
              <a:buClr>
                <a:schemeClr val="bg1"/>
              </a:buClr>
              <a:defRPr sz="2200">
                <a:solidFill>
                  <a:schemeClr val="tx2"/>
                </a:solidFill>
              </a:defRPr>
            </a:lvl1pPr>
            <a:lvl2pPr>
              <a:buClr>
                <a:schemeClr val="bg1"/>
              </a:buClr>
              <a:defRPr sz="2000">
                <a:solidFill>
                  <a:schemeClr val="tx2"/>
                </a:solidFill>
              </a:defRPr>
            </a:lvl2pPr>
            <a:lvl3pPr>
              <a:buClr>
                <a:schemeClr val="bg1"/>
              </a:buClr>
              <a:defRPr sz="1800">
                <a:solidFill>
                  <a:schemeClr val="tx2"/>
                </a:solidFill>
              </a:defRPr>
            </a:lvl3pPr>
            <a:lvl4pPr>
              <a:buClr>
                <a:schemeClr val="bg1"/>
              </a:buClr>
              <a:defRPr sz="1600">
                <a:solidFill>
                  <a:schemeClr val="tx2"/>
                </a:solidFill>
              </a:defRPr>
            </a:lvl4pPr>
            <a:lvl5pPr>
              <a:buClr>
                <a:schemeClr val="bg1"/>
              </a:buClr>
              <a:defRPr sz="1600">
                <a:solidFill>
                  <a:schemeClr val="tx2"/>
                </a:solidFill>
              </a:defRPr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0E0E062-534C-4F7D-93BF-B2BFDC67B26B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B359C0-0683-46F0-8D72-E432E96826E7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2005944"/>
      </p:ext>
    </p:extLst>
  </p:cSld>
  <p:clrMapOvr>
    <a:masterClrMapping/>
  </p:clrMapOvr>
  <p:transition spd="slow">
    <p:wipe/>
  </p:transition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8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74155" y="338667"/>
            <a:ext cx="3812645" cy="2429934"/>
          </a:xfrm>
        </p:spPr>
        <p:txBody>
          <a:bodyPr anchor="b">
            <a:normAutofit/>
          </a:bodyPr>
          <a:lstStyle>
            <a:lvl1pPr algn="l">
              <a:defRPr sz="2800" b="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868333" y="2785533"/>
            <a:ext cx="3818467" cy="2421467"/>
          </a:xfrm>
        </p:spPr>
        <p:txBody>
          <a:bodyPr>
            <a:normAutofit/>
          </a:bodyPr>
          <a:lstStyle>
            <a:lvl1pPr marL="0" indent="0">
              <a:buNone/>
              <a:defRPr sz="18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838200" y="1371600"/>
            <a:ext cx="3566160" cy="2926080"/>
          </a:xfrm>
          <a:prstGeom prst="roundRect">
            <a:avLst>
              <a:gd name="adj" fmla="val 3924"/>
            </a:avLst>
          </a:prstGeom>
          <a:solidFill>
            <a:schemeClr val="accent1"/>
          </a:solidFill>
          <a:ln>
            <a:noFill/>
          </a:ln>
          <a:effectLst>
            <a:reflection blurRad="12700" stA="30000" endPos="30000" dist="5000" dir="5400000" sy="-100000" algn="bl" rotWithShape="0"/>
          </a:effectLst>
          <a:scene3d>
            <a:camera prst="perspectiveContrastingLeftFacing" fov="600000">
              <a:rot lat="240000" lon="19799999" rev="0"/>
            </a:camera>
            <a:lightRig rig="threePt" dir="t">
              <a:rot lat="0" lon="0" rev="2700000"/>
            </a:lightRig>
          </a:scene3d>
          <a:sp3d>
            <a:bevelT w="44450" h="31750"/>
          </a:sp3d>
        </p:spPr>
        <p:txBody>
          <a:bodyPr rtlCol="0">
            <a:normAutofit/>
          </a:bodyPr>
          <a:lstStyle>
            <a:lvl1pPr marL="0" indent="0" algn="ctr">
              <a:buNone/>
              <a:defRPr sz="3200">
                <a:solidFill>
                  <a:schemeClr val="bg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C27636-638F-4751-96C3-96438874F2F7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CD76AC-0DEE-4CBB-A251-3CF24C3DC75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0154906"/>
      </p:ext>
    </p:extLst>
  </p:cSld>
  <p:clrMapOvr>
    <a:masterClrMapping/>
  </p:clrMapOvr>
  <p:transition spd="slow">
    <p:wipe/>
  </p:transition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ctr"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6042C2-2500-4196-92DE-2E23788A1B8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09C1BA-C6A4-43EB-AAF7-680D422C88C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709783"/>
      </p:ext>
    </p:extLst>
  </p:cSld>
  <p:clrMapOvr>
    <a:masterClrMapping/>
  </p:clrMapOvr>
  <p:transition spd="slow">
    <p:wipe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153757" y="376517"/>
            <a:ext cx="2057400" cy="5238339"/>
          </a:xfrm>
          <a:effectLst/>
        </p:spPr>
        <p:txBody>
          <a:bodyPr vert="eaVert"/>
          <a:lstStyle>
            <a:lvl1pPr algn="l"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3324118" y="731519"/>
            <a:ext cx="4829287" cy="489472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05DF066-617A-4CF1-8733-2C711C015FC0}" type="datetimeFigureOut">
              <a:rPr lang="ru-RU"/>
              <a:pPr>
                <a:defRPr/>
              </a:pPr>
              <a:t>пн 25.02.19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4C311A-2EAC-4F2A-8C34-E667EA361A69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339407925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20"/>
          <p:cNvSpPr/>
          <p:nvPr/>
        </p:nvSpPr>
        <p:spPr bwMode="hidden"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14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9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1447800"/>
            <a:ext cx="2057400" cy="4487333"/>
          </a:xfrm>
        </p:spPr>
        <p:txBody>
          <a:bodyPr vert="eaVert"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447800"/>
            <a:ext cx="6019800" cy="4487334"/>
          </a:xfrm>
        </p:spPr>
        <p:txBody>
          <a:bodyPr vert="eaVert"/>
          <a:lstStyle>
            <a:lvl1pPr>
              <a:buClr>
                <a:schemeClr val="accent1"/>
              </a:buClr>
              <a:defRPr/>
            </a:lvl1pPr>
            <a:lvl2pPr>
              <a:buClr>
                <a:schemeClr val="accent1"/>
              </a:buClr>
              <a:defRPr/>
            </a:lvl2pPr>
            <a:lvl3pPr>
              <a:buClr>
                <a:schemeClr val="accent1"/>
              </a:buClr>
              <a:defRPr/>
            </a:lvl3pPr>
            <a:lvl4pPr>
              <a:buClr>
                <a:schemeClr val="accent1"/>
              </a:buClr>
              <a:defRPr/>
            </a:lvl4pPr>
            <a:lvl5pPr>
              <a:buClr>
                <a:schemeClr val="accent1"/>
              </a:buClr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6CDCF7-13FB-4B3F-A441-25394D659BA6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8EBC28-916C-4EC4-A72B-C60A8D483E4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6899983"/>
      </p:ext>
    </p:extLst>
  </p:cSld>
  <p:clrMapOvr>
    <a:masterClrMapping/>
  </p:clrMapOvr>
  <p:transition spd="slow">
    <p:wipe/>
  </p:transition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5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9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600200"/>
            <a:ext cx="7772400" cy="1780108"/>
          </a:xfrm>
        </p:spPr>
        <p:txBody>
          <a:bodyPr anchor="b">
            <a:normAutofit/>
          </a:bodyPr>
          <a:lstStyle>
            <a:lvl1pPr>
              <a:defRPr sz="440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556001"/>
            <a:ext cx="6400800" cy="1473200"/>
          </a:xfrm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82E328-32DD-4799-9BF7-0140C76A467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C41A3B-BF38-4FDE-9B78-38F770EF1152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2725737"/>
      </p:ext>
    </p:extLst>
  </p:cSld>
  <p:clrMapOvr>
    <a:masterClrMapping/>
  </p:clrMapOvr>
  <p:transition spd="slow">
    <p:wipe/>
  </p:transition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F243F51-98A4-455E-AA39-B4C3F9DAAEF3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BA33221-AC99-4029-975A-DB58881AFA3B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7835433"/>
      </p:ext>
    </p:extLst>
  </p:cSld>
  <p:clrMapOvr>
    <a:masterClrMapping/>
  </p:clrMapOvr>
  <p:transition spd="slow">
    <p:wipe/>
  </p:transition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3"/>
          <p:cNvSpPr/>
          <p:nvPr/>
        </p:nvSpPr>
        <p:spPr>
          <a:xfrm>
            <a:off x="228600" y="228600"/>
            <a:ext cx="8696325" cy="4737100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Freeform 14"/>
          <p:cNvSpPr>
            <a:spLocks/>
          </p:cNvSpPr>
          <p:nvPr/>
        </p:nvSpPr>
        <p:spPr bwMode="hidden">
          <a:xfrm>
            <a:off x="6046788" y="4203700"/>
            <a:ext cx="2876550" cy="714375"/>
          </a:xfrm>
          <a:custGeom>
            <a:avLst/>
            <a:gdLst>
              <a:gd name="T0" fmla="*/ 2147483647 w 2706"/>
              <a:gd name="T1" fmla="*/ 0 h 640"/>
              <a:gd name="T2" fmla="*/ 2147483647 w 2706"/>
              <a:gd name="T3" fmla="*/ 0 h 640"/>
              <a:gd name="T4" fmla="*/ 2147483647 w 2706"/>
              <a:gd name="T5" fmla="*/ 2147483647 h 640"/>
              <a:gd name="T6" fmla="*/ 2147483647 w 2706"/>
              <a:gd name="T7" fmla="*/ 2147483647 h 640"/>
              <a:gd name="T8" fmla="*/ 2147483647 w 2706"/>
              <a:gd name="T9" fmla="*/ 2147483647 h 640"/>
              <a:gd name="T10" fmla="*/ 2147483647 w 2706"/>
              <a:gd name="T11" fmla="*/ 2147483647 h 640"/>
              <a:gd name="T12" fmla="*/ 2147483647 w 2706"/>
              <a:gd name="T13" fmla="*/ 2147483647 h 640"/>
              <a:gd name="T14" fmla="*/ 2147483647 w 2706"/>
              <a:gd name="T15" fmla="*/ 2147483647 h 640"/>
              <a:gd name="T16" fmla="*/ 2147483647 w 2706"/>
              <a:gd name="T17" fmla="*/ 2147483647 h 640"/>
              <a:gd name="T18" fmla="*/ 2147483647 w 2706"/>
              <a:gd name="T19" fmla="*/ 2147483647 h 640"/>
              <a:gd name="T20" fmla="*/ 2147483647 w 2706"/>
              <a:gd name="T21" fmla="*/ 2147483647 h 640"/>
              <a:gd name="T22" fmla="*/ 2147483647 w 2706"/>
              <a:gd name="T23" fmla="*/ 2147483647 h 640"/>
              <a:gd name="T24" fmla="*/ 2147483647 w 2706"/>
              <a:gd name="T25" fmla="*/ 2147483647 h 640"/>
              <a:gd name="T26" fmla="*/ 2147483647 w 2706"/>
              <a:gd name="T27" fmla="*/ 2147483647 h 640"/>
              <a:gd name="T28" fmla="*/ 2147483647 w 2706"/>
              <a:gd name="T29" fmla="*/ 2147483647 h 640"/>
              <a:gd name="T30" fmla="*/ 2147483647 w 2706"/>
              <a:gd name="T31" fmla="*/ 2147483647 h 640"/>
              <a:gd name="T32" fmla="*/ 2147483647 w 2706"/>
              <a:gd name="T33" fmla="*/ 2147483647 h 640"/>
              <a:gd name="T34" fmla="*/ 2147483647 w 2706"/>
              <a:gd name="T35" fmla="*/ 2147483647 h 640"/>
              <a:gd name="T36" fmla="*/ 0 w 2706"/>
              <a:gd name="T37" fmla="*/ 2147483647 h 640"/>
              <a:gd name="T38" fmla="*/ 0 w 2706"/>
              <a:gd name="T39" fmla="*/ 2147483647 h 640"/>
              <a:gd name="T40" fmla="*/ 2147483647 w 2706"/>
              <a:gd name="T41" fmla="*/ 2147483647 h 640"/>
              <a:gd name="T42" fmla="*/ 2147483647 w 2706"/>
              <a:gd name="T43" fmla="*/ 2147483647 h 640"/>
              <a:gd name="T44" fmla="*/ 2147483647 w 2706"/>
              <a:gd name="T45" fmla="*/ 2147483647 h 640"/>
              <a:gd name="T46" fmla="*/ 2147483647 w 2706"/>
              <a:gd name="T47" fmla="*/ 2147483647 h 640"/>
              <a:gd name="T48" fmla="*/ 2147483647 w 2706"/>
              <a:gd name="T49" fmla="*/ 2147483647 h 640"/>
              <a:gd name="T50" fmla="*/ 2147483647 w 2706"/>
              <a:gd name="T51" fmla="*/ 2147483647 h 640"/>
              <a:gd name="T52" fmla="*/ 2147483647 w 2706"/>
              <a:gd name="T53" fmla="*/ 2147483647 h 640"/>
              <a:gd name="T54" fmla="*/ 2147483647 w 2706"/>
              <a:gd name="T55" fmla="*/ 2147483647 h 640"/>
              <a:gd name="T56" fmla="*/ 2147483647 w 2706"/>
              <a:gd name="T57" fmla="*/ 2147483647 h 640"/>
              <a:gd name="T58" fmla="*/ 2147483647 w 2706"/>
              <a:gd name="T59" fmla="*/ 2147483647 h 640"/>
              <a:gd name="T60" fmla="*/ 2147483647 w 2706"/>
              <a:gd name="T61" fmla="*/ 2147483647 h 640"/>
              <a:gd name="T62" fmla="*/ 2147483647 w 2706"/>
              <a:gd name="T63" fmla="*/ 2147483647 h 640"/>
              <a:gd name="T64" fmla="*/ 2147483647 w 2706"/>
              <a:gd name="T65" fmla="*/ 2147483647 h 640"/>
              <a:gd name="T66" fmla="*/ 2147483647 w 2706"/>
              <a:gd name="T67" fmla="*/ 2147483647 h 640"/>
              <a:gd name="T68" fmla="*/ 2147483647 w 2706"/>
              <a:gd name="T69" fmla="*/ 2147483647 h 640"/>
              <a:gd name="T70" fmla="*/ 2147483647 w 2706"/>
              <a:gd name="T71" fmla="*/ 2147483647 h 640"/>
              <a:gd name="T72" fmla="*/ 2147483647 w 2706"/>
              <a:gd name="T73" fmla="*/ 2147483647 h 640"/>
              <a:gd name="T74" fmla="*/ 2147483647 w 2706"/>
              <a:gd name="T75" fmla="*/ 2147483647 h 640"/>
              <a:gd name="T76" fmla="*/ 2147483647 w 2706"/>
              <a:gd name="T77" fmla="*/ 2147483647 h 640"/>
              <a:gd name="T78" fmla="*/ 2147483647 w 2706"/>
              <a:gd name="T79" fmla="*/ 2147483647 h 640"/>
              <a:gd name="T80" fmla="*/ 2147483647 w 2706"/>
              <a:gd name="T81" fmla="*/ 2147483647 h 640"/>
              <a:gd name="T82" fmla="*/ 2147483647 w 2706"/>
              <a:gd name="T83" fmla="*/ 2147483647 h 640"/>
              <a:gd name="T84" fmla="*/ 2147483647 w 2706"/>
              <a:gd name="T85" fmla="*/ 2147483647 h 640"/>
              <a:gd name="T86" fmla="*/ 2147483647 w 2706"/>
              <a:gd name="T87" fmla="*/ 2147483647 h 640"/>
              <a:gd name="T88" fmla="*/ 2147483647 w 2706"/>
              <a:gd name="T89" fmla="*/ 2147483647 h 640"/>
              <a:gd name="T90" fmla="*/ 2147483647 w 2706"/>
              <a:gd name="T91" fmla="*/ 2147483647 h 640"/>
              <a:gd name="T92" fmla="*/ 2147483647 w 2706"/>
              <a:gd name="T93" fmla="*/ 2147483647 h 640"/>
              <a:gd name="T94" fmla="*/ 2147483647 w 2706"/>
              <a:gd name="T95" fmla="*/ 2147483647 h 640"/>
              <a:gd name="T96" fmla="*/ 2147483647 w 2706"/>
              <a:gd name="T97" fmla="*/ 2147483647 h 640"/>
              <a:gd name="T98" fmla="*/ 2147483647 w 2706"/>
              <a:gd name="T99" fmla="*/ 2147483647 h 640"/>
              <a:gd name="T100" fmla="*/ 2147483647 w 2706"/>
              <a:gd name="T101" fmla="*/ 2147483647 h 640"/>
              <a:gd name="T102" fmla="*/ 2147483647 w 2706"/>
              <a:gd name="T103" fmla="*/ 2147483647 h 640"/>
              <a:gd name="T104" fmla="*/ 2147483647 w 2706"/>
              <a:gd name="T105" fmla="*/ 2147483647 h 640"/>
              <a:gd name="T106" fmla="*/ 2147483647 w 2706"/>
              <a:gd name="T107" fmla="*/ 0 h 640"/>
              <a:gd name="T108" fmla="*/ 2147483647 w 2706"/>
              <a:gd name="T109" fmla="*/ 0 h 640"/>
              <a:gd name="T110" fmla="*/ 2147483647 w 2706"/>
              <a:gd name="T111" fmla="*/ 0 h 640"/>
              <a:gd name="T112" fmla="*/ 2147483647 w 2706"/>
              <a:gd name="T113" fmla="*/ 0 h 64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706" h="640">
                <a:moveTo>
                  <a:pt x="2700" y="0"/>
                </a:moveTo>
                <a:lnTo>
                  <a:pt x="2700" y="0"/>
                </a:lnTo>
                <a:lnTo>
                  <a:pt x="2586" y="18"/>
                </a:lnTo>
                <a:lnTo>
                  <a:pt x="2470" y="38"/>
                </a:lnTo>
                <a:lnTo>
                  <a:pt x="2352" y="60"/>
                </a:lnTo>
                <a:lnTo>
                  <a:pt x="2230" y="82"/>
                </a:lnTo>
                <a:lnTo>
                  <a:pt x="2106" y="108"/>
                </a:lnTo>
                <a:lnTo>
                  <a:pt x="1978" y="134"/>
                </a:lnTo>
                <a:lnTo>
                  <a:pt x="1848" y="164"/>
                </a:lnTo>
                <a:lnTo>
                  <a:pt x="1714" y="194"/>
                </a:lnTo>
                <a:lnTo>
                  <a:pt x="1472" y="252"/>
                </a:lnTo>
                <a:lnTo>
                  <a:pt x="1236" y="304"/>
                </a:lnTo>
                <a:lnTo>
                  <a:pt x="1010" y="352"/>
                </a:lnTo>
                <a:lnTo>
                  <a:pt x="792" y="398"/>
                </a:lnTo>
                <a:lnTo>
                  <a:pt x="584" y="438"/>
                </a:lnTo>
                <a:lnTo>
                  <a:pt x="382" y="474"/>
                </a:lnTo>
                <a:lnTo>
                  <a:pt x="188" y="508"/>
                </a:lnTo>
                <a:lnTo>
                  <a:pt x="0" y="538"/>
                </a:lnTo>
                <a:lnTo>
                  <a:pt x="130" y="556"/>
                </a:lnTo>
                <a:lnTo>
                  <a:pt x="254" y="572"/>
                </a:lnTo>
                <a:lnTo>
                  <a:pt x="374" y="586"/>
                </a:lnTo>
                <a:lnTo>
                  <a:pt x="492" y="598"/>
                </a:lnTo>
                <a:lnTo>
                  <a:pt x="606" y="610"/>
                </a:lnTo>
                <a:lnTo>
                  <a:pt x="716" y="618"/>
                </a:lnTo>
                <a:lnTo>
                  <a:pt x="822" y="626"/>
                </a:lnTo>
                <a:lnTo>
                  <a:pt x="926" y="632"/>
                </a:lnTo>
                <a:lnTo>
                  <a:pt x="1028" y="636"/>
                </a:lnTo>
                <a:lnTo>
                  <a:pt x="1126" y="638"/>
                </a:lnTo>
                <a:lnTo>
                  <a:pt x="1220" y="640"/>
                </a:lnTo>
                <a:lnTo>
                  <a:pt x="1312" y="640"/>
                </a:lnTo>
                <a:lnTo>
                  <a:pt x="1402" y="638"/>
                </a:lnTo>
                <a:lnTo>
                  <a:pt x="1490" y="636"/>
                </a:lnTo>
                <a:lnTo>
                  <a:pt x="1574" y="632"/>
                </a:lnTo>
                <a:lnTo>
                  <a:pt x="1656" y="626"/>
                </a:lnTo>
                <a:lnTo>
                  <a:pt x="1734" y="620"/>
                </a:lnTo>
                <a:lnTo>
                  <a:pt x="1812" y="612"/>
                </a:lnTo>
                <a:lnTo>
                  <a:pt x="1886" y="602"/>
                </a:lnTo>
                <a:lnTo>
                  <a:pt x="1960" y="592"/>
                </a:lnTo>
                <a:lnTo>
                  <a:pt x="2030" y="580"/>
                </a:lnTo>
                <a:lnTo>
                  <a:pt x="2100" y="568"/>
                </a:lnTo>
                <a:lnTo>
                  <a:pt x="2166" y="554"/>
                </a:lnTo>
                <a:lnTo>
                  <a:pt x="2232" y="540"/>
                </a:lnTo>
                <a:lnTo>
                  <a:pt x="2296" y="524"/>
                </a:lnTo>
                <a:lnTo>
                  <a:pt x="2358" y="508"/>
                </a:lnTo>
                <a:lnTo>
                  <a:pt x="2418" y="490"/>
                </a:lnTo>
                <a:lnTo>
                  <a:pt x="2478" y="472"/>
                </a:lnTo>
                <a:lnTo>
                  <a:pt x="2592" y="432"/>
                </a:lnTo>
                <a:lnTo>
                  <a:pt x="2702" y="390"/>
                </a:lnTo>
                <a:lnTo>
                  <a:pt x="2706" y="388"/>
                </a:lnTo>
                <a:lnTo>
                  <a:pt x="2706" y="0"/>
                </a:lnTo>
                <a:lnTo>
                  <a:pt x="2700" y="0"/>
                </a:lnTo>
                <a:close/>
              </a:path>
            </a:pathLst>
          </a:custGeom>
          <a:solidFill>
            <a:schemeClr val="bg2">
              <a:alpha val="2901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6" name="Freeform 18"/>
          <p:cNvSpPr>
            <a:spLocks/>
          </p:cNvSpPr>
          <p:nvPr/>
        </p:nvSpPr>
        <p:spPr bwMode="hidden">
          <a:xfrm>
            <a:off x="2619375" y="4075113"/>
            <a:ext cx="5545138" cy="850900"/>
          </a:xfrm>
          <a:custGeom>
            <a:avLst/>
            <a:gdLst>
              <a:gd name="T0" fmla="*/ 2147483647 w 5216"/>
              <a:gd name="T1" fmla="*/ 2147483647 h 762"/>
              <a:gd name="T2" fmla="*/ 2147483647 w 5216"/>
              <a:gd name="T3" fmla="*/ 2147483647 h 762"/>
              <a:gd name="T4" fmla="*/ 2147483647 w 5216"/>
              <a:gd name="T5" fmla="*/ 2147483647 h 762"/>
              <a:gd name="T6" fmla="*/ 2147483647 w 5216"/>
              <a:gd name="T7" fmla="*/ 2147483647 h 762"/>
              <a:gd name="T8" fmla="*/ 2147483647 w 5216"/>
              <a:gd name="T9" fmla="*/ 2147483647 h 762"/>
              <a:gd name="T10" fmla="*/ 2147483647 w 5216"/>
              <a:gd name="T11" fmla="*/ 2147483647 h 762"/>
              <a:gd name="T12" fmla="*/ 2147483647 w 5216"/>
              <a:gd name="T13" fmla="*/ 2147483647 h 762"/>
              <a:gd name="T14" fmla="*/ 2147483647 w 5216"/>
              <a:gd name="T15" fmla="*/ 2147483647 h 762"/>
              <a:gd name="T16" fmla="*/ 2147483647 w 5216"/>
              <a:gd name="T17" fmla="*/ 2147483647 h 762"/>
              <a:gd name="T18" fmla="*/ 2147483647 w 5216"/>
              <a:gd name="T19" fmla="*/ 2147483647 h 762"/>
              <a:gd name="T20" fmla="*/ 2147483647 w 5216"/>
              <a:gd name="T21" fmla="*/ 2147483647 h 762"/>
              <a:gd name="T22" fmla="*/ 2147483647 w 5216"/>
              <a:gd name="T23" fmla="*/ 2147483647 h 762"/>
              <a:gd name="T24" fmla="*/ 2147483647 w 5216"/>
              <a:gd name="T25" fmla="*/ 2147483647 h 762"/>
              <a:gd name="T26" fmla="*/ 2147483647 w 5216"/>
              <a:gd name="T27" fmla="*/ 0 h 762"/>
              <a:gd name="T28" fmla="*/ 2147483647 w 5216"/>
              <a:gd name="T29" fmla="*/ 2147483647 h 762"/>
              <a:gd name="T30" fmla="*/ 2147483647 w 5216"/>
              <a:gd name="T31" fmla="*/ 2147483647 h 762"/>
              <a:gd name="T32" fmla="*/ 0 w 5216"/>
              <a:gd name="T33" fmla="*/ 2147483647 h 762"/>
              <a:gd name="T34" fmla="*/ 2147483647 w 5216"/>
              <a:gd name="T35" fmla="*/ 2147483647 h 762"/>
              <a:gd name="T36" fmla="*/ 2147483647 w 5216"/>
              <a:gd name="T37" fmla="*/ 2147483647 h 762"/>
              <a:gd name="T38" fmla="*/ 2147483647 w 5216"/>
              <a:gd name="T39" fmla="*/ 2147483647 h 762"/>
              <a:gd name="T40" fmla="*/ 2147483647 w 5216"/>
              <a:gd name="T41" fmla="*/ 2147483647 h 762"/>
              <a:gd name="T42" fmla="*/ 2147483647 w 5216"/>
              <a:gd name="T43" fmla="*/ 2147483647 h 762"/>
              <a:gd name="T44" fmla="*/ 2147483647 w 5216"/>
              <a:gd name="T45" fmla="*/ 2147483647 h 762"/>
              <a:gd name="T46" fmla="*/ 2147483647 w 5216"/>
              <a:gd name="T47" fmla="*/ 2147483647 h 762"/>
              <a:gd name="T48" fmla="*/ 2147483647 w 5216"/>
              <a:gd name="T49" fmla="*/ 2147483647 h 762"/>
              <a:gd name="T50" fmla="*/ 2147483647 w 5216"/>
              <a:gd name="T51" fmla="*/ 2147483647 h 762"/>
              <a:gd name="T52" fmla="*/ 2147483647 w 5216"/>
              <a:gd name="T53" fmla="*/ 2147483647 h 762"/>
              <a:gd name="T54" fmla="*/ 2147483647 w 5216"/>
              <a:gd name="T55" fmla="*/ 2147483647 h 762"/>
              <a:gd name="T56" fmla="*/ 2147483647 w 5216"/>
              <a:gd name="T57" fmla="*/ 2147483647 h 762"/>
              <a:gd name="T58" fmla="*/ 2147483647 w 5216"/>
              <a:gd name="T59" fmla="*/ 2147483647 h 762"/>
              <a:gd name="T60" fmla="*/ 2147483647 w 5216"/>
              <a:gd name="T61" fmla="*/ 2147483647 h 762"/>
              <a:gd name="T62" fmla="*/ 2147483647 w 5216"/>
              <a:gd name="T63" fmla="*/ 2147483647 h 762"/>
              <a:gd name="T64" fmla="*/ 2147483647 w 5216"/>
              <a:gd name="T65" fmla="*/ 2147483647 h 762"/>
              <a:gd name="T66" fmla="*/ 2147483647 w 5216"/>
              <a:gd name="T67" fmla="*/ 2147483647 h 762"/>
              <a:gd name="T68" fmla="*/ 2147483647 w 5216"/>
              <a:gd name="T69" fmla="*/ 2147483647 h 762"/>
              <a:gd name="T70" fmla="*/ 2147483647 w 5216"/>
              <a:gd name="T71" fmla="*/ 2147483647 h 7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216" h="762">
                <a:moveTo>
                  <a:pt x="5216" y="714"/>
                </a:moveTo>
                <a:lnTo>
                  <a:pt x="5216" y="714"/>
                </a:lnTo>
                <a:lnTo>
                  <a:pt x="5102" y="700"/>
                </a:lnTo>
                <a:lnTo>
                  <a:pt x="4984" y="686"/>
                </a:lnTo>
                <a:lnTo>
                  <a:pt x="4738" y="652"/>
                </a:lnTo>
                <a:lnTo>
                  <a:pt x="4478" y="610"/>
                </a:lnTo>
                <a:lnTo>
                  <a:pt x="4204" y="564"/>
                </a:lnTo>
                <a:lnTo>
                  <a:pt x="3914" y="508"/>
                </a:lnTo>
                <a:lnTo>
                  <a:pt x="3608" y="446"/>
                </a:lnTo>
                <a:lnTo>
                  <a:pt x="3286" y="374"/>
                </a:lnTo>
                <a:lnTo>
                  <a:pt x="2946" y="296"/>
                </a:lnTo>
                <a:lnTo>
                  <a:pt x="2812" y="266"/>
                </a:lnTo>
                <a:lnTo>
                  <a:pt x="2682" y="236"/>
                </a:lnTo>
                <a:lnTo>
                  <a:pt x="2556" y="210"/>
                </a:lnTo>
                <a:lnTo>
                  <a:pt x="2430" y="184"/>
                </a:lnTo>
                <a:lnTo>
                  <a:pt x="2308" y="162"/>
                </a:lnTo>
                <a:lnTo>
                  <a:pt x="2190" y="140"/>
                </a:lnTo>
                <a:lnTo>
                  <a:pt x="2074" y="120"/>
                </a:lnTo>
                <a:lnTo>
                  <a:pt x="1960" y="102"/>
                </a:lnTo>
                <a:lnTo>
                  <a:pt x="1850" y="86"/>
                </a:lnTo>
                <a:lnTo>
                  <a:pt x="1740" y="72"/>
                </a:lnTo>
                <a:lnTo>
                  <a:pt x="1532" y="46"/>
                </a:lnTo>
                <a:lnTo>
                  <a:pt x="1334" y="28"/>
                </a:lnTo>
                <a:lnTo>
                  <a:pt x="1148" y="14"/>
                </a:lnTo>
                <a:lnTo>
                  <a:pt x="970" y="4"/>
                </a:lnTo>
                <a:lnTo>
                  <a:pt x="802" y="0"/>
                </a:lnTo>
                <a:lnTo>
                  <a:pt x="644" y="0"/>
                </a:lnTo>
                <a:lnTo>
                  <a:pt x="496" y="4"/>
                </a:lnTo>
                <a:lnTo>
                  <a:pt x="358" y="10"/>
                </a:lnTo>
                <a:lnTo>
                  <a:pt x="230" y="20"/>
                </a:lnTo>
                <a:lnTo>
                  <a:pt x="110" y="32"/>
                </a:lnTo>
                <a:lnTo>
                  <a:pt x="0" y="48"/>
                </a:lnTo>
                <a:lnTo>
                  <a:pt x="154" y="66"/>
                </a:lnTo>
                <a:lnTo>
                  <a:pt x="314" y="86"/>
                </a:lnTo>
                <a:lnTo>
                  <a:pt x="480" y="112"/>
                </a:lnTo>
                <a:lnTo>
                  <a:pt x="652" y="140"/>
                </a:lnTo>
                <a:lnTo>
                  <a:pt x="830" y="174"/>
                </a:lnTo>
                <a:lnTo>
                  <a:pt x="1014" y="210"/>
                </a:lnTo>
                <a:lnTo>
                  <a:pt x="1206" y="250"/>
                </a:lnTo>
                <a:lnTo>
                  <a:pt x="1402" y="296"/>
                </a:lnTo>
                <a:lnTo>
                  <a:pt x="1756" y="378"/>
                </a:lnTo>
                <a:lnTo>
                  <a:pt x="2092" y="450"/>
                </a:lnTo>
                <a:lnTo>
                  <a:pt x="2408" y="516"/>
                </a:lnTo>
                <a:lnTo>
                  <a:pt x="2562" y="544"/>
                </a:lnTo>
                <a:lnTo>
                  <a:pt x="2708" y="572"/>
                </a:lnTo>
                <a:lnTo>
                  <a:pt x="2852" y="598"/>
                </a:lnTo>
                <a:lnTo>
                  <a:pt x="2992" y="620"/>
                </a:lnTo>
                <a:lnTo>
                  <a:pt x="3128" y="642"/>
                </a:lnTo>
                <a:lnTo>
                  <a:pt x="3260" y="662"/>
                </a:lnTo>
                <a:lnTo>
                  <a:pt x="3388" y="678"/>
                </a:lnTo>
                <a:lnTo>
                  <a:pt x="3512" y="694"/>
                </a:lnTo>
                <a:lnTo>
                  <a:pt x="3632" y="708"/>
                </a:lnTo>
                <a:lnTo>
                  <a:pt x="3750" y="722"/>
                </a:lnTo>
                <a:lnTo>
                  <a:pt x="3864" y="732"/>
                </a:lnTo>
                <a:lnTo>
                  <a:pt x="3974" y="740"/>
                </a:lnTo>
                <a:lnTo>
                  <a:pt x="4080" y="748"/>
                </a:lnTo>
                <a:lnTo>
                  <a:pt x="4184" y="754"/>
                </a:lnTo>
                <a:lnTo>
                  <a:pt x="4286" y="758"/>
                </a:lnTo>
                <a:lnTo>
                  <a:pt x="4384" y="762"/>
                </a:lnTo>
                <a:lnTo>
                  <a:pt x="4478" y="762"/>
                </a:lnTo>
                <a:lnTo>
                  <a:pt x="4570" y="762"/>
                </a:lnTo>
                <a:lnTo>
                  <a:pt x="4660" y="760"/>
                </a:lnTo>
                <a:lnTo>
                  <a:pt x="4746" y="758"/>
                </a:lnTo>
                <a:lnTo>
                  <a:pt x="4830" y="754"/>
                </a:lnTo>
                <a:lnTo>
                  <a:pt x="4912" y="748"/>
                </a:lnTo>
                <a:lnTo>
                  <a:pt x="4992" y="740"/>
                </a:lnTo>
                <a:lnTo>
                  <a:pt x="5068" y="732"/>
                </a:lnTo>
                <a:lnTo>
                  <a:pt x="5144" y="724"/>
                </a:lnTo>
                <a:lnTo>
                  <a:pt x="5216" y="71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7" name="Freeform 22"/>
          <p:cNvSpPr>
            <a:spLocks/>
          </p:cNvSpPr>
          <p:nvPr/>
        </p:nvSpPr>
        <p:spPr bwMode="hidden">
          <a:xfrm>
            <a:off x="2828925" y="4087813"/>
            <a:ext cx="5467350" cy="774700"/>
          </a:xfrm>
          <a:custGeom>
            <a:avLst/>
            <a:gdLst>
              <a:gd name="T0" fmla="*/ 0 w 5144"/>
              <a:gd name="T1" fmla="*/ 2147483647 h 694"/>
              <a:gd name="T2" fmla="*/ 0 w 5144"/>
              <a:gd name="T3" fmla="*/ 2147483647 h 694"/>
              <a:gd name="T4" fmla="*/ 2147483647 w 5144"/>
              <a:gd name="T5" fmla="*/ 2147483647 h 694"/>
              <a:gd name="T6" fmla="*/ 2147483647 w 5144"/>
              <a:gd name="T7" fmla="*/ 2147483647 h 694"/>
              <a:gd name="T8" fmla="*/ 2147483647 w 5144"/>
              <a:gd name="T9" fmla="*/ 2147483647 h 694"/>
              <a:gd name="T10" fmla="*/ 2147483647 w 5144"/>
              <a:gd name="T11" fmla="*/ 2147483647 h 694"/>
              <a:gd name="T12" fmla="*/ 2147483647 w 5144"/>
              <a:gd name="T13" fmla="*/ 2147483647 h 694"/>
              <a:gd name="T14" fmla="*/ 2147483647 w 5144"/>
              <a:gd name="T15" fmla="*/ 2147483647 h 694"/>
              <a:gd name="T16" fmla="*/ 2147483647 w 5144"/>
              <a:gd name="T17" fmla="*/ 2147483647 h 694"/>
              <a:gd name="T18" fmla="*/ 2147483647 w 5144"/>
              <a:gd name="T19" fmla="*/ 2147483647 h 694"/>
              <a:gd name="T20" fmla="*/ 2147483647 w 5144"/>
              <a:gd name="T21" fmla="*/ 2147483647 h 694"/>
              <a:gd name="T22" fmla="*/ 2147483647 w 5144"/>
              <a:gd name="T23" fmla="*/ 2147483647 h 694"/>
              <a:gd name="T24" fmla="*/ 2147483647 w 5144"/>
              <a:gd name="T25" fmla="*/ 0 h 694"/>
              <a:gd name="T26" fmla="*/ 2147483647 w 5144"/>
              <a:gd name="T27" fmla="*/ 2147483647 h 694"/>
              <a:gd name="T28" fmla="*/ 2147483647 w 5144"/>
              <a:gd name="T29" fmla="*/ 2147483647 h 694"/>
              <a:gd name="T30" fmla="*/ 2147483647 w 5144"/>
              <a:gd name="T31" fmla="*/ 2147483647 h 694"/>
              <a:gd name="T32" fmla="*/ 2147483647 w 5144"/>
              <a:gd name="T33" fmla="*/ 2147483647 h 694"/>
              <a:gd name="T34" fmla="*/ 2147483647 w 5144"/>
              <a:gd name="T35" fmla="*/ 2147483647 h 694"/>
              <a:gd name="T36" fmla="*/ 2147483647 w 5144"/>
              <a:gd name="T37" fmla="*/ 2147483647 h 694"/>
              <a:gd name="T38" fmla="*/ 2147483647 w 5144"/>
              <a:gd name="T39" fmla="*/ 2147483647 h 694"/>
              <a:gd name="T40" fmla="*/ 2147483647 w 5144"/>
              <a:gd name="T41" fmla="*/ 2147483647 h 694"/>
              <a:gd name="T42" fmla="*/ 2147483647 w 5144"/>
              <a:gd name="T43" fmla="*/ 2147483647 h 694"/>
              <a:gd name="T44" fmla="*/ 2147483647 w 5144"/>
              <a:gd name="T45" fmla="*/ 2147483647 h 694"/>
              <a:gd name="T46" fmla="*/ 2147483647 w 5144"/>
              <a:gd name="T47" fmla="*/ 2147483647 h 694"/>
              <a:gd name="T48" fmla="*/ 2147483647 w 5144"/>
              <a:gd name="T49" fmla="*/ 2147483647 h 694"/>
              <a:gd name="T50" fmla="*/ 2147483647 w 5144"/>
              <a:gd name="T51" fmla="*/ 2147483647 h 694"/>
              <a:gd name="T52" fmla="*/ 2147483647 w 5144"/>
              <a:gd name="T53" fmla="*/ 2147483647 h 694"/>
              <a:gd name="T54" fmla="*/ 2147483647 w 5144"/>
              <a:gd name="T55" fmla="*/ 2147483647 h 694"/>
              <a:gd name="T56" fmla="*/ 2147483647 w 5144"/>
              <a:gd name="T57" fmla="*/ 2147483647 h 694"/>
              <a:gd name="T58" fmla="*/ 2147483647 w 5144"/>
              <a:gd name="T59" fmla="*/ 2147483647 h 694"/>
              <a:gd name="T60" fmla="*/ 2147483647 w 5144"/>
              <a:gd name="T61" fmla="*/ 2147483647 h 69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144" h="694">
                <a:moveTo>
                  <a:pt x="0" y="70"/>
                </a:moveTo>
                <a:lnTo>
                  <a:pt x="0" y="70"/>
                </a:lnTo>
                <a:lnTo>
                  <a:pt x="18" y="66"/>
                </a:lnTo>
                <a:lnTo>
                  <a:pt x="72" y="56"/>
                </a:lnTo>
                <a:lnTo>
                  <a:pt x="164" y="42"/>
                </a:lnTo>
                <a:lnTo>
                  <a:pt x="224" y="34"/>
                </a:lnTo>
                <a:lnTo>
                  <a:pt x="294" y="26"/>
                </a:lnTo>
                <a:lnTo>
                  <a:pt x="372" y="20"/>
                </a:lnTo>
                <a:lnTo>
                  <a:pt x="462" y="14"/>
                </a:lnTo>
                <a:lnTo>
                  <a:pt x="560" y="8"/>
                </a:lnTo>
                <a:lnTo>
                  <a:pt x="670" y="4"/>
                </a:lnTo>
                <a:lnTo>
                  <a:pt x="790" y="2"/>
                </a:lnTo>
                <a:lnTo>
                  <a:pt x="920" y="0"/>
                </a:lnTo>
                <a:lnTo>
                  <a:pt x="1060" y="2"/>
                </a:lnTo>
                <a:lnTo>
                  <a:pt x="1210" y="6"/>
                </a:lnTo>
                <a:lnTo>
                  <a:pt x="1372" y="14"/>
                </a:lnTo>
                <a:lnTo>
                  <a:pt x="1544" y="24"/>
                </a:lnTo>
                <a:lnTo>
                  <a:pt x="1726" y="40"/>
                </a:lnTo>
                <a:lnTo>
                  <a:pt x="1920" y="58"/>
                </a:lnTo>
                <a:lnTo>
                  <a:pt x="2126" y="80"/>
                </a:lnTo>
                <a:lnTo>
                  <a:pt x="2342" y="106"/>
                </a:lnTo>
                <a:lnTo>
                  <a:pt x="2570" y="138"/>
                </a:lnTo>
                <a:lnTo>
                  <a:pt x="2808" y="174"/>
                </a:lnTo>
                <a:lnTo>
                  <a:pt x="3058" y="216"/>
                </a:lnTo>
                <a:lnTo>
                  <a:pt x="3320" y="266"/>
                </a:lnTo>
                <a:lnTo>
                  <a:pt x="3594" y="320"/>
                </a:lnTo>
                <a:lnTo>
                  <a:pt x="3880" y="380"/>
                </a:lnTo>
                <a:lnTo>
                  <a:pt x="4178" y="448"/>
                </a:lnTo>
                <a:lnTo>
                  <a:pt x="4488" y="522"/>
                </a:lnTo>
                <a:lnTo>
                  <a:pt x="4810" y="604"/>
                </a:lnTo>
                <a:lnTo>
                  <a:pt x="5144" y="694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8" name="Freeform 26"/>
          <p:cNvSpPr>
            <a:spLocks/>
          </p:cNvSpPr>
          <p:nvPr/>
        </p:nvSpPr>
        <p:spPr bwMode="hidden">
          <a:xfrm>
            <a:off x="5610225" y="4073525"/>
            <a:ext cx="3306763" cy="652463"/>
          </a:xfrm>
          <a:custGeom>
            <a:avLst/>
            <a:gdLst>
              <a:gd name="T0" fmla="*/ 0 w 3112"/>
              <a:gd name="T1" fmla="*/ 2147483647 h 584"/>
              <a:gd name="T2" fmla="*/ 0 w 3112"/>
              <a:gd name="T3" fmla="*/ 2147483647 h 584"/>
              <a:gd name="T4" fmla="*/ 2147483647 w 3112"/>
              <a:gd name="T5" fmla="*/ 2147483647 h 584"/>
              <a:gd name="T6" fmla="*/ 2147483647 w 3112"/>
              <a:gd name="T7" fmla="*/ 2147483647 h 584"/>
              <a:gd name="T8" fmla="*/ 2147483647 w 3112"/>
              <a:gd name="T9" fmla="*/ 2147483647 h 584"/>
              <a:gd name="T10" fmla="*/ 2147483647 w 3112"/>
              <a:gd name="T11" fmla="*/ 2147483647 h 584"/>
              <a:gd name="T12" fmla="*/ 2147483647 w 3112"/>
              <a:gd name="T13" fmla="*/ 2147483647 h 584"/>
              <a:gd name="T14" fmla="*/ 2147483647 w 3112"/>
              <a:gd name="T15" fmla="*/ 2147483647 h 584"/>
              <a:gd name="T16" fmla="*/ 2147483647 w 3112"/>
              <a:gd name="T17" fmla="*/ 2147483647 h 584"/>
              <a:gd name="T18" fmla="*/ 2147483647 w 3112"/>
              <a:gd name="T19" fmla="*/ 2147483647 h 584"/>
              <a:gd name="T20" fmla="*/ 2147483647 w 3112"/>
              <a:gd name="T21" fmla="*/ 2147483647 h 584"/>
              <a:gd name="T22" fmla="*/ 2147483647 w 3112"/>
              <a:gd name="T23" fmla="*/ 2147483647 h 584"/>
              <a:gd name="T24" fmla="*/ 2147483647 w 3112"/>
              <a:gd name="T25" fmla="*/ 2147483647 h 584"/>
              <a:gd name="T26" fmla="*/ 2147483647 w 3112"/>
              <a:gd name="T27" fmla="*/ 2147483647 h 584"/>
              <a:gd name="T28" fmla="*/ 2147483647 w 3112"/>
              <a:gd name="T29" fmla="*/ 2147483647 h 584"/>
              <a:gd name="T30" fmla="*/ 2147483647 w 3112"/>
              <a:gd name="T31" fmla="*/ 2147483647 h 584"/>
              <a:gd name="T32" fmla="*/ 2147483647 w 3112"/>
              <a:gd name="T33" fmla="*/ 2147483647 h 584"/>
              <a:gd name="T34" fmla="*/ 2147483647 w 3112"/>
              <a:gd name="T35" fmla="*/ 2147483647 h 584"/>
              <a:gd name="T36" fmla="*/ 2147483647 w 3112"/>
              <a:gd name="T37" fmla="*/ 2147483647 h 584"/>
              <a:gd name="T38" fmla="*/ 2147483647 w 3112"/>
              <a:gd name="T39" fmla="*/ 0 h 5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112" h="584">
                <a:moveTo>
                  <a:pt x="0" y="584"/>
                </a:moveTo>
                <a:lnTo>
                  <a:pt x="0" y="584"/>
                </a:lnTo>
                <a:lnTo>
                  <a:pt x="90" y="560"/>
                </a:lnTo>
                <a:lnTo>
                  <a:pt x="336" y="498"/>
                </a:lnTo>
                <a:lnTo>
                  <a:pt x="506" y="456"/>
                </a:lnTo>
                <a:lnTo>
                  <a:pt x="702" y="410"/>
                </a:lnTo>
                <a:lnTo>
                  <a:pt x="920" y="360"/>
                </a:lnTo>
                <a:lnTo>
                  <a:pt x="1154" y="306"/>
                </a:lnTo>
                <a:lnTo>
                  <a:pt x="1402" y="254"/>
                </a:lnTo>
                <a:lnTo>
                  <a:pt x="1656" y="202"/>
                </a:lnTo>
                <a:lnTo>
                  <a:pt x="1916" y="154"/>
                </a:lnTo>
                <a:lnTo>
                  <a:pt x="2174" y="108"/>
                </a:lnTo>
                <a:lnTo>
                  <a:pt x="2302" y="88"/>
                </a:lnTo>
                <a:lnTo>
                  <a:pt x="2426" y="68"/>
                </a:lnTo>
                <a:lnTo>
                  <a:pt x="2550" y="52"/>
                </a:lnTo>
                <a:lnTo>
                  <a:pt x="2670" y="36"/>
                </a:lnTo>
                <a:lnTo>
                  <a:pt x="2788" y="24"/>
                </a:lnTo>
                <a:lnTo>
                  <a:pt x="2900" y="14"/>
                </a:lnTo>
                <a:lnTo>
                  <a:pt x="3008" y="6"/>
                </a:lnTo>
                <a:lnTo>
                  <a:pt x="3112" y="0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 useBgFill="1">
        <p:nvSpPr>
          <p:cNvPr id="9" name="Freeform 10"/>
          <p:cNvSpPr>
            <a:spLocks/>
          </p:cNvSpPr>
          <p:nvPr/>
        </p:nvSpPr>
        <p:spPr bwMode="hidden">
          <a:xfrm>
            <a:off x="211138" y="4059238"/>
            <a:ext cx="8723312" cy="1328737"/>
          </a:xfrm>
          <a:custGeom>
            <a:avLst/>
            <a:gdLst>
              <a:gd name="T0" fmla="*/ 2147483647 w 8196"/>
              <a:gd name="T1" fmla="*/ 2147483647 h 1192"/>
              <a:gd name="T2" fmla="*/ 2147483647 w 8196"/>
              <a:gd name="T3" fmla="*/ 2147483647 h 1192"/>
              <a:gd name="T4" fmla="*/ 2147483647 w 8196"/>
              <a:gd name="T5" fmla="*/ 2147483647 h 1192"/>
              <a:gd name="T6" fmla="*/ 2147483647 w 8196"/>
              <a:gd name="T7" fmla="*/ 2147483647 h 1192"/>
              <a:gd name="T8" fmla="*/ 2147483647 w 8196"/>
              <a:gd name="T9" fmla="*/ 2147483647 h 1192"/>
              <a:gd name="T10" fmla="*/ 2147483647 w 8196"/>
              <a:gd name="T11" fmla="*/ 2147483647 h 1192"/>
              <a:gd name="T12" fmla="*/ 2147483647 w 8196"/>
              <a:gd name="T13" fmla="*/ 2147483647 h 1192"/>
              <a:gd name="T14" fmla="*/ 2147483647 w 8196"/>
              <a:gd name="T15" fmla="*/ 2147483647 h 1192"/>
              <a:gd name="T16" fmla="*/ 2147483647 w 8196"/>
              <a:gd name="T17" fmla="*/ 2147483647 h 1192"/>
              <a:gd name="T18" fmla="*/ 2147483647 w 8196"/>
              <a:gd name="T19" fmla="*/ 2147483647 h 1192"/>
              <a:gd name="T20" fmla="*/ 2147483647 w 8196"/>
              <a:gd name="T21" fmla="*/ 2147483647 h 1192"/>
              <a:gd name="T22" fmla="*/ 2147483647 w 8196"/>
              <a:gd name="T23" fmla="*/ 2147483647 h 1192"/>
              <a:gd name="T24" fmla="*/ 2147483647 w 8196"/>
              <a:gd name="T25" fmla="*/ 2147483647 h 1192"/>
              <a:gd name="T26" fmla="*/ 2147483647 w 8196"/>
              <a:gd name="T27" fmla="*/ 2147483647 h 1192"/>
              <a:gd name="T28" fmla="*/ 2147483647 w 8196"/>
              <a:gd name="T29" fmla="*/ 2147483647 h 1192"/>
              <a:gd name="T30" fmla="*/ 2147483647 w 8196"/>
              <a:gd name="T31" fmla="*/ 2147483647 h 1192"/>
              <a:gd name="T32" fmla="*/ 2147483647 w 8196"/>
              <a:gd name="T33" fmla="*/ 2147483647 h 1192"/>
              <a:gd name="T34" fmla="*/ 2147483647 w 8196"/>
              <a:gd name="T35" fmla="*/ 2147483647 h 1192"/>
              <a:gd name="T36" fmla="*/ 2147483647 w 8196"/>
              <a:gd name="T37" fmla="*/ 2147483647 h 1192"/>
              <a:gd name="T38" fmla="*/ 2147483647 w 8196"/>
              <a:gd name="T39" fmla="*/ 2147483647 h 1192"/>
              <a:gd name="T40" fmla="*/ 2147483647 w 8196"/>
              <a:gd name="T41" fmla="*/ 2147483647 h 1192"/>
              <a:gd name="T42" fmla="*/ 2147483647 w 8196"/>
              <a:gd name="T43" fmla="*/ 2147483647 h 1192"/>
              <a:gd name="T44" fmla="*/ 2147483647 w 8196"/>
              <a:gd name="T45" fmla="*/ 0 h 1192"/>
              <a:gd name="T46" fmla="*/ 2147483647 w 8196"/>
              <a:gd name="T47" fmla="*/ 2147483647 h 1192"/>
              <a:gd name="T48" fmla="*/ 2147483647 w 8196"/>
              <a:gd name="T49" fmla="*/ 2147483647 h 1192"/>
              <a:gd name="T50" fmla="*/ 2147483647 w 8196"/>
              <a:gd name="T51" fmla="*/ 2147483647 h 1192"/>
              <a:gd name="T52" fmla="*/ 2147483647 w 8196"/>
              <a:gd name="T53" fmla="*/ 2147483647 h 1192"/>
              <a:gd name="T54" fmla="*/ 2147483647 w 8196"/>
              <a:gd name="T55" fmla="*/ 2147483647 h 1192"/>
              <a:gd name="T56" fmla="*/ 2147483647 w 8196"/>
              <a:gd name="T57" fmla="*/ 2147483647 h 1192"/>
              <a:gd name="T58" fmla="*/ 2147483647 w 8196"/>
              <a:gd name="T59" fmla="*/ 2147483647 h 1192"/>
              <a:gd name="T60" fmla="*/ 2147483647 w 8196"/>
              <a:gd name="T61" fmla="*/ 2147483647 h 1192"/>
              <a:gd name="T62" fmla="*/ 0 w 8196"/>
              <a:gd name="T63" fmla="*/ 2147483647 h 1192"/>
              <a:gd name="T64" fmla="*/ 2147483647 w 8196"/>
              <a:gd name="T65" fmla="*/ 2147483647 h 1192"/>
              <a:gd name="T66" fmla="*/ 2147483647 w 8196"/>
              <a:gd name="T67" fmla="*/ 2147483647 h 1192"/>
              <a:gd name="T68" fmla="*/ 2147483647 w 8196"/>
              <a:gd name="T69" fmla="*/ 2147483647 h 1192"/>
              <a:gd name="T70" fmla="*/ 2147483647 w 8196"/>
              <a:gd name="T71" fmla="*/ 2147483647 h 119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196" h="1192">
                <a:moveTo>
                  <a:pt x="8192" y="512"/>
                </a:moveTo>
                <a:lnTo>
                  <a:pt x="8192" y="512"/>
                </a:lnTo>
                <a:lnTo>
                  <a:pt x="8116" y="542"/>
                </a:lnTo>
                <a:lnTo>
                  <a:pt x="8040" y="570"/>
                </a:lnTo>
                <a:lnTo>
                  <a:pt x="7960" y="596"/>
                </a:lnTo>
                <a:lnTo>
                  <a:pt x="7878" y="620"/>
                </a:lnTo>
                <a:lnTo>
                  <a:pt x="7794" y="644"/>
                </a:lnTo>
                <a:lnTo>
                  <a:pt x="7706" y="666"/>
                </a:lnTo>
                <a:lnTo>
                  <a:pt x="7616" y="684"/>
                </a:lnTo>
                <a:lnTo>
                  <a:pt x="7522" y="702"/>
                </a:lnTo>
                <a:lnTo>
                  <a:pt x="7424" y="718"/>
                </a:lnTo>
                <a:lnTo>
                  <a:pt x="7322" y="730"/>
                </a:lnTo>
                <a:lnTo>
                  <a:pt x="7216" y="742"/>
                </a:lnTo>
                <a:lnTo>
                  <a:pt x="7106" y="750"/>
                </a:lnTo>
                <a:lnTo>
                  <a:pt x="6992" y="758"/>
                </a:lnTo>
                <a:lnTo>
                  <a:pt x="6872" y="762"/>
                </a:lnTo>
                <a:lnTo>
                  <a:pt x="6748" y="762"/>
                </a:lnTo>
                <a:lnTo>
                  <a:pt x="6618" y="760"/>
                </a:lnTo>
                <a:lnTo>
                  <a:pt x="6482" y="756"/>
                </a:lnTo>
                <a:lnTo>
                  <a:pt x="6342" y="750"/>
                </a:lnTo>
                <a:lnTo>
                  <a:pt x="6196" y="740"/>
                </a:lnTo>
                <a:lnTo>
                  <a:pt x="6042" y="726"/>
                </a:lnTo>
                <a:lnTo>
                  <a:pt x="5882" y="710"/>
                </a:lnTo>
                <a:lnTo>
                  <a:pt x="5716" y="690"/>
                </a:lnTo>
                <a:lnTo>
                  <a:pt x="5544" y="668"/>
                </a:lnTo>
                <a:lnTo>
                  <a:pt x="5364" y="642"/>
                </a:lnTo>
                <a:lnTo>
                  <a:pt x="5176" y="612"/>
                </a:lnTo>
                <a:lnTo>
                  <a:pt x="4982" y="578"/>
                </a:lnTo>
                <a:lnTo>
                  <a:pt x="4778" y="540"/>
                </a:lnTo>
                <a:lnTo>
                  <a:pt x="4568" y="500"/>
                </a:lnTo>
                <a:lnTo>
                  <a:pt x="4348" y="454"/>
                </a:lnTo>
                <a:lnTo>
                  <a:pt x="4122" y="406"/>
                </a:lnTo>
                <a:lnTo>
                  <a:pt x="3886" y="354"/>
                </a:lnTo>
                <a:lnTo>
                  <a:pt x="3640" y="296"/>
                </a:lnTo>
                <a:lnTo>
                  <a:pt x="3396" y="240"/>
                </a:lnTo>
                <a:lnTo>
                  <a:pt x="3160" y="192"/>
                </a:lnTo>
                <a:lnTo>
                  <a:pt x="2934" y="148"/>
                </a:lnTo>
                <a:lnTo>
                  <a:pt x="2718" y="112"/>
                </a:lnTo>
                <a:lnTo>
                  <a:pt x="2512" y="82"/>
                </a:lnTo>
                <a:lnTo>
                  <a:pt x="2314" y="56"/>
                </a:lnTo>
                <a:lnTo>
                  <a:pt x="2126" y="36"/>
                </a:lnTo>
                <a:lnTo>
                  <a:pt x="1948" y="20"/>
                </a:lnTo>
                <a:lnTo>
                  <a:pt x="1776" y="10"/>
                </a:lnTo>
                <a:lnTo>
                  <a:pt x="1616" y="2"/>
                </a:lnTo>
                <a:lnTo>
                  <a:pt x="1462" y="0"/>
                </a:lnTo>
                <a:lnTo>
                  <a:pt x="1318" y="0"/>
                </a:lnTo>
                <a:lnTo>
                  <a:pt x="1182" y="4"/>
                </a:lnTo>
                <a:lnTo>
                  <a:pt x="1054" y="10"/>
                </a:lnTo>
                <a:lnTo>
                  <a:pt x="934" y="20"/>
                </a:lnTo>
                <a:lnTo>
                  <a:pt x="822" y="30"/>
                </a:lnTo>
                <a:lnTo>
                  <a:pt x="716" y="44"/>
                </a:lnTo>
                <a:lnTo>
                  <a:pt x="620" y="58"/>
                </a:lnTo>
                <a:lnTo>
                  <a:pt x="530" y="74"/>
                </a:lnTo>
                <a:lnTo>
                  <a:pt x="450" y="92"/>
                </a:lnTo>
                <a:lnTo>
                  <a:pt x="374" y="108"/>
                </a:lnTo>
                <a:lnTo>
                  <a:pt x="308" y="126"/>
                </a:lnTo>
                <a:lnTo>
                  <a:pt x="248" y="144"/>
                </a:lnTo>
                <a:lnTo>
                  <a:pt x="194" y="160"/>
                </a:lnTo>
                <a:lnTo>
                  <a:pt x="148" y="176"/>
                </a:lnTo>
                <a:lnTo>
                  <a:pt x="108" y="192"/>
                </a:lnTo>
                <a:lnTo>
                  <a:pt x="48" y="216"/>
                </a:lnTo>
                <a:lnTo>
                  <a:pt x="12" y="234"/>
                </a:lnTo>
                <a:lnTo>
                  <a:pt x="0" y="240"/>
                </a:lnTo>
                <a:lnTo>
                  <a:pt x="0" y="1192"/>
                </a:lnTo>
                <a:lnTo>
                  <a:pt x="8192" y="1192"/>
                </a:lnTo>
                <a:lnTo>
                  <a:pt x="8196" y="1186"/>
                </a:lnTo>
                <a:lnTo>
                  <a:pt x="8196" y="510"/>
                </a:lnTo>
                <a:lnTo>
                  <a:pt x="8192" y="512"/>
                </a:lnTo>
                <a:close/>
              </a:path>
            </a:pathLst>
          </a:cu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0032" y="2463560"/>
            <a:ext cx="7772400" cy="1524000"/>
          </a:xfrm>
        </p:spPr>
        <p:txBody>
          <a:bodyPr anchor="t">
            <a:normAutofit/>
          </a:bodyPr>
          <a:lstStyle>
            <a:lvl1pPr algn="ctr">
              <a:defRPr sz="44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67365" y="1437448"/>
            <a:ext cx="6417734" cy="939801"/>
          </a:xfrm>
        </p:spPr>
        <p:txBody>
          <a:bodyPr anchor="b"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0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167B7D-34EB-440E-924C-DB966C77C7A5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9337C5-B898-42B8-84DC-38B56FCF05E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6810109"/>
      </p:ext>
    </p:extLst>
  </p:cSld>
  <p:clrMapOvr>
    <a:masterClrMapping/>
  </p:clrMapOvr>
  <p:transition spd="slow">
    <p:wipe/>
  </p:transition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3"/>
          </p:nvPr>
        </p:nvSpPr>
        <p:spPr>
          <a:xfrm>
            <a:off x="676655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/>
          </p:nvPr>
        </p:nvSpPr>
        <p:spPr>
          <a:xfrm>
            <a:off x="4645152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D01C5B-83C7-4DF8-A0CF-A89A2A224A24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7025EF-7642-46AC-AED1-50BA80D7E3E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9367333"/>
      </p:ext>
    </p:extLst>
  </p:cSld>
  <p:clrMapOvr>
    <a:masterClrMapping/>
  </p:clrMapOvr>
  <p:transition spd="slow">
    <p:wipe/>
  </p:transition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6656" y="2678114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77332" y="3429000"/>
            <a:ext cx="3820055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8200" y="2678113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 i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3429000"/>
            <a:ext cx="3822192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F14EFF-4400-44D7-AAA9-6D5F89E5B38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272ED1-DB4E-4DBF-B6CB-18608D5885D0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9951786"/>
      </p:ext>
    </p:extLst>
  </p:cSld>
  <p:clrMapOvr>
    <a:masterClrMapping/>
  </p:clrMapOvr>
  <p:transition spd="slow">
    <p:wipe/>
  </p:transition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553679-A0E6-4D31-96F2-05900D4DA2A0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5A842E-1DC1-4F0A-A3AA-DD19E0F878F8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4388863"/>
      </p:ext>
    </p:extLst>
  </p:cSld>
  <p:clrMapOvr>
    <a:masterClrMapping/>
  </p:clrMapOvr>
  <p:transition spd="slow">
    <p:wipe/>
  </p:transition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1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3" name="Group 5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0325"/>
            <a:chOff x="-3905251" y="4294188"/>
            <a:chExt cx="13027839" cy="1892300"/>
          </a:xfrm>
        </p:grpSpPr>
        <p:sp>
          <p:nvSpPr>
            <p:cNvPr id="4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5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6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8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9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450B2E-A816-453F-A706-56F197FC9C5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0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912660-218F-46CD-9A6B-434C4D57688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9225"/>
      </p:ext>
    </p:extLst>
  </p:cSld>
  <p:clrMapOvr>
    <a:masterClrMapping/>
  </p:clrMapOvr>
  <p:transition spd="slow">
    <p:wipe/>
  </p:transition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23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28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4400" y="3581400"/>
            <a:ext cx="3352800" cy="1905001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22" name="Title 21"/>
          <p:cNvSpPr>
            <a:spLocks noGrp="1"/>
          </p:cNvSpPr>
          <p:nvPr>
            <p:ph type="title"/>
          </p:nvPr>
        </p:nvSpPr>
        <p:spPr>
          <a:xfrm>
            <a:off x="914400" y="2286000"/>
            <a:ext cx="3352800" cy="1252728"/>
          </a:xfrm>
        </p:spPr>
        <p:txBody>
          <a:bodyPr anchor="b">
            <a:noAutofit/>
          </a:bodyPr>
          <a:lstStyle>
            <a:lvl1pPr algn="l">
              <a:defRPr sz="3200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51962" y="1828800"/>
            <a:ext cx="3904076" cy="3810000"/>
          </a:xfrm>
        </p:spPr>
        <p:txBody>
          <a:bodyPr anchor="ctr"/>
          <a:lstStyle>
            <a:lvl1pPr>
              <a:buClr>
                <a:schemeClr val="bg1"/>
              </a:buClr>
              <a:defRPr sz="2200">
                <a:solidFill>
                  <a:schemeClr val="tx2"/>
                </a:solidFill>
              </a:defRPr>
            </a:lvl1pPr>
            <a:lvl2pPr>
              <a:buClr>
                <a:schemeClr val="bg1"/>
              </a:buClr>
              <a:defRPr sz="2000">
                <a:solidFill>
                  <a:schemeClr val="tx2"/>
                </a:solidFill>
              </a:defRPr>
            </a:lvl2pPr>
            <a:lvl3pPr>
              <a:buClr>
                <a:schemeClr val="bg1"/>
              </a:buClr>
              <a:defRPr sz="1800">
                <a:solidFill>
                  <a:schemeClr val="tx2"/>
                </a:solidFill>
              </a:defRPr>
            </a:lvl3pPr>
            <a:lvl4pPr>
              <a:buClr>
                <a:schemeClr val="bg1"/>
              </a:buClr>
              <a:defRPr sz="1600">
                <a:solidFill>
                  <a:schemeClr val="tx2"/>
                </a:solidFill>
              </a:defRPr>
            </a:lvl4pPr>
            <a:lvl5pPr>
              <a:buClr>
                <a:schemeClr val="bg1"/>
              </a:buClr>
              <a:defRPr sz="1600">
                <a:solidFill>
                  <a:schemeClr val="tx2"/>
                </a:solidFill>
              </a:defRPr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0E0E062-534C-4F7D-93BF-B2BFDC67B26B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B359C0-0683-46F0-8D72-E432E96826E7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4933695"/>
      </p:ext>
    </p:extLst>
  </p:cSld>
  <p:clrMapOvr>
    <a:masterClrMapping/>
  </p:clrMapOvr>
  <p:transition spd="slow">
    <p:wipe/>
  </p:transition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8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74155" y="338667"/>
            <a:ext cx="3812645" cy="2429934"/>
          </a:xfrm>
        </p:spPr>
        <p:txBody>
          <a:bodyPr anchor="b">
            <a:normAutofit/>
          </a:bodyPr>
          <a:lstStyle>
            <a:lvl1pPr algn="l">
              <a:defRPr sz="2800" b="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868333" y="2785533"/>
            <a:ext cx="3818467" cy="2421467"/>
          </a:xfrm>
        </p:spPr>
        <p:txBody>
          <a:bodyPr>
            <a:normAutofit/>
          </a:bodyPr>
          <a:lstStyle>
            <a:lvl1pPr marL="0" indent="0">
              <a:buNone/>
              <a:defRPr sz="18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838200" y="1371600"/>
            <a:ext cx="3566160" cy="2926080"/>
          </a:xfrm>
          <a:prstGeom prst="roundRect">
            <a:avLst>
              <a:gd name="adj" fmla="val 3924"/>
            </a:avLst>
          </a:prstGeom>
          <a:solidFill>
            <a:schemeClr val="accent1"/>
          </a:solidFill>
          <a:ln>
            <a:noFill/>
          </a:ln>
          <a:effectLst>
            <a:reflection blurRad="12700" stA="30000" endPos="30000" dist="5000" dir="5400000" sy="-100000" algn="bl" rotWithShape="0"/>
          </a:effectLst>
          <a:scene3d>
            <a:camera prst="perspectiveContrastingLeftFacing" fov="600000">
              <a:rot lat="240000" lon="19799999" rev="0"/>
            </a:camera>
            <a:lightRig rig="threePt" dir="t">
              <a:rot lat="0" lon="0" rev="2700000"/>
            </a:lightRig>
          </a:scene3d>
          <a:sp3d>
            <a:bevelT w="44450" h="31750"/>
          </a:sp3d>
        </p:spPr>
        <p:txBody>
          <a:bodyPr rtlCol="0">
            <a:normAutofit/>
          </a:bodyPr>
          <a:lstStyle>
            <a:lvl1pPr marL="0" indent="0" algn="ctr">
              <a:buNone/>
              <a:defRPr sz="3200">
                <a:solidFill>
                  <a:schemeClr val="bg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C27636-638F-4751-96C3-96438874F2F7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CD76AC-0DEE-4CBB-A251-3CF24C3DC75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2949256"/>
      </p:ext>
    </p:extLst>
  </p:cSld>
  <p:clrMapOvr>
    <a:masterClrMapping/>
  </p:clrMapOvr>
  <p:transition spd="slow">
    <p:wipe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5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9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600200"/>
            <a:ext cx="7772400" cy="1780108"/>
          </a:xfrm>
        </p:spPr>
        <p:txBody>
          <a:bodyPr anchor="b">
            <a:normAutofit/>
          </a:bodyPr>
          <a:lstStyle>
            <a:lvl1pPr>
              <a:defRPr sz="440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556001"/>
            <a:ext cx="6400800" cy="1473200"/>
          </a:xfrm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82E328-32DD-4799-9BF7-0140C76A467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C41A3B-BF38-4FDE-9B78-38F770EF1152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7098719"/>
      </p:ext>
    </p:extLst>
  </p:cSld>
  <p:clrMapOvr>
    <a:masterClrMapping/>
  </p:clrMapOvr>
  <p:transition spd="slow">
    <p:wipe/>
  </p:transition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ctr"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6042C2-2500-4196-92DE-2E23788A1B8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09C1BA-C6A4-43EB-AAF7-680D422C88C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3778092"/>
      </p:ext>
    </p:extLst>
  </p:cSld>
  <p:clrMapOvr>
    <a:masterClrMapping/>
  </p:clrMapOvr>
  <p:transition spd="slow">
    <p:wipe/>
  </p:transition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20"/>
          <p:cNvSpPr/>
          <p:nvPr/>
        </p:nvSpPr>
        <p:spPr bwMode="hidden"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14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9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1447800"/>
            <a:ext cx="2057400" cy="4487333"/>
          </a:xfrm>
        </p:spPr>
        <p:txBody>
          <a:bodyPr vert="eaVert"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447800"/>
            <a:ext cx="6019800" cy="4487334"/>
          </a:xfrm>
        </p:spPr>
        <p:txBody>
          <a:bodyPr vert="eaVert"/>
          <a:lstStyle>
            <a:lvl1pPr>
              <a:buClr>
                <a:schemeClr val="accent1"/>
              </a:buClr>
              <a:defRPr/>
            </a:lvl1pPr>
            <a:lvl2pPr>
              <a:buClr>
                <a:schemeClr val="accent1"/>
              </a:buClr>
              <a:defRPr/>
            </a:lvl2pPr>
            <a:lvl3pPr>
              <a:buClr>
                <a:schemeClr val="accent1"/>
              </a:buClr>
              <a:defRPr/>
            </a:lvl3pPr>
            <a:lvl4pPr>
              <a:buClr>
                <a:schemeClr val="accent1"/>
              </a:buClr>
              <a:defRPr/>
            </a:lvl4pPr>
            <a:lvl5pPr>
              <a:buClr>
                <a:schemeClr val="accent1"/>
              </a:buClr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6CDCF7-13FB-4B3F-A441-25394D659BA6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8EBC28-916C-4EC4-A72B-C60A8D483E4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31535181"/>
      </p:ext>
    </p:extLst>
  </p:cSld>
  <p:clrMapOvr>
    <a:masterClrMapping/>
  </p:clrMapOvr>
  <p:transition spd="slow">
    <p:wipe/>
  </p:transition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5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9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600200"/>
            <a:ext cx="7772400" cy="1780108"/>
          </a:xfrm>
        </p:spPr>
        <p:txBody>
          <a:bodyPr anchor="b">
            <a:normAutofit/>
          </a:bodyPr>
          <a:lstStyle>
            <a:lvl1pPr>
              <a:defRPr sz="440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556001"/>
            <a:ext cx="6400800" cy="1473200"/>
          </a:xfrm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82E328-32DD-4799-9BF7-0140C76A467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C41A3B-BF38-4FDE-9B78-38F770EF1152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3333586"/>
      </p:ext>
    </p:extLst>
  </p:cSld>
  <p:clrMapOvr>
    <a:masterClrMapping/>
  </p:clrMapOvr>
  <p:transition spd="slow">
    <p:wipe/>
  </p:transition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F243F51-98A4-455E-AA39-B4C3F9DAAEF3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BA33221-AC99-4029-975A-DB58881AFA3B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0969972"/>
      </p:ext>
    </p:extLst>
  </p:cSld>
  <p:clrMapOvr>
    <a:masterClrMapping/>
  </p:clrMapOvr>
  <p:transition spd="slow">
    <p:wipe/>
  </p:transition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3"/>
          <p:cNvSpPr/>
          <p:nvPr/>
        </p:nvSpPr>
        <p:spPr>
          <a:xfrm>
            <a:off x="228600" y="228600"/>
            <a:ext cx="8696325" cy="4737100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Freeform 14"/>
          <p:cNvSpPr>
            <a:spLocks/>
          </p:cNvSpPr>
          <p:nvPr/>
        </p:nvSpPr>
        <p:spPr bwMode="hidden">
          <a:xfrm>
            <a:off x="6046788" y="4203700"/>
            <a:ext cx="2876550" cy="714375"/>
          </a:xfrm>
          <a:custGeom>
            <a:avLst/>
            <a:gdLst>
              <a:gd name="T0" fmla="*/ 2147483647 w 2706"/>
              <a:gd name="T1" fmla="*/ 0 h 640"/>
              <a:gd name="T2" fmla="*/ 2147483647 w 2706"/>
              <a:gd name="T3" fmla="*/ 0 h 640"/>
              <a:gd name="T4" fmla="*/ 2147483647 w 2706"/>
              <a:gd name="T5" fmla="*/ 2147483647 h 640"/>
              <a:gd name="T6" fmla="*/ 2147483647 w 2706"/>
              <a:gd name="T7" fmla="*/ 2147483647 h 640"/>
              <a:gd name="T8" fmla="*/ 2147483647 w 2706"/>
              <a:gd name="T9" fmla="*/ 2147483647 h 640"/>
              <a:gd name="T10" fmla="*/ 2147483647 w 2706"/>
              <a:gd name="T11" fmla="*/ 2147483647 h 640"/>
              <a:gd name="T12" fmla="*/ 2147483647 w 2706"/>
              <a:gd name="T13" fmla="*/ 2147483647 h 640"/>
              <a:gd name="T14" fmla="*/ 2147483647 w 2706"/>
              <a:gd name="T15" fmla="*/ 2147483647 h 640"/>
              <a:gd name="T16" fmla="*/ 2147483647 w 2706"/>
              <a:gd name="T17" fmla="*/ 2147483647 h 640"/>
              <a:gd name="T18" fmla="*/ 2147483647 w 2706"/>
              <a:gd name="T19" fmla="*/ 2147483647 h 640"/>
              <a:gd name="T20" fmla="*/ 2147483647 w 2706"/>
              <a:gd name="T21" fmla="*/ 2147483647 h 640"/>
              <a:gd name="T22" fmla="*/ 2147483647 w 2706"/>
              <a:gd name="T23" fmla="*/ 2147483647 h 640"/>
              <a:gd name="T24" fmla="*/ 2147483647 w 2706"/>
              <a:gd name="T25" fmla="*/ 2147483647 h 640"/>
              <a:gd name="T26" fmla="*/ 2147483647 w 2706"/>
              <a:gd name="T27" fmla="*/ 2147483647 h 640"/>
              <a:gd name="T28" fmla="*/ 2147483647 w 2706"/>
              <a:gd name="T29" fmla="*/ 2147483647 h 640"/>
              <a:gd name="T30" fmla="*/ 2147483647 w 2706"/>
              <a:gd name="T31" fmla="*/ 2147483647 h 640"/>
              <a:gd name="T32" fmla="*/ 2147483647 w 2706"/>
              <a:gd name="T33" fmla="*/ 2147483647 h 640"/>
              <a:gd name="T34" fmla="*/ 2147483647 w 2706"/>
              <a:gd name="T35" fmla="*/ 2147483647 h 640"/>
              <a:gd name="T36" fmla="*/ 0 w 2706"/>
              <a:gd name="T37" fmla="*/ 2147483647 h 640"/>
              <a:gd name="T38" fmla="*/ 0 w 2706"/>
              <a:gd name="T39" fmla="*/ 2147483647 h 640"/>
              <a:gd name="T40" fmla="*/ 2147483647 w 2706"/>
              <a:gd name="T41" fmla="*/ 2147483647 h 640"/>
              <a:gd name="T42" fmla="*/ 2147483647 w 2706"/>
              <a:gd name="T43" fmla="*/ 2147483647 h 640"/>
              <a:gd name="T44" fmla="*/ 2147483647 w 2706"/>
              <a:gd name="T45" fmla="*/ 2147483647 h 640"/>
              <a:gd name="T46" fmla="*/ 2147483647 w 2706"/>
              <a:gd name="T47" fmla="*/ 2147483647 h 640"/>
              <a:gd name="T48" fmla="*/ 2147483647 w 2706"/>
              <a:gd name="T49" fmla="*/ 2147483647 h 640"/>
              <a:gd name="T50" fmla="*/ 2147483647 w 2706"/>
              <a:gd name="T51" fmla="*/ 2147483647 h 640"/>
              <a:gd name="T52" fmla="*/ 2147483647 w 2706"/>
              <a:gd name="T53" fmla="*/ 2147483647 h 640"/>
              <a:gd name="T54" fmla="*/ 2147483647 w 2706"/>
              <a:gd name="T55" fmla="*/ 2147483647 h 640"/>
              <a:gd name="T56" fmla="*/ 2147483647 w 2706"/>
              <a:gd name="T57" fmla="*/ 2147483647 h 640"/>
              <a:gd name="T58" fmla="*/ 2147483647 w 2706"/>
              <a:gd name="T59" fmla="*/ 2147483647 h 640"/>
              <a:gd name="T60" fmla="*/ 2147483647 w 2706"/>
              <a:gd name="T61" fmla="*/ 2147483647 h 640"/>
              <a:gd name="T62" fmla="*/ 2147483647 w 2706"/>
              <a:gd name="T63" fmla="*/ 2147483647 h 640"/>
              <a:gd name="T64" fmla="*/ 2147483647 w 2706"/>
              <a:gd name="T65" fmla="*/ 2147483647 h 640"/>
              <a:gd name="T66" fmla="*/ 2147483647 w 2706"/>
              <a:gd name="T67" fmla="*/ 2147483647 h 640"/>
              <a:gd name="T68" fmla="*/ 2147483647 w 2706"/>
              <a:gd name="T69" fmla="*/ 2147483647 h 640"/>
              <a:gd name="T70" fmla="*/ 2147483647 w 2706"/>
              <a:gd name="T71" fmla="*/ 2147483647 h 640"/>
              <a:gd name="T72" fmla="*/ 2147483647 w 2706"/>
              <a:gd name="T73" fmla="*/ 2147483647 h 640"/>
              <a:gd name="T74" fmla="*/ 2147483647 w 2706"/>
              <a:gd name="T75" fmla="*/ 2147483647 h 640"/>
              <a:gd name="T76" fmla="*/ 2147483647 w 2706"/>
              <a:gd name="T77" fmla="*/ 2147483647 h 640"/>
              <a:gd name="T78" fmla="*/ 2147483647 w 2706"/>
              <a:gd name="T79" fmla="*/ 2147483647 h 640"/>
              <a:gd name="T80" fmla="*/ 2147483647 w 2706"/>
              <a:gd name="T81" fmla="*/ 2147483647 h 640"/>
              <a:gd name="T82" fmla="*/ 2147483647 w 2706"/>
              <a:gd name="T83" fmla="*/ 2147483647 h 640"/>
              <a:gd name="T84" fmla="*/ 2147483647 w 2706"/>
              <a:gd name="T85" fmla="*/ 2147483647 h 640"/>
              <a:gd name="T86" fmla="*/ 2147483647 w 2706"/>
              <a:gd name="T87" fmla="*/ 2147483647 h 640"/>
              <a:gd name="T88" fmla="*/ 2147483647 w 2706"/>
              <a:gd name="T89" fmla="*/ 2147483647 h 640"/>
              <a:gd name="T90" fmla="*/ 2147483647 w 2706"/>
              <a:gd name="T91" fmla="*/ 2147483647 h 640"/>
              <a:gd name="T92" fmla="*/ 2147483647 w 2706"/>
              <a:gd name="T93" fmla="*/ 2147483647 h 640"/>
              <a:gd name="T94" fmla="*/ 2147483647 w 2706"/>
              <a:gd name="T95" fmla="*/ 2147483647 h 640"/>
              <a:gd name="T96" fmla="*/ 2147483647 w 2706"/>
              <a:gd name="T97" fmla="*/ 2147483647 h 640"/>
              <a:gd name="T98" fmla="*/ 2147483647 w 2706"/>
              <a:gd name="T99" fmla="*/ 2147483647 h 640"/>
              <a:gd name="T100" fmla="*/ 2147483647 w 2706"/>
              <a:gd name="T101" fmla="*/ 2147483647 h 640"/>
              <a:gd name="T102" fmla="*/ 2147483647 w 2706"/>
              <a:gd name="T103" fmla="*/ 2147483647 h 640"/>
              <a:gd name="T104" fmla="*/ 2147483647 w 2706"/>
              <a:gd name="T105" fmla="*/ 2147483647 h 640"/>
              <a:gd name="T106" fmla="*/ 2147483647 w 2706"/>
              <a:gd name="T107" fmla="*/ 0 h 640"/>
              <a:gd name="T108" fmla="*/ 2147483647 w 2706"/>
              <a:gd name="T109" fmla="*/ 0 h 640"/>
              <a:gd name="T110" fmla="*/ 2147483647 w 2706"/>
              <a:gd name="T111" fmla="*/ 0 h 640"/>
              <a:gd name="T112" fmla="*/ 2147483647 w 2706"/>
              <a:gd name="T113" fmla="*/ 0 h 64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706" h="640">
                <a:moveTo>
                  <a:pt x="2700" y="0"/>
                </a:moveTo>
                <a:lnTo>
                  <a:pt x="2700" y="0"/>
                </a:lnTo>
                <a:lnTo>
                  <a:pt x="2586" y="18"/>
                </a:lnTo>
                <a:lnTo>
                  <a:pt x="2470" y="38"/>
                </a:lnTo>
                <a:lnTo>
                  <a:pt x="2352" y="60"/>
                </a:lnTo>
                <a:lnTo>
                  <a:pt x="2230" y="82"/>
                </a:lnTo>
                <a:lnTo>
                  <a:pt x="2106" y="108"/>
                </a:lnTo>
                <a:lnTo>
                  <a:pt x="1978" y="134"/>
                </a:lnTo>
                <a:lnTo>
                  <a:pt x="1848" y="164"/>
                </a:lnTo>
                <a:lnTo>
                  <a:pt x="1714" y="194"/>
                </a:lnTo>
                <a:lnTo>
                  <a:pt x="1472" y="252"/>
                </a:lnTo>
                <a:lnTo>
                  <a:pt x="1236" y="304"/>
                </a:lnTo>
                <a:lnTo>
                  <a:pt x="1010" y="352"/>
                </a:lnTo>
                <a:lnTo>
                  <a:pt x="792" y="398"/>
                </a:lnTo>
                <a:lnTo>
                  <a:pt x="584" y="438"/>
                </a:lnTo>
                <a:lnTo>
                  <a:pt x="382" y="474"/>
                </a:lnTo>
                <a:lnTo>
                  <a:pt x="188" y="508"/>
                </a:lnTo>
                <a:lnTo>
                  <a:pt x="0" y="538"/>
                </a:lnTo>
                <a:lnTo>
                  <a:pt x="130" y="556"/>
                </a:lnTo>
                <a:lnTo>
                  <a:pt x="254" y="572"/>
                </a:lnTo>
                <a:lnTo>
                  <a:pt x="374" y="586"/>
                </a:lnTo>
                <a:lnTo>
                  <a:pt x="492" y="598"/>
                </a:lnTo>
                <a:lnTo>
                  <a:pt x="606" y="610"/>
                </a:lnTo>
                <a:lnTo>
                  <a:pt x="716" y="618"/>
                </a:lnTo>
                <a:lnTo>
                  <a:pt x="822" y="626"/>
                </a:lnTo>
                <a:lnTo>
                  <a:pt x="926" y="632"/>
                </a:lnTo>
                <a:lnTo>
                  <a:pt x="1028" y="636"/>
                </a:lnTo>
                <a:lnTo>
                  <a:pt x="1126" y="638"/>
                </a:lnTo>
                <a:lnTo>
                  <a:pt x="1220" y="640"/>
                </a:lnTo>
                <a:lnTo>
                  <a:pt x="1312" y="640"/>
                </a:lnTo>
                <a:lnTo>
                  <a:pt x="1402" y="638"/>
                </a:lnTo>
                <a:lnTo>
                  <a:pt x="1490" y="636"/>
                </a:lnTo>
                <a:lnTo>
                  <a:pt x="1574" y="632"/>
                </a:lnTo>
                <a:lnTo>
                  <a:pt x="1656" y="626"/>
                </a:lnTo>
                <a:lnTo>
                  <a:pt x="1734" y="620"/>
                </a:lnTo>
                <a:lnTo>
                  <a:pt x="1812" y="612"/>
                </a:lnTo>
                <a:lnTo>
                  <a:pt x="1886" y="602"/>
                </a:lnTo>
                <a:lnTo>
                  <a:pt x="1960" y="592"/>
                </a:lnTo>
                <a:lnTo>
                  <a:pt x="2030" y="580"/>
                </a:lnTo>
                <a:lnTo>
                  <a:pt x="2100" y="568"/>
                </a:lnTo>
                <a:lnTo>
                  <a:pt x="2166" y="554"/>
                </a:lnTo>
                <a:lnTo>
                  <a:pt x="2232" y="540"/>
                </a:lnTo>
                <a:lnTo>
                  <a:pt x="2296" y="524"/>
                </a:lnTo>
                <a:lnTo>
                  <a:pt x="2358" y="508"/>
                </a:lnTo>
                <a:lnTo>
                  <a:pt x="2418" y="490"/>
                </a:lnTo>
                <a:lnTo>
                  <a:pt x="2478" y="472"/>
                </a:lnTo>
                <a:lnTo>
                  <a:pt x="2592" y="432"/>
                </a:lnTo>
                <a:lnTo>
                  <a:pt x="2702" y="390"/>
                </a:lnTo>
                <a:lnTo>
                  <a:pt x="2706" y="388"/>
                </a:lnTo>
                <a:lnTo>
                  <a:pt x="2706" y="0"/>
                </a:lnTo>
                <a:lnTo>
                  <a:pt x="2700" y="0"/>
                </a:lnTo>
                <a:close/>
              </a:path>
            </a:pathLst>
          </a:custGeom>
          <a:solidFill>
            <a:schemeClr val="bg2">
              <a:alpha val="2901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6" name="Freeform 18"/>
          <p:cNvSpPr>
            <a:spLocks/>
          </p:cNvSpPr>
          <p:nvPr/>
        </p:nvSpPr>
        <p:spPr bwMode="hidden">
          <a:xfrm>
            <a:off x="2619375" y="4075113"/>
            <a:ext cx="5545138" cy="850900"/>
          </a:xfrm>
          <a:custGeom>
            <a:avLst/>
            <a:gdLst>
              <a:gd name="T0" fmla="*/ 2147483647 w 5216"/>
              <a:gd name="T1" fmla="*/ 2147483647 h 762"/>
              <a:gd name="T2" fmla="*/ 2147483647 w 5216"/>
              <a:gd name="T3" fmla="*/ 2147483647 h 762"/>
              <a:gd name="T4" fmla="*/ 2147483647 w 5216"/>
              <a:gd name="T5" fmla="*/ 2147483647 h 762"/>
              <a:gd name="T6" fmla="*/ 2147483647 w 5216"/>
              <a:gd name="T7" fmla="*/ 2147483647 h 762"/>
              <a:gd name="T8" fmla="*/ 2147483647 w 5216"/>
              <a:gd name="T9" fmla="*/ 2147483647 h 762"/>
              <a:gd name="T10" fmla="*/ 2147483647 w 5216"/>
              <a:gd name="T11" fmla="*/ 2147483647 h 762"/>
              <a:gd name="T12" fmla="*/ 2147483647 w 5216"/>
              <a:gd name="T13" fmla="*/ 2147483647 h 762"/>
              <a:gd name="T14" fmla="*/ 2147483647 w 5216"/>
              <a:gd name="T15" fmla="*/ 2147483647 h 762"/>
              <a:gd name="T16" fmla="*/ 2147483647 w 5216"/>
              <a:gd name="T17" fmla="*/ 2147483647 h 762"/>
              <a:gd name="T18" fmla="*/ 2147483647 w 5216"/>
              <a:gd name="T19" fmla="*/ 2147483647 h 762"/>
              <a:gd name="T20" fmla="*/ 2147483647 w 5216"/>
              <a:gd name="T21" fmla="*/ 2147483647 h 762"/>
              <a:gd name="T22" fmla="*/ 2147483647 w 5216"/>
              <a:gd name="T23" fmla="*/ 2147483647 h 762"/>
              <a:gd name="T24" fmla="*/ 2147483647 w 5216"/>
              <a:gd name="T25" fmla="*/ 2147483647 h 762"/>
              <a:gd name="T26" fmla="*/ 2147483647 w 5216"/>
              <a:gd name="T27" fmla="*/ 0 h 762"/>
              <a:gd name="T28" fmla="*/ 2147483647 w 5216"/>
              <a:gd name="T29" fmla="*/ 2147483647 h 762"/>
              <a:gd name="T30" fmla="*/ 2147483647 w 5216"/>
              <a:gd name="T31" fmla="*/ 2147483647 h 762"/>
              <a:gd name="T32" fmla="*/ 0 w 5216"/>
              <a:gd name="T33" fmla="*/ 2147483647 h 762"/>
              <a:gd name="T34" fmla="*/ 2147483647 w 5216"/>
              <a:gd name="T35" fmla="*/ 2147483647 h 762"/>
              <a:gd name="T36" fmla="*/ 2147483647 w 5216"/>
              <a:gd name="T37" fmla="*/ 2147483647 h 762"/>
              <a:gd name="T38" fmla="*/ 2147483647 w 5216"/>
              <a:gd name="T39" fmla="*/ 2147483647 h 762"/>
              <a:gd name="T40" fmla="*/ 2147483647 w 5216"/>
              <a:gd name="T41" fmla="*/ 2147483647 h 762"/>
              <a:gd name="T42" fmla="*/ 2147483647 w 5216"/>
              <a:gd name="T43" fmla="*/ 2147483647 h 762"/>
              <a:gd name="T44" fmla="*/ 2147483647 w 5216"/>
              <a:gd name="T45" fmla="*/ 2147483647 h 762"/>
              <a:gd name="T46" fmla="*/ 2147483647 w 5216"/>
              <a:gd name="T47" fmla="*/ 2147483647 h 762"/>
              <a:gd name="T48" fmla="*/ 2147483647 w 5216"/>
              <a:gd name="T49" fmla="*/ 2147483647 h 762"/>
              <a:gd name="T50" fmla="*/ 2147483647 w 5216"/>
              <a:gd name="T51" fmla="*/ 2147483647 h 762"/>
              <a:gd name="T52" fmla="*/ 2147483647 w 5216"/>
              <a:gd name="T53" fmla="*/ 2147483647 h 762"/>
              <a:gd name="T54" fmla="*/ 2147483647 w 5216"/>
              <a:gd name="T55" fmla="*/ 2147483647 h 762"/>
              <a:gd name="T56" fmla="*/ 2147483647 w 5216"/>
              <a:gd name="T57" fmla="*/ 2147483647 h 762"/>
              <a:gd name="T58" fmla="*/ 2147483647 w 5216"/>
              <a:gd name="T59" fmla="*/ 2147483647 h 762"/>
              <a:gd name="T60" fmla="*/ 2147483647 w 5216"/>
              <a:gd name="T61" fmla="*/ 2147483647 h 762"/>
              <a:gd name="T62" fmla="*/ 2147483647 w 5216"/>
              <a:gd name="T63" fmla="*/ 2147483647 h 762"/>
              <a:gd name="T64" fmla="*/ 2147483647 w 5216"/>
              <a:gd name="T65" fmla="*/ 2147483647 h 762"/>
              <a:gd name="T66" fmla="*/ 2147483647 w 5216"/>
              <a:gd name="T67" fmla="*/ 2147483647 h 762"/>
              <a:gd name="T68" fmla="*/ 2147483647 w 5216"/>
              <a:gd name="T69" fmla="*/ 2147483647 h 762"/>
              <a:gd name="T70" fmla="*/ 2147483647 w 5216"/>
              <a:gd name="T71" fmla="*/ 2147483647 h 7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216" h="762">
                <a:moveTo>
                  <a:pt x="5216" y="714"/>
                </a:moveTo>
                <a:lnTo>
                  <a:pt x="5216" y="714"/>
                </a:lnTo>
                <a:lnTo>
                  <a:pt x="5102" y="700"/>
                </a:lnTo>
                <a:lnTo>
                  <a:pt x="4984" y="686"/>
                </a:lnTo>
                <a:lnTo>
                  <a:pt x="4738" y="652"/>
                </a:lnTo>
                <a:lnTo>
                  <a:pt x="4478" y="610"/>
                </a:lnTo>
                <a:lnTo>
                  <a:pt x="4204" y="564"/>
                </a:lnTo>
                <a:lnTo>
                  <a:pt x="3914" y="508"/>
                </a:lnTo>
                <a:lnTo>
                  <a:pt x="3608" y="446"/>
                </a:lnTo>
                <a:lnTo>
                  <a:pt x="3286" y="374"/>
                </a:lnTo>
                <a:lnTo>
                  <a:pt x="2946" y="296"/>
                </a:lnTo>
                <a:lnTo>
                  <a:pt x="2812" y="266"/>
                </a:lnTo>
                <a:lnTo>
                  <a:pt x="2682" y="236"/>
                </a:lnTo>
                <a:lnTo>
                  <a:pt x="2556" y="210"/>
                </a:lnTo>
                <a:lnTo>
                  <a:pt x="2430" y="184"/>
                </a:lnTo>
                <a:lnTo>
                  <a:pt x="2308" y="162"/>
                </a:lnTo>
                <a:lnTo>
                  <a:pt x="2190" y="140"/>
                </a:lnTo>
                <a:lnTo>
                  <a:pt x="2074" y="120"/>
                </a:lnTo>
                <a:lnTo>
                  <a:pt x="1960" y="102"/>
                </a:lnTo>
                <a:lnTo>
                  <a:pt x="1850" y="86"/>
                </a:lnTo>
                <a:lnTo>
                  <a:pt x="1740" y="72"/>
                </a:lnTo>
                <a:lnTo>
                  <a:pt x="1532" y="46"/>
                </a:lnTo>
                <a:lnTo>
                  <a:pt x="1334" y="28"/>
                </a:lnTo>
                <a:lnTo>
                  <a:pt x="1148" y="14"/>
                </a:lnTo>
                <a:lnTo>
                  <a:pt x="970" y="4"/>
                </a:lnTo>
                <a:lnTo>
                  <a:pt x="802" y="0"/>
                </a:lnTo>
                <a:lnTo>
                  <a:pt x="644" y="0"/>
                </a:lnTo>
                <a:lnTo>
                  <a:pt x="496" y="4"/>
                </a:lnTo>
                <a:lnTo>
                  <a:pt x="358" y="10"/>
                </a:lnTo>
                <a:lnTo>
                  <a:pt x="230" y="20"/>
                </a:lnTo>
                <a:lnTo>
                  <a:pt x="110" y="32"/>
                </a:lnTo>
                <a:lnTo>
                  <a:pt x="0" y="48"/>
                </a:lnTo>
                <a:lnTo>
                  <a:pt x="154" y="66"/>
                </a:lnTo>
                <a:lnTo>
                  <a:pt x="314" y="86"/>
                </a:lnTo>
                <a:lnTo>
                  <a:pt x="480" y="112"/>
                </a:lnTo>
                <a:lnTo>
                  <a:pt x="652" y="140"/>
                </a:lnTo>
                <a:lnTo>
                  <a:pt x="830" y="174"/>
                </a:lnTo>
                <a:lnTo>
                  <a:pt x="1014" y="210"/>
                </a:lnTo>
                <a:lnTo>
                  <a:pt x="1206" y="250"/>
                </a:lnTo>
                <a:lnTo>
                  <a:pt x="1402" y="296"/>
                </a:lnTo>
                <a:lnTo>
                  <a:pt x="1756" y="378"/>
                </a:lnTo>
                <a:lnTo>
                  <a:pt x="2092" y="450"/>
                </a:lnTo>
                <a:lnTo>
                  <a:pt x="2408" y="516"/>
                </a:lnTo>
                <a:lnTo>
                  <a:pt x="2562" y="544"/>
                </a:lnTo>
                <a:lnTo>
                  <a:pt x="2708" y="572"/>
                </a:lnTo>
                <a:lnTo>
                  <a:pt x="2852" y="598"/>
                </a:lnTo>
                <a:lnTo>
                  <a:pt x="2992" y="620"/>
                </a:lnTo>
                <a:lnTo>
                  <a:pt x="3128" y="642"/>
                </a:lnTo>
                <a:lnTo>
                  <a:pt x="3260" y="662"/>
                </a:lnTo>
                <a:lnTo>
                  <a:pt x="3388" y="678"/>
                </a:lnTo>
                <a:lnTo>
                  <a:pt x="3512" y="694"/>
                </a:lnTo>
                <a:lnTo>
                  <a:pt x="3632" y="708"/>
                </a:lnTo>
                <a:lnTo>
                  <a:pt x="3750" y="722"/>
                </a:lnTo>
                <a:lnTo>
                  <a:pt x="3864" y="732"/>
                </a:lnTo>
                <a:lnTo>
                  <a:pt x="3974" y="740"/>
                </a:lnTo>
                <a:lnTo>
                  <a:pt x="4080" y="748"/>
                </a:lnTo>
                <a:lnTo>
                  <a:pt x="4184" y="754"/>
                </a:lnTo>
                <a:lnTo>
                  <a:pt x="4286" y="758"/>
                </a:lnTo>
                <a:lnTo>
                  <a:pt x="4384" y="762"/>
                </a:lnTo>
                <a:lnTo>
                  <a:pt x="4478" y="762"/>
                </a:lnTo>
                <a:lnTo>
                  <a:pt x="4570" y="762"/>
                </a:lnTo>
                <a:lnTo>
                  <a:pt x="4660" y="760"/>
                </a:lnTo>
                <a:lnTo>
                  <a:pt x="4746" y="758"/>
                </a:lnTo>
                <a:lnTo>
                  <a:pt x="4830" y="754"/>
                </a:lnTo>
                <a:lnTo>
                  <a:pt x="4912" y="748"/>
                </a:lnTo>
                <a:lnTo>
                  <a:pt x="4992" y="740"/>
                </a:lnTo>
                <a:lnTo>
                  <a:pt x="5068" y="732"/>
                </a:lnTo>
                <a:lnTo>
                  <a:pt x="5144" y="724"/>
                </a:lnTo>
                <a:lnTo>
                  <a:pt x="5216" y="71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7" name="Freeform 22"/>
          <p:cNvSpPr>
            <a:spLocks/>
          </p:cNvSpPr>
          <p:nvPr/>
        </p:nvSpPr>
        <p:spPr bwMode="hidden">
          <a:xfrm>
            <a:off x="2828925" y="4087813"/>
            <a:ext cx="5467350" cy="774700"/>
          </a:xfrm>
          <a:custGeom>
            <a:avLst/>
            <a:gdLst>
              <a:gd name="T0" fmla="*/ 0 w 5144"/>
              <a:gd name="T1" fmla="*/ 2147483647 h 694"/>
              <a:gd name="T2" fmla="*/ 0 w 5144"/>
              <a:gd name="T3" fmla="*/ 2147483647 h 694"/>
              <a:gd name="T4" fmla="*/ 2147483647 w 5144"/>
              <a:gd name="T5" fmla="*/ 2147483647 h 694"/>
              <a:gd name="T6" fmla="*/ 2147483647 w 5144"/>
              <a:gd name="T7" fmla="*/ 2147483647 h 694"/>
              <a:gd name="T8" fmla="*/ 2147483647 w 5144"/>
              <a:gd name="T9" fmla="*/ 2147483647 h 694"/>
              <a:gd name="T10" fmla="*/ 2147483647 w 5144"/>
              <a:gd name="T11" fmla="*/ 2147483647 h 694"/>
              <a:gd name="T12" fmla="*/ 2147483647 w 5144"/>
              <a:gd name="T13" fmla="*/ 2147483647 h 694"/>
              <a:gd name="T14" fmla="*/ 2147483647 w 5144"/>
              <a:gd name="T15" fmla="*/ 2147483647 h 694"/>
              <a:gd name="T16" fmla="*/ 2147483647 w 5144"/>
              <a:gd name="T17" fmla="*/ 2147483647 h 694"/>
              <a:gd name="T18" fmla="*/ 2147483647 w 5144"/>
              <a:gd name="T19" fmla="*/ 2147483647 h 694"/>
              <a:gd name="T20" fmla="*/ 2147483647 w 5144"/>
              <a:gd name="T21" fmla="*/ 2147483647 h 694"/>
              <a:gd name="T22" fmla="*/ 2147483647 w 5144"/>
              <a:gd name="T23" fmla="*/ 2147483647 h 694"/>
              <a:gd name="T24" fmla="*/ 2147483647 w 5144"/>
              <a:gd name="T25" fmla="*/ 0 h 694"/>
              <a:gd name="T26" fmla="*/ 2147483647 w 5144"/>
              <a:gd name="T27" fmla="*/ 2147483647 h 694"/>
              <a:gd name="T28" fmla="*/ 2147483647 w 5144"/>
              <a:gd name="T29" fmla="*/ 2147483647 h 694"/>
              <a:gd name="T30" fmla="*/ 2147483647 w 5144"/>
              <a:gd name="T31" fmla="*/ 2147483647 h 694"/>
              <a:gd name="T32" fmla="*/ 2147483647 w 5144"/>
              <a:gd name="T33" fmla="*/ 2147483647 h 694"/>
              <a:gd name="T34" fmla="*/ 2147483647 w 5144"/>
              <a:gd name="T35" fmla="*/ 2147483647 h 694"/>
              <a:gd name="T36" fmla="*/ 2147483647 w 5144"/>
              <a:gd name="T37" fmla="*/ 2147483647 h 694"/>
              <a:gd name="T38" fmla="*/ 2147483647 w 5144"/>
              <a:gd name="T39" fmla="*/ 2147483647 h 694"/>
              <a:gd name="T40" fmla="*/ 2147483647 w 5144"/>
              <a:gd name="T41" fmla="*/ 2147483647 h 694"/>
              <a:gd name="T42" fmla="*/ 2147483647 w 5144"/>
              <a:gd name="T43" fmla="*/ 2147483647 h 694"/>
              <a:gd name="T44" fmla="*/ 2147483647 w 5144"/>
              <a:gd name="T45" fmla="*/ 2147483647 h 694"/>
              <a:gd name="T46" fmla="*/ 2147483647 w 5144"/>
              <a:gd name="T47" fmla="*/ 2147483647 h 694"/>
              <a:gd name="T48" fmla="*/ 2147483647 w 5144"/>
              <a:gd name="T49" fmla="*/ 2147483647 h 694"/>
              <a:gd name="T50" fmla="*/ 2147483647 w 5144"/>
              <a:gd name="T51" fmla="*/ 2147483647 h 694"/>
              <a:gd name="T52" fmla="*/ 2147483647 w 5144"/>
              <a:gd name="T53" fmla="*/ 2147483647 h 694"/>
              <a:gd name="T54" fmla="*/ 2147483647 w 5144"/>
              <a:gd name="T55" fmla="*/ 2147483647 h 694"/>
              <a:gd name="T56" fmla="*/ 2147483647 w 5144"/>
              <a:gd name="T57" fmla="*/ 2147483647 h 694"/>
              <a:gd name="T58" fmla="*/ 2147483647 w 5144"/>
              <a:gd name="T59" fmla="*/ 2147483647 h 694"/>
              <a:gd name="T60" fmla="*/ 2147483647 w 5144"/>
              <a:gd name="T61" fmla="*/ 2147483647 h 69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144" h="694">
                <a:moveTo>
                  <a:pt x="0" y="70"/>
                </a:moveTo>
                <a:lnTo>
                  <a:pt x="0" y="70"/>
                </a:lnTo>
                <a:lnTo>
                  <a:pt x="18" y="66"/>
                </a:lnTo>
                <a:lnTo>
                  <a:pt x="72" y="56"/>
                </a:lnTo>
                <a:lnTo>
                  <a:pt x="164" y="42"/>
                </a:lnTo>
                <a:lnTo>
                  <a:pt x="224" y="34"/>
                </a:lnTo>
                <a:lnTo>
                  <a:pt x="294" y="26"/>
                </a:lnTo>
                <a:lnTo>
                  <a:pt x="372" y="20"/>
                </a:lnTo>
                <a:lnTo>
                  <a:pt x="462" y="14"/>
                </a:lnTo>
                <a:lnTo>
                  <a:pt x="560" y="8"/>
                </a:lnTo>
                <a:lnTo>
                  <a:pt x="670" y="4"/>
                </a:lnTo>
                <a:lnTo>
                  <a:pt x="790" y="2"/>
                </a:lnTo>
                <a:lnTo>
                  <a:pt x="920" y="0"/>
                </a:lnTo>
                <a:lnTo>
                  <a:pt x="1060" y="2"/>
                </a:lnTo>
                <a:lnTo>
                  <a:pt x="1210" y="6"/>
                </a:lnTo>
                <a:lnTo>
                  <a:pt x="1372" y="14"/>
                </a:lnTo>
                <a:lnTo>
                  <a:pt x="1544" y="24"/>
                </a:lnTo>
                <a:lnTo>
                  <a:pt x="1726" y="40"/>
                </a:lnTo>
                <a:lnTo>
                  <a:pt x="1920" y="58"/>
                </a:lnTo>
                <a:lnTo>
                  <a:pt x="2126" y="80"/>
                </a:lnTo>
                <a:lnTo>
                  <a:pt x="2342" y="106"/>
                </a:lnTo>
                <a:lnTo>
                  <a:pt x="2570" y="138"/>
                </a:lnTo>
                <a:lnTo>
                  <a:pt x="2808" y="174"/>
                </a:lnTo>
                <a:lnTo>
                  <a:pt x="3058" y="216"/>
                </a:lnTo>
                <a:lnTo>
                  <a:pt x="3320" y="266"/>
                </a:lnTo>
                <a:lnTo>
                  <a:pt x="3594" y="320"/>
                </a:lnTo>
                <a:lnTo>
                  <a:pt x="3880" y="380"/>
                </a:lnTo>
                <a:lnTo>
                  <a:pt x="4178" y="448"/>
                </a:lnTo>
                <a:lnTo>
                  <a:pt x="4488" y="522"/>
                </a:lnTo>
                <a:lnTo>
                  <a:pt x="4810" y="604"/>
                </a:lnTo>
                <a:lnTo>
                  <a:pt x="5144" y="694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8" name="Freeform 26"/>
          <p:cNvSpPr>
            <a:spLocks/>
          </p:cNvSpPr>
          <p:nvPr/>
        </p:nvSpPr>
        <p:spPr bwMode="hidden">
          <a:xfrm>
            <a:off x="5610225" y="4073525"/>
            <a:ext cx="3306763" cy="652463"/>
          </a:xfrm>
          <a:custGeom>
            <a:avLst/>
            <a:gdLst>
              <a:gd name="T0" fmla="*/ 0 w 3112"/>
              <a:gd name="T1" fmla="*/ 2147483647 h 584"/>
              <a:gd name="T2" fmla="*/ 0 w 3112"/>
              <a:gd name="T3" fmla="*/ 2147483647 h 584"/>
              <a:gd name="T4" fmla="*/ 2147483647 w 3112"/>
              <a:gd name="T5" fmla="*/ 2147483647 h 584"/>
              <a:gd name="T6" fmla="*/ 2147483647 w 3112"/>
              <a:gd name="T7" fmla="*/ 2147483647 h 584"/>
              <a:gd name="T8" fmla="*/ 2147483647 w 3112"/>
              <a:gd name="T9" fmla="*/ 2147483647 h 584"/>
              <a:gd name="T10" fmla="*/ 2147483647 w 3112"/>
              <a:gd name="T11" fmla="*/ 2147483647 h 584"/>
              <a:gd name="T12" fmla="*/ 2147483647 w 3112"/>
              <a:gd name="T13" fmla="*/ 2147483647 h 584"/>
              <a:gd name="T14" fmla="*/ 2147483647 w 3112"/>
              <a:gd name="T15" fmla="*/ 2147483647 h 584"/>
              <a:gd name="T16" fmla="*/ 2147483647 w 3112"/>
              <a:gd name="T17" fmla="*/ 2147483647 h 584"/>
              <a:gd name="T18" fmla="*/ 2147483647 w 3112"/>
              <a:gd name="T19" fmla="*/ 2147483647 h 584"/>
              <a:gd name="T20" fmla="*/ 2147483647 w 3112"/>
              <a:gd name="T21" fmla="*/ 2147483647 h 584"/>
              <a:gd name="T22" fmla="*/ 2147483647 w 3112"/>
              <a:gd name="T23" fmla="*/ 2147483647 h 584"/>
              <a:gd name="T24" fmla="*/ 2147483647 w 3112"/>
              <a:gd name="T25" fmla="*/ 2147483647 h 584"/>
              <a:gd name="T26" fmla="*/ 2147483647 w 3112"/>
              <a:gd name="T27" fmla="*/ 2147483647 h 584"/>
              <a:gd name="T28" fmla="*/ 2147483647 w 3112"/>
              <a:gd name="T29" fmla="*/ 2147483647 h 584"/>
              <a:gd name="T30" fmla="*/ 2147483647 w 3112"/>
              <a:gd name="T31" fmla="*/ 2147483647 h 584"/>
              <a:gd name="T32" fmla="*/ 2147483647 w 3112"/>
              <a:gd name="T33" fmla="*/ 2147483647 h 584"/>
              <a:gd name="T34" fmla="*/ 2147483647 w 3112"/>
              <a:gd name="T35" fmla="*/ 2147483647 h 584"/>
              <a:gd name="T36" fmla="*/ 2147483647 w 3112"/>
              <a:gd name="T37" fmla="*/ 2147483647 h 584"/>
              <a:gd name="T38" fmla="*/ 2147483647 w 3112"/>
              <a:gd name="T39" fmla="*/ 0 h 5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112" h="584">
                <a:moveTo>
                  <a:pt x="0" y="584"/>
                </a:moveTo>
                <a:lnTo>
                  <a:pt x="0" y="584"/>
                </a:lnTo>
                <a:lnTo>
                  <a:pt x="90" y="560"/>
                </a:lnTo>
                <a:lnTo>
                  <a:pt x="336" y="498"/>
                </a:lnTo>
                <a:lnTo>
                  <a:pt x="506" y="456"/>
                </a:lnTo>
                <a:lnTo>
                  <a:pt x="702" y="410"/>
                </a:lnTo>
                <a:lnTo>
                  <a:pt x="920" y="360"/>
                </a:lnTo>
                <a:lnTo>
                  <a:pt x="1154" y="306"/>
                </a:lnTo>
                <a:lnTo>
                  <a:pt x="1402" y="254"/>
                </a:lnTo>
                <a:lnTo>
                  <a:pt x="1656" y="202"/>
                </a:lnTo>
                <a:lnTo>
                  <a:pt x="1916" y="154"/>
                </a:lnTo>
                <a:lnTo>
                  <a:pt x="2174" y="108"/>
                </a:lnTo>
                <a:lnTo>
                  <a:pt x="2302" y="88"/>
                </a:lnTo>
                <a:lnTo>
                  <a:pt x="2426" y="68"/>
                </a:lnTo>
                <a:lnTo>
                  <a:pt x="2550" y="52"/>
                </a:lnTo>
                <a:lnTo>
                  <a:pt x="2670" y="36"/>
                </a:lnTo>
                <a:lnTo>
                  <a:pt x="2788" y="24"/>
                </a:lnTo>
                <a:lnTo>
                  <a:pt x="2900" y="14"/>
                </a:lnTo>
                <a:lnTo>
                  <a:pt x="3008" y="6"/>
                </a:lnTo>
                <a:lnTo>
                  <a:pt x="3112" y="0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 useBgFill="1">
        <p:nvSpPr>
          <p:cNvPr id="9" name="Freeform 10"/>
          <p:cNvSpPr>
            <a:spLocks/>
          </p:cNvSpPr>
          <p:nvPr/>
        </p:nvSpPr>
        <p:spPr bwMode="hidden">
          <a:xfrm>
            <a:off x="211138" y="4059238"/>
            <a:ext cx="8723312" cy="1328737"/>
          </a:xfrm>
          <a:custGeom>
            <a:avLst/>
            <a:gdLst>
              <a:gd name="T0" fmla="*/ 2147483647 w 8196"/>
              <a:gd name="T1" fmla="*/ 2147483647 h 1192"/>
              <a:gd name="T2" fmla="*/ 2147483647 w 8196"/>
              <a:gd name="T3" fmla="*/ 2147483647 h 1192"/>
              <a:gd name="T4" fmla="*/ 2147483647 w 8196"/>
              <a:gd name="T5" fmla="*/ 2147483647 h 1192"/>
              <a:gd name="T6" fmla="*/ 2147483647 w 8196"/>
              <a:gd name="T7" fmla="*/ 2147483647 h 1192"/>
              <a:gd name="T8" fmla="*/ 2147483647 w 8196"/>
              <a:gd name="T9" fmla="*/ 2147483647 h 1192"/>
              <a:gd name="T10" fmla="*/ 2147483647 w 8196"/>
              <a:gd name="T11" fmla="*/ 2147483647 h 1192"/>
              <a:gd name="T12" fmla="*/ 2147483647 w 8196"/>
              <a:gd name="T13" fmla="*/ 2147483647 h 1192"/>
              <a:gd name="T14" fmla="*/ 2147483647 w 8196"/>
              <a:gd name="T15" fmla="*/ 2147483647 h 1192"/>
              <a:gd name="T16" fmla="*/ 2147483647 w 8196"/>
              <a:gd name="T17" fmla="*/ 2147483647 h 1192"/>
              <a:gd name="T18" fmla="*/ 2147483647 w 8196"/>
              <a:gd name="T19" fmla="*/ 2147483647 h 1192"/>
              <a:gd name="T20" fmla="*/ 2147483647 w 8196"/>
              <a:gd name="T21" fmla="*/ 2147483647 h 1192"/>
              <a:gd name="T22" fmla="*/ 2147483647 w 8196"/>
              <a:gd name="T23" fmla="*/ 2147483647 h 1192"/>
              <a:gd name="T24" fmla="*/ 2147483647 w 8196"/>
              <a:gd name="T25" fmla="*/ 2147483647 h 1192"/>
              <a:gd name="T26" fmla="*/ 2147483647 w 8196"/>
              <a:gd name="T27" fmla="*/ 2147483647 h 1192"/>
              <a:gd name="T28" fmla="*/ 2147483647 w 8196"/>
              <a:gd name="T29" fmla="*/ 2147483647 h 1192"/>
              <a:gd name="T30" fmla="*/ 2147483647 w 8196"/>
              <a:gd name="T31" fmla="*/ 2147483647 h 1192"/>
              <a:gd name="T32" fmla="*/ 2147483647 w 8196"/>
              <a:gd name="T33" fmla="*/ 2147483647 h 1192"/>
              <a:gd name="T34" fmla="*/ 2147483647 w 8196"/>
              <a:gd name="T35" fmla="*/ 2147483647 h 1192"/>
              <a:gd name="T36" fmla="*/ 2147483647 w 8196"/>
              <a:gd name="T37" fmla="*/ 2147483647 h 1192"/>
              <a:gd name="T38" fmla="*/ 2147483647 w 8196"/>
              <a:gd name="T39" fmla="*/ 2147483647 h 1192"/>
              <a:gd name="T40" fmla="*/ 2147483647 w 8196"/>
              <a:gd name="T41" fmla="*/ 2147483647 h 1192"/>
              <a:gd name="T42" fmla="*/ 2147483647 w 8196"/>
              <a:gd name="T43" fmla="*/ 2147483647 h 1192"/>
              <a:gd name="T44" fmla="*/ 2147483647 w 8196"/>
              <a:gd name="T45" fmla="*/ 0 h 1192"/>
              <a:gd name="T46" fmla="*/ 2147483647 w 8196"/>
              <a:gd name="T47" fmla="*/ 2147483647 h 1192"/>
              <a:gd name="T48" fmla="*/ 2147483647 w 8196"/>
              <a:gd name="T49" fmla="*/ 2147483647 h 1192"/>
              <a:gd name="T50" fmla="*/ 2147483647 w 8196"/>
              <a:gd name="T51" fmla="*/ 2147483647 h 1192"/>
              <a:gd name="T52" fmla="*/ 2147483647 w 8196"/>
              <a:gd name="T53" fmla="*/ 2147483647 h 1192"/>
              <a:gd name="T54" fmla="*/ 2147483647 w 8196"/>
              <a:gd name="T55" fmla="*/ 2147483647 h 1192"/>
              <a:gd name="T56" fmla="*/ 2147483647 w 8196"/>
              <a:gd name="T57" fmla="*/ 2147483647 h 1192"/>
              <a:gd name="T58" fmla="*/ 2147483647 w 8196"/>
              <a:gd name="T59" fmla="*/ 2147483647 h 1192"/>
              <a:gd name="T60" fmla="*/ 2147483647 w 8196"/>
              <a:gd name="T61" fmla="*/ 2147483647 h 1192"/>
              <a:gd name="T62" fmla="*/ 0 w 8196"/>
              <a:gd name="T63" fmla="*/ 2147483647 h 1192"/>
              <a:gd name="T64" fmla="*/ 2147483647 w 8196"/>
              <a:gd name="T65" fmla="*/ 2147483647 h 1192"/>
              <a:gd name="T66" fmla="*/ 2147483647 w 8196"/>
              <a:gd name="T67" fmla="*/ 2147483647 h 1192"/>
              <a:gd name="T68" fmla="*/ 2147483647 w 8196"/>
              <a:gd name="T69" fmla="*/ 2147483647 h 1192"/>
              <a:gd name="T70" fmla="*/ 2147483647 w 8196"/>
              <a:gd name="T71" fmla="*/ 2147483647 h 119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196" h="1192">
                <a:moveTo>
                  <a:pt x="8192" y="512"/>
                </a:moveTo>
                <a:lnTo>
                  <a:pt x="8192" y="512"/>
                </a:lnTo>
                <a:lnTo>
                  <a:pt x="8116" y="542"/>
                </a:lnTo>
                <a:lnTo>
                  <a:pt x="8040" y="570"/>
                </a:lnTo>
                <a:lnTo>
                  <a:pt x="7960" y="596"/>
                </a:lnTo>
                <a:lnTo>
                  <a:pt x="7878" y="620"/>
                </a:lnTo>
                <a:lnTo>
                  <a:pt x="7794" y="644"/>
                </a:lnTo>
                <a:lnTo>
                  <a:pt x="7706" y="666"/>
                </a:lnTo>
                <a:lnTo>
                  <a:pt x="7616" y="684"/>
                </a:lnTo>
                <a:lnTo>
                  <a:pt x="7522" y="702"/>
                </a:lnTo>
                <a:lnTo>
                  <a:pt x="7424" y="718"/>
                </a:lnTo>
                <a:lnTo>
                  <a:pt x="7322" y="730"/>
                </a:lnTo>
                <a:lnTo>
                  <a:pt x="7216" y="742"/>
                </a:lnTo>
                <a:lnTo>
                  <a:pt x="7106" y="750"/>
                </a:lnTo>
                <a:lnTo>
                  <a:pt x="6992" y="758"/>
                </a:lnTo>
                <a:lnTo>
                  <a:pt x="6872" y="762"/>
                </a:lnTo>
                <a:lnTo>
                  <a:pt x="6748" y="762"/>
                </a:lnTo>
                <a:lnTo>
                  <a:pt x="6618" y="760"/>
                </a:lnTo>
                <a:lnTo>
                  <a:pt x="6482" y="756"/>
                </a:lnTo>
                <a:lnTo>
                  <a:pt x="6342" y="750"/>
                </a:lnTo>
                <a:lnTo>
                  <a:pt x="6196" y="740"/>
                </a:lnTo>
                <a:lnTo>
                  <a:pt x="6042" y="726"/>
                </a:lnTo>
                <a:lnTo>
                  <a:pt x="5882" y="710"/>
                </a:lnTo>
                <a:lnTo>
                  <a:pt x="5716" y="690"/>
                </a:lnTo>
                <a:lnTo>
                  <a:pt x="5544" y="668"/>
                </a:lnTo>
                <a:lnTo>
                  <a:pt x="5364" y="642"/>
                </a:lnTo>
                <a:lnTo>
                  <a:pt x="5176" y="612"/>
                </a:lnTo>
                <a:lnTo>
                  <a:pt x="4982" y="578"/>
                </a:lnTo>
                <a:lnTo>
                  <a:pt x="4778" y="540"/>
                </a:lnTo>
                <a:lnTo>
                  <a:pt x="4568" y="500"/>
                </a:lnTo>
                <a:lnTo>
                  <a:pt x="4348" y="454"/>
                </a:lnTo>
                <a:lnTo>
                  <a:pt x="4122" y="406"/>
                </a:lnTo>
                <a:lnTo>
                  <a:pt x="3886" y="354"/>
                </a:lnTo>
                <a:lnTo>
                  <a:pt x="3640" y="296"/>
                </a:lnTo>
                <a:lnTo>
                  <a:pt x="3396" y="240"/>
                </a:lnTo>
                <a:lnTo>
                  <a:pt x="3160" y="192"/>
                </a:lnTo>
                <a:lnTo>
                  <a:pt x="2934" y="148"/>
                </a:lnTo>
                <a:lnTo>
                  <a:pt x="2718" y="112"/>
                </a:lnTo>
                <a:lnTo>
                  <a:pt x="2512" y="82"/>
                </a:lnTo>
                <a:lnTo>
                  <a:pt x="2314" y="56"/>
                </a:lnTo>
                <a:lnTo>
                  <a:pt x="2126" y="36"/>
                </a:lnTo>
                <a:lnTo>
                  <a:pt x="1948" y="20"/>
                </a:lnTo>
                <a:lnTo>
                  <a:pt x="1776" y="10"/>
                </a:lnTo>
                <a:lnTo>
                  <a:pt x="1616" y="2"/>
                </a:lnTo>
                <a:lnTo>
                  <a:pt x="1462" y="0"/>
                </a:lnTo>
                <a:lnTo>
                  <a:pt x="1318" y="0"/>
                </a:lnTo>
                <a:lnTo>
                  <a:pt x="1182" y="4"/>
                </a:lnTo>
                <a:lnTo>
                  <a:pt x="1054" y="10"/>
                </a:lnTo>
                <a:lnTo>
                  <a:pt x="934" y="20"/>
                </a:lnTo>
                <a:lnTo>
                  <a:pt x="822" y="30"/>
                </a:lnTo>
                <a:lnTo>
                  <a:pt x="716" y="44"/>
                </a:lnTo>
                <a:lnTo>
                  <a:pt x="620" y="58"/>
                </a:lnTo>
                <a:lnTo>
                  <a:pt x="530" y="74"/>
                </a:lnTo>
                <a:lnTo>
                  <a:pt x="450" y="92"/>
                </a:lnTo>
                <a:lnTo>
                  <a:pt x="374" y="108"/>
                </a:lnTo>
                <a:lnTo>
                  <a:pt x="308" y="126"/>
                </a:lnTo>
                <a:lnTo>
                  <a:pt x="248" y="144"/>
                </a:lnTo>
                <a:lnTo>
                  <a:pt x="194" y="160"/>
                </a:lnTo>
                <a:lnTo>
                  <a:pt x="148" y="176"/>
                </a:lnTo>
                <a:lnTo>
                  <a:pt x="108" y="192"/>
                </a:lnTo>
                <a:lnTo>
                  <a:pt x="48" y="216"/>
                </a:lnTo>
                <a:lnTo>
                  <a:pt x="12" y="234"/>
                </a:lnTo>
                <a:lnTo>
                  <a:pt x="0" y="240"/>
                </a:lnTo>
                <a:lnTo>
                  <a:pt x="0" y="1192"/>
                </a:lnTo>
                <a:lnTo>
                  <a:pt x="8192" y="1192"/>
                </a:lnTo>
                <a:lnTo>
                  <a:pt x="8196" y="1186"/>
                </a:lnTo>
                <a:lnTo>
                  <a:pt x="8196" y="510"/>
                </a:lnTo>
                <a:lnTo>
                  <a:pt x="8192" y="512"/>
                </a:lnTo>
                <a:close/>
              </a:path>
            </a:pathLst>
          </a:cu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0032" y="2463560"/>
            <a:ext cx="7772400" cy="1524000"/>
          </a:xfrm>
        </p:spPr>
        <p:txBody>
          <a:bodyPr anchor="t">
            <a:normAutofit/>
          </a:bodyPr>
          <a:lstStyle>
            <a:lvl1pPr algn="ctr">
              <a:defRPr sz="44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67365" y="1437448"/>
            <a:ext cx="6417734" cy="939801"/>
          </a:xfrm>
        </p:spPr>
        <p:txBody>
          <a:bodyPr anchor="b"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0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167B7D-34EB-440E-924C-DB966C77C7A5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9337C5-B898-42B8-84DC-38B56FCF05E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6784659"/>
      </p:ext>
    </p:extLst>
  </p:cSld>
  <p:clrMapOvr>
    <a:masterClrMapping/>
  </p:clrMapOvr>
  <p:transition spd="slow">
    <p:wipe/>
  </p:transition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3"/>
          </p:nvPr>
        </p:nvSpPr>
        <p:spPr>
          <a:xfrm>
            <a:off x="676655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/>
          </p:nvPr>
        </p:nvSpPr>
        <p:spPr>
          <a:xfrm>
            <a:off x="4645152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D01C5B-83C7-4DF8-A0CF-A89A2A224A24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7025EF-7642-46AC-AED1-50BA80D7E3E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1594640"/>
      </p:ext>
    </p:extLst>
  </p:cSld>
  <p:clrMapOvr>
    <a:masterClrMapping/>
  </p:clrMapOvr>
  <p:transition spd="slow">
    <p:wipe/>
  </p:transition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6656" y="2678114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77332" y="3429000"/>
            <a:ext cx="3820055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8200" y="2678113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 i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3429000"/>
            <a:ext cx="3822192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F14EFF-4400-44D7-AAA9-6D5F89E5B38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272ED1-DB4E-4DBF-B6CB-18608D5885D0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8178221"/>
      </p:ext>
    </p:extLst>
  </p:cSld>
  <p:clrMapOvr>
    <a:masterClrMapping/>
  </p:clrMapOvr>
  <p:transition spd="slow">
    <p:wipe/>
  </p:transition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553679-A0E6-4D31-96F2-05900D4DA2A0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5A842E-1DC1-4F0A-A3AA-DD19E0F878F8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7092448"/>
      </p:ext>
    </p:extLst>
  </p:cSld>
  <p:clrMapOvr>
    <a:masterClrMapping/>
  </p:clrMapOvr>
  <p:transition spd="slow">
    <p:wipe/>
  </p:transition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1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3" name="Group 5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0325"/>
            <a:chOff x="-3905251" y="4294188"/>
            <a:chExt cx="13027839" cy="1892300"/>
          </a:xfrm>
        </p:grpSpPr>
        <p:sp>
          <p:nvSpPr>
            <p:cNvPr id="4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5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6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8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9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450B2E-A816-453F-A706-56F197FC9C5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0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912660-218F-46CD-9A6B-434C4D57688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3746349"/>
      </p:ext>
    </p:extLst>
  </p:cSld>
  <p:clrMapOvr>
    <a:masterClrMapping/>
  </p:clrMapOvr>
  <p:transition spd="slow">
    <p:wipe/>
  </p:transition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23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28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4400" y="3581400"/>
            <a:ext cx="3352800" cy="1905001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22" name="Title 21"/>
          <p:cNvSpPr>
            <a:spLocks noGrp="1"/>
          </p:cNvSpPr>
          <p:nvPr>
            <p:ph type="title"/>
          </p:nvPr>
        </p:nvSpPr>
        <p:spPr>
          <a:xfrm>
            <a:off x="914400" y="2286000"/>
            <a:ext cx="3352800" cy="1252728"/>
          </a:xfrm>
        </p:spPr>
        <p:txBody>
          <a:bodyPr anchor="b">
            <a:noAutofit/>
          </a:bodyPr>
          <a:lstStyle>
            <a:lvl1pPr algn="l">
              <a:defRPr sz="3200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51962" y="1828800"/>
            <a:ext cx="3904076" cy="3810000"/>
          </a:xfrm>
        </p:spPr>
        <p:txBody>
          <a:bodyPr anchor="ctr"/>
          <a:lstStyle>
            <a:lvl1pPr>
              <a:buClr>
                <a:schemeClr val="bg1"/>
              </a:buClr>
              <a:defRPr sz="2200">
                <a:solidFill>
                  <a:schemeClr val="tx2"/>
                </a:solidFill>
              </a:defRPr>
            </a:lvl1pPr>
            <a:lvl2pPr>
              <a:buClr>
                <a:schemeClr val="bg1"/>
              </a:buClr>
              <a:defRPr sz="2000">
                <a:solidFill>
                  <a:schemeClr val="tx2"/>
                </a:solidFill>
              </a:defRPr>
            </a:lvl2pPr>
            <a:lvl3pPr>
              <a:buClr>
                <a:schemeClr val="bg1"/>
              </a:buClr>
              <a:defRPr sz="1800">
                <a:solidFill>
                  <a:schemeClr val="tx2"/>
                </a:solidFill>
              </a:defRPr>
            </a:lvl3pPr>
            <a:lvl4pPr>
              <a:buClr>
                <a:schemeClr val="bg1"/>
              </a:buClr>
              <a:defRPr sz="1600">
                <a:solidFill>
                  <a:schemeClr val="tx2"/>
                </a:solidFill>
              </a:defRPr>
            </a:lvl4pPr>
            <a:lvl5pPr>
              <a:buClr>
                <a:schemeClr val="bg1"/>
              </a:buClr>
              <a:defRPr sz="1600">
                <a:solidFill>
                  <a:schemeClr val="tx2"/>
                </a:solidFill>
              </a:defRPr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0E0E062-534C-4F7D-93BF-B2BFDC67B26B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B359C0-0683-46F0-8D72-E432E96826E7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2626363"/>
      </p:ext>
    </p:extLst>
  </p:cSld>
  <p:clrMapOvr>
    <a:masterClrMapping/>
  </p:clrMapOvr>
  <p:transition spd="slow">
    <p:wipe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F243F51-98A4-455E-AA39-B4C3F9DAAEF3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BA33221-AC99-4029-975A-DB58881AFA3B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18896483"/>
      </p:ext>
    </p:extLst>
  </p:cSld>
  <p:clrMapOvr>
    <a:masterClrMapping/>
  </p:clrMapOvr>
  <p:transition spd="slow">
    <p:wipe/>
  </p:transition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8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74155" y="338667"/>
            <a:ext cx="3812645" cy="2429934"/>
          </a:xfrm>
        </p:spPr>
        <p:txBody>
          <a:bodyPr anchor="b">
            <a:normAutofit/>
          </a:bodyPr>
          <a:lstStyle>
            <a:lvl1pPr algn="l">
              <a:defRPr sz="2800" b="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868333" y="2785533"/>
            <a:ext cx="3818467" cy="2421467"/>
          </a:xfrm>
        </p:spPr>
        <p:txBody>
          <a:bodyPr>
            <a:normAutofit/>
          </a:bodyPr>
          <a:lstStyle>
            <a:lvl1pPr marL="0" indent="0">
              <a:buNone/>
              <a:defRPr sz="18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838200" y="1371600"/>
            <a:ext cx="3566160" cy="2926080"/>
          </a:xfrm>
          <a:prstGeom prst="roundRect">
            <a:avLst>
              <a:gd name="adj" fmla="val 3924"/>
            </a:avLst>
          </a:prstGeom>
          <a:solidFill>
            <a:schemeClr val="accent1"/>
          </a:solidFill>
          <a:ln>
            <a:noFill/>
          </a:ln>
          <a:effectLst>
            <a:reflection blurRad="12700" stA="30000" endPos="30000" dist="5000" dir="5400000" sy="-100000" algn="bl" rotWithShape="0"/>
          </a:effectLst>
          <a:scene3d>
            <a:camera prst="perspectiveContrastingLeftFacing" fov="600000">
              <a:rot lat="240000" lon="19799999" rev="0"/>
            </a:camera>
            <a:lightRig rig="threePt" dir="t">
              <a:rot lat="0" lon="0" rev="2700000"/>
            </a:lightRig>
          </a:scene3d>
          <a:sp3d>
            <a:bevelT w="44450" h="31750"/>
          </a:sp3d>
        </p:spPr>
        <p:txBody>
          <a:bodyPr rtlCol="0">
            <a:normAutofit/>
          </a:bodyPr>
          <a:lstStyle>
            <a:lvl1pPr marL="0" indent="0" algn="ctr">
              <a:buNone/>
              <a:defRPr sz="3200">
                <a:solidFill>
                  <a:schemeClr val="bg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C27636-638F-4751-96C3-96438874F2F7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CD76AC-0DEE-4CBB-A251-3CF24C3DC75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6030827"/>
      </p:ext>
    </p:extLst>
  </p:cSld>
  <p:clrMapOvr>
    <a:masterClrMapping/>
  </p:clrMapOvr>
  <p:transition spd="slow">
    <p:wipe/>
  </p:transition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ctr"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6042C2-2500-4196-92DE-2E23788A1B8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09C1BA-C6A4-43EB-AAF7-680D422C88C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7496213"/>
      </p:ext>
    </p:extLst>
  </p:cSld>
  <p:clrMapOvr>
    <a:masterClrMapping/>
  </p:clrMapOvr>
  <p:transition spd="slow">
    <p:wipe/>
  </p:transition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20"/>
          <p:cNvSpPr/>
          <p:nvPr/>
        </p:nvSpPr>
        <p:spPr bwMode="hidden"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14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9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1447800"/>
            <a:ext cx="2057400" cy="4487333"/>
          </a:xfrm>
        </p:spPr>
        <p:txBody>
          <a:bodyPr vert="eaVert"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447800"/>
            <a:ext cx="6019800" cy="4487334"/>
          </a:xfrm>
        </p:spPr>
        <p:txBody>
          <a:bodyPr vert="eaVert"/>
          <a:lstStyle>
            <a:lvl1pPr>
              <a:buClr>
                <a:schemeClr val="accent1"/>
              </a:buClr>
              <a:defRPr/>
            </a:lvl1pPr>
            <a:lvl2pPr>
              <a:buClr>
                <a:schemeClr val="accent1"/>
              </a:buClr>
              <a:defRPr/>
            </a:lvl2pPr>
            <a:lvl3pPr>
              <a:buClr>
                <a:schemeClr val="accent1"/>
              </a:buClr>
              <a:defRPr/>
            </a:lvl3pPr>
            <a:lvl4pPr>
              <a:buClr>
                <a:schemeClr val="accent1"/>
              </a:buClr>
              <a:defRPr/>
            </a:lvl4pPr>
            <a:lvl5pPr>
              <a:buClr>
                <a:schemeClr val="accent1"/>
              </a:buClr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6CDCF7-13FB-4B3F-A441-25394D659BA6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8EBC28-916C-4EC4-A72B-C60A8D483E4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8857187"/>
      </p:ext>
    </p:extLst>
  </p:cSld>
  <p:clrMapOvr>
    <a:masterClrMapping/>
  </p:clrMapOvr>
  <p:transition spd="slow">
    <p:wipe/>
  </p:transition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5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9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600200"/>
            <a:ext cx="7772400" cy="1780108"/>
          </a:xfrm>
        </p:spPr>
        <p:txBody>
          <a:bodyPr anchor="b">
            <a:normAutofit/>
          </a:bodyPr>
          <a:lstStyle>
            <a:lvl1pPr>
              <a:defRPr sz="440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556001"/>
            <a:ext cx="6400800" cy="1473200"/>
          </a:xfrm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82E328-32DD-4799-9BF7-0140C76A467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C41A3B-BF38-4FDE-9B78-38F770EF1152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050545"/>
      </p:ext>
    </p:extLst>
  </p:cSld>
  <p:clrMapOvr>
    <a:masterClrMapping/>
  </p:clrMapOvr>
  <p:transition spd="slow">
    <p:wipe/>
  </p:transition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F243F51-98A4-455E-AA39-B4C3F9DAAEF3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BA33221-AC99-4029-975A-DB58881AFA3B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63134333"/>
      </p:ext>
    </p:extLst>
  </p:cSld>
  <p:clrMapOvr>
    <a:masterClrMapping/>
  </p:clrMapOvr>
  <p:transition spd="slow">
    <p:wipe/>
  </p:transition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3"/>
          <p:cNvSpPr/>
          <p:nvPr/>
        </p:nvSpPr>
        <p:spPr>
          <a:xfrm>
            <a:off x="228600" y="228600"/>
            <a:ext cx="8696325" cy="4737100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Freeform 14"/>
          <p:cNvSpPr>
            <a:spLocks/>
          </p:cNvSpPr>
          <p:nvPr/>
        </p:nvSpPr>
        <p:spPr bwMode="hidden">
          <a:xfrm>
            <a:off x="6046788" y="4203700"/>
            <a:ext cx="2876550" cy="714375"/>
          </a:xfrm>
          <a:custGeom>
            <a:avLst/>
            <a:gdLst>
              <a:gd name="T0" fmla="*/ 2147483647 w 2706"/>
              <a:gd name="T1" fmla="*/ 0 h 640"/>
              <a:gd name="T2" fmla="*/ 2147483647 w 2706"/>
              <a:gd name="T3" fmla="*/ 0 h 640"/>
              <a:gd name="T4" fmla="*/ 2147483647 w 2706"/>
              <a:gd name="T5" fmla="*/ 2147483647 h 640"/>
              <a:gd name="T6" fmla="*/ 2147483647 w 2706"/>
              <a:gd name="T7" fmla="*/ 2147483647 h 640"/>
              <a:gd name="T8" fmla="*/ 2147483647 w 2706"/>
              <a:gd name="T9" fmla="*/ 2147483647 h 640"/>
              <a:gd name="T10" fmla="*/ 2147483647 w 2706"/>
              <a:gd name="T11" fmla="*/ 2147483647 h 640"/>
              <a:gd name="T12" fmla="*/ 2147483647 w 2706"/>
              <a:gd name="T13" fmla="*/ 2147483647 h 640"/>
              <a:gd name="T14" fmla="*/ 2147483647 w 2706"/>
              <a:gd name="T15" fmla="*/ 2147483647 h 640"/>
              <a:gd name="T16" fmla="*/ 2147483647 w 2706"/>
              <a:gd name="T17" fmla="*/ 2147483647 h 640"/>
              <a:gd name="T18" fmla="*/ 2147483647 w 2706"/>
              <a:gd name="T19" fmla="*/ 2147483647 h 640"/>
              <a:gd name="T20" fmla="*/ 2147483647 w 2706"/>
              <a:gd name="T21" fmla="*/ 2147483647 h 640"/>
              <a:gd name="T22" fmla="*/ 2147483647 w 2706"/>
              <a:gd name="T23" fmla="*/ 2147483647 h 640"/>
              <a:gd name="T24" fmla="*/ 2147483647 w 2706"/>
              <a:gd name="T25" fmla="*/ 2147483647 h 640"/>
              <a:gd name="T26" fmla="*/ 2147483647 w 2706"/>
              <a:gd name="T27" fmla="*/ 2147483647 h 640"/>
              <a:gd name="T28" fmla="*/ 2147483647 w 2706"/>
              <a:gd name="T29" fmla="*/ 2147483647 h 640"/>
              <a:gd name="T30" fmla="*/ 2147483647 w 2706"/>
              <a:gd name="T31" fmla="*/ 2147483647 h 640"/>
              <a:gd name="T32" fmla="*/ 2147483647 w 2706"/>
              <a:gd name="T33" fmla="*/ 2147483647 h 640"/>
              <a:gd name="T34" fmla="*/ 2147483647 w 2706"/>
              <a:gd name="T35" fmla="*/ 2147483647 h 640"/>
              <a:gd name="T36" fmla="*/ 0 w 2706"/>
              <a:gd name="T37" fmla="*/ 2147483647 h 640"/>
              <a:gd name="T38" fmla="*/ 0 w 2706"/>
              <a:gd name="T39" fmla="*/ 2147483647 h 640"/>
              <a:gd name="T40" fmla="*/ 2147483647 w 2706"/>
              <a:gd name="T41" fmla="*/ 2147483647 h 640"/>
              <a:gd name="T42" fmla="*/ 2147483647 w 2706"/>
              <a:gd name="T43" fmla="*/ 2147483647 h 640"/>
              <a:gd name="T44" fmla="*/ 2147483647 w 2706"/>
              <a:gd name="T45" fmla="*/ 2147483647 h 640"/>
              <a:gd name="T46" fmla="*/ 2147483647 w 2706"/>
              <a:gd name="T47" fmla="*/ 2147483647 h 640"/>
              <a:gd name="T48" fmla="*/ 2147483647 w 2706"/>
              <a:gd name="T49" fmla="*/ 2147483647 h 640"/>
              <a:gd name="T50" fmla="*/ 2147483647 w 2706"/>
              <a:gd name="T51" fmla="*/ 2147483647 h 640"/>
              <a:gd name="T52" fmla="*/ 2147483647 w 2706"/>
              <a:gd name="T53" fmla="*/ 2147483647 h 640"/>
              <a:gd name="T54" fmla="*/ 2147483647 w 2706"/>
              <a:gd name="T55" fmla="*/ 2147483647 h 640"/>
              <a:gd name="T56" fmla="*/ 2147483647 w 2706"/>
              <a:gd name="T57" fmla="*/ 2147483647 h 640"/>
              <a:gd name="T58" fmla="*/ 2147483647 w 2706"/>
              <a:gd name="T59" fmla="*/ 2147483647 h 640"/>
              <a:gd name="T60" fmla="*/ 2147483647 w 2706"/>
              <a:gd name="T61" fmla="*/ 2147483647 h 640"/>
              <a:gd name="T62" fmla="*/ 2147483647 w 2706"/>
              <a:gd name="T63" fmla="*/ 2147483647 h 640"/>
              <a:gd name="T64" fmla="*/ 2147483647 w 2706"/>
              <a:gd name="T65" fmla="*/ 2147483647 h 640"/>
              <a:gd name="T66" fmla="*/ 2147483647 w 2706"/>
              <a:gd name="T67" fmla="*/ 2147483647 h 640"/>
              <a:gd name="T68" fmla="*/ 2147483647 w 2706"/>
              <a:gd name="T69" fmla="*/ 2147483647 h 640"/>
              <a:gd name="T70" fmla="*/ 2147483647 w 2706"/>
              <a:gd name="T71" fmla="*/ 2147483647 h 640"/>
              <a:gd name="T72" fmla="*/ 2147483647 w 2706"/>
              <a:gd name="T73" fmla="*/ 2147483647 h 640"/>
              <a:gd name="T74" fmla="*/ 2147483647 w 2706"/>
              <a:gd name="T75" fmla="*/ 2147483647 h 640"/>
              <a:gd name="T76" fmla="*/ 2147483647 w 2706"/>
              <a:gd name="T77" fmla="*/ 2147483647 h 640"/>
              <a:gd name="T78" fmla="*/ 2147483647 w 2706"/>
              <a:gd name="T79" fmla="*/ 2147483647 h 640"/>
              <a:gd name="T80" fmla="*/ 2147483647 w 2706"/>
              <a:gd name="T81" fmla="*/ 2147483647 h 640"/>
              <a:gd name="T82" fmla="*/ 2147483647 w 2706"/>
              <a:gd name="T83" fmla="*/ 2147483647 h 640"/>
              <a:gd name="T84" fmla="*/ 2147483647 w 2706"/>
              <a:gd name="T85" fmla="*/ 2147483647 h 640"/>
              <a:gd name="T86" fmla="*/ 2147483647 w 2706"/>
              <a:gd name="T87" fmla="*/ 2147483647 h 640"/>
              <a:gd name="T88" fmla="*/ 2147483647 w 2706"/>
              <a:gd name="T89" fmla="*/ 2147483647 h 640"/>
              <a:gd name="T90" fmla="*/ 2147483647 w 2706"/>
              <a:gd name="T91" fmla="*/ 2147483647 h 640"/>
              <a:gd name="T92" fmla="*/ 2147483647 w 2706"/>
              <a:gd name="T93" fmla="*/ 2147483647 h 640"/>
              <a:gd name="T94" fmla="*/ 2147483647 w 2706"/>
              <a:gd name="T95" fmla="*/ 2147483647 h 640"/>
              <a:gd name="T96" fmla="*/ 2147483647 w 2706"/>
              <a:gd name="T97" fmla="*/ 2147483647 h 640"/>
              <a:gd name="T98" fmla="*/ 2147483647 w 2706"/>
              <a:gd name="T99" fmla="*/ 2147483647 h 640"/>
              <a:gd name="T100" fmla="*/ 2147483647 w 2706"/>
              <a:gd name="T101" fmla="*/ 2147483647 h 640"/>
              <a:gd name="T102" fmla="*/ 2147483647 w 2706"/>
              <a:gd name="T103" fmla="*/ 2147483647 h 640"/>
              <a:gd name="T104" fmla="*/ 2147483647 w 2706"/>
              <a:gd name="T105" fmla="*/ 2147483647 h 640"/>
              <a:gd name="T106" fmla="*/ 2147483647 w 2706"/>
              <a:gd name="T107" fmla="*/ 0 h 640"/>
              <a:gd name="T108" fmla="*/ 2147483647 w 2706"/>
              <a:gd name="T109" fmla="*/ 0 h 640"/>
              <a:gd name="T110" fmla="*/ 2147483647 w 2706"/>
              <a:gd name="T111" fmla="*/ 0 h 640"/>
              <a:gd name="T112" fmla="*/ 2147483647 w 2706"/>
              <a:gd name="T113" fmla="*/ 0 h 64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706" h="640">
                <a:moveTo>
                  <a:pt x="2700" y="0"/>
                </a:moveTo>
                <a:lnTo>
                  <a:pt x="2700" y="0"/>
                </a:lnTo>
                <a:lnTo>
                  <a:pt x="2586" y="18"/>
                </a:lnTo>
                <a:lnTo>
                  <a:pt x="2470" y="38"/>
                </a:lnTo>
                <a:lnTo>
                  <a:pt x="2352" y="60"/>
                </a:lnTo>
                <a:lnTo>
                  <a:pt x="2230" y="82"/>
                </a:lnTo>
                <a:lnTo>
                  <a:pt x="2106" y="108"/>
                </a:lnTo>
                <a:lnTo>
                  <a:pt x="1978" y="134"/>
                </a:lnTo>
                <a:lnTo>
                  <a:pt x="1848" y="164"/>
                </a:lnTo>
                <a:lnTo>
                  <a:pt x="1714" y="194"/>
                </a:lnTo>
                <a:lnTo>
                  <a:pt x="1472" y="252"/>
                </a:lnTo>
                <a:lnTo>
                  <a:pt x="1236" y="304"/>
                </a:lnTo>
                <a:lnTo>
                  <a:pt x="1010" y="352"/>
                </a:lnTo>
                <a:lnTo>
                  <a:pt x="792" y="398"/>
                </a:lnTo>
                <a:lnTo>
                  <a:pt x="584" y="438"/>
                </a:lnTo>
                <a:lnTo>
                  <a:pt x="382" y="474"/>
                </a:lnTo>
                <a:lnTo>
                  <a:pt x="188" y="508"/>
                </a:lnTo>
                <a:lnTo>
                  <a:pt x="0" y="538"/>
                </a:lnTo>
                <a:lnTo>
                  <a:pt x="130" y="556"/>
                </a:lnTo>
                <a:lnTo>
                  <a:pt x="254" y="572"/>
                </a:lnTo>
                <a:lnTo>
                  <a:pt x="374" y="586"/>
                </a:lnTo>
                <a:lnTo>
                  <a:pt x="492" y="598"/>
                </a:lnTo>
                <a:lnTo>
                  <a:pt x="606" y="610"/>
                </a:lnTo>
                <a:lnTo>
                  <a:pt x="716" y="618"/>
                </a:lnTo>
                <a:lnTo>
                  <a:pt x="822" y="626"/>
                </a:lnTo>
                <a:lnTo>
                  <a:pt x="926" y="632"/>
                </a:lnTo>
                <a:lnTo>
                  <a:pt x="1028" y="636"/>
                </a:lnTo>
                <a:lnTo>
                  <a:pt x="1126" y="638"/>
                </a:lnTo>
                <a:lnTo>
                  <a:pt x="1220" y="640"/>
                </a:lnTo>
                <a:lnTo>
                  <a:pt x="1312" y="640"/>
                </a:lnTo>
                <a:lnTo>
                  <a:pt x="1402" y="638"/>
                </a:lnTo>
                <a:lnTo>
                  <a:pt x="1490" y="636"/>
                </a:lnTo>
                <a:lnTo>
                  <a:pt x="1574" y="632"/>
                </a:lnTo>
                <a:lnTo>
                  <a:pt x="1656" y="626"/>
                </a:lnTo>
                <a:lnTo>
                  <a:pt x="1734" y="620"/>
                </a:lnTo>
                <a:lnTo>
                  <a:pt x="1812" y="612"/>
                </a:lnTo>
                <a:lnTo>
                  <a:pt x="1886" y="602"/>
                </a:lnTo>
                <a:lnTo>
                  <a:pt x="1960" y="592"/>
                </a:lnTo>
                <a:lnTo>
                  <a:pt x="2030" y="580"/>
                </a:lnTo>
                <a:lnTo>
                  <a:pt x="2100" y="568"/>
                </a:lnTo>
                <a:lnTo>
                  <a:pt x="2166" y="554"/>
                </a:lnTo>
                <a:lnTo>
                  <a:pt x="2232" y="540"/>
                </a:lnTo>
                <a:lnTo>
                  <a:pt x="2296" y="524"/>
                </a:lnTo>
                <a:lnTo>
                  <a:pt x="2358" y="508"/>
                </a:lnTo>
                <a:lnTo>
                  <a:pt x="2418" y="490"/>
                </a:lnTo>
                <a:lnTo>
                  <a:pt x="2478" y="472"/>
                </a:lnTo>
                <a:lnTo>
                  <a:pt x="2592" y="432"/>
                </a:lnTo>
                <a:lnTo>
                  <a:pt x="2702" y="390"/>
                </a:lnTo>
                <a:lnTo>
                  <a:pt x="2706" y="388"/>
                </a:lnTo>
                <a:lnTo>
                  <a:pt x="2706" y="0"/>
                </a:lnTo>
                <a:lnTo>
                  <a:pt x="2700" y="0"/>
                </a:lnTo>
                <a:close/>
              </a:path>
            </a:pathLst>
          </a:custGeom>
          <a:solidFill>
            <a:schemeClr val="bg2">
              <a:alpha val="2901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6" name="Freeform 18"/>
          <p:cNvSpPr>
            <a:spLocks/>
          </p:cNvSpPr>
          <p:nvPr/>
        </p:nvSpPr>
        <p:spPr bwMode="hidden">
          <a:xfrm>
            <a:off x="2619375" y="4075113"/>
            <a:ext cx="5545138" cy="850900"/>
          </a:xfrm>
          <a:custGeom>
            <a:avLst/>
            <a:gdLst>
              <a:gd name="T0" fmla="*/ 2147483647 w 5216"/>
              <a:gd name="T1" fmla="*/ 2147483647 h 762"/>
              <a:gd name="T2" fmla="*/ 2147483647 w 5216"/>
              <a:gd name="T3" fmla="*/ 2147483647 h 762"/>
              <a:gd name="T4" fmla="*/ 2147483647 w 5216"/>
              <a:gd name="T5" fmla="*/ 2147483647 h 762"/>
              <a:gd name="T6" fmla="*/ 2147483647 w 5216"/>
              <a:gd name="T7" fmla="*/ 2147483647 h 762"/>
              <a:gd name="T8" fmla="*/ 2147483647 w 5216"/>
              <a:gd name="T9" fmla="*/ 2147483647 h 762"/>
              <a:gd name="T10" fmla="*/ 2147483647 w 5216"/>
              <a:gd name="T11" fmla="*/ 2147483647 h 762"/>
              <a:gd name="T12" fmla="*/ 2147483647 w 5216"/>
              <a:gd name="T13" fmla="*/ 2147483647 h 762"/>
              <a:gd name="T14" fmla="*/ 2147483647 w 5216"/>
              <a:gd name="T15" fmla="*/ 2147483647 h 762"/>
              <a:gd name="T16" fmla="*/ 2147483647 w 5216"/>
              <a:gd name="T17" fmla="*/ 2147483647 h 762"/>
              <a:gd name="T18" fmla="*/ 2147483647 w 5216"/>
              <a:gd name="T19" fmla="*/ 2147483647 h 762"/>
              <a:gd name="T20" fmla="*/ 2147483647 w 5216"/>
              <a:gd name="T21" fmla="*/ 2147483647 h 762"/>
              <a:gd name="T22" fmla="*/ 2147483647 w 5216"/>
              <a:gd name="T23" fmla="*/ 2147483647 h 762"/>
              <a:gd name="T24" fmla="*/ 2147483647 w 5216"/>
              <a:gd name="T25" fmla="*/ 2147483647 h 762"/>
              <a:gd name="T26" fmla="*/ 2147483647 w 5216"/>
              <a:gd name="T27" fmla="*/ 0 h 762"/>
              <a:gd name="T28" fmla="*/ 2147483647 w 5216"/>
              <a:gd name="T29" fmla="*/ 2147483647 h 762"/>
              <a:gd name="T30" fmla="*/ 2147483647 w 5216"/>
              <a:gd name="T31" fmla="*/ 2147483647 h 762"/>
              <a:gd name="T32" fmla="*/ 0 w 5216"/>
              <a:gd name="T33" fmla="*/ 2147483647 h 762"/>
              <a:gd name="T34" fmla="*/ 2147483647 w 5216"/>
              <a:gd name="T35" fmla="*/ 2147483647 h 762"/>
              <a:gd name="T36" fmla="*/ 2147483647 w 5216"/>
              <a:gd name="T37" fmla="*/ 2147483647 h 762"/>
              <a:gd name="T38" fmla="*/ 2147483647 w 5216"/>
              <a:gd name="T39" fmla="*/ 2147483647 h 762"/>
              <a:gd name="T40" fmla="*/ 2147483647 w 5216"/>
              <a:gd name="T41" fmla="*/ 2147483647 h 762"/>
              <a:gd name="T42" fmla="*/ 2147483647 w 5216"/>
              <a:gd name="T43" fmla="*/ 2147483647 h 762"/>
              <a:gd name="T44" fmla="*/ 2147483647 w 5216"/>
              <a:gd name="T45" fmla="*/ 2147483647 h 762"/>
              <a:gd name="T46" fmla="*/ 2147483647 w 5216"/>
              <a:gd name="T47" fmla="*/ 2147483647 h 762"/>
              <a:gd name="T48" fmla="*/ 2147483647 w 5216"/>
              <a:gd name="T49" fmla="*/ 2147483647 h 762"/>
              <a:gd name="T50" fmla="*/ 2147483647 w 5216"/>
              <a:gd name="T51" fmla="*/ 2147483647 h 762"/>
              <a:gd name="T52" fmla="*/ 2147483647 w 5216"/>
              <a:gd name="T53" fmla="*/ 2147483647 h 762"/>
              <a:gd name="T54" fmla="*/ 2147483647 w 5216"/>
              <a:gd name="T55" fmla="*/ 2147483647 h 762"/>
              <a:gd name="T56" fmla="*/ 2147483647 w 5216"/>
              <a:gd name="T57" fmla="*/ 2147483647 h 762"/>
              <a:gd name="T58" fmla="*/ 2147483647 w 5216"/>
              <a:gd name="T59" fmla="*/ 2147483647 h 762"/>
              <a:gd name="T60" fmla="*/ 2147483647 w 5216"/>
              <a:gd name="T61" fmla="*/ 2147483647 h 762"/>
              <a:gd name="T62" fmla="*/ 2147483647 w 5216"/>
              <a:gd name="T63" fmla="*/ 2147483647 h 762"/>
              <a:gd name="T64" fmla="*/ 2147483647 w 5216"/>
              <a:gd name="T65" fmla="*/ 2147483647 h 762"/>
              <a:gd name="T66" fmla="*/ 2147483647 w 5216"/>
              <a:gd name="T67" fmla="*/ 2147483647 h 762"/>
              <a:gd name="T68" fmla="*/ 2147483647 w 5216"/>
              <a:gd name="T69" fmla="*/ 2147483647 h 762"/>
              <a:gd name="T70" fmla="*/ 2147483647 w 5216"/>
              <a:gd name="T71" fmla="*/ 2147483647 h 7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216" h="762">
                <a:moveTo>
                  <a:pt x="5216" y="714"/>
                </a:moveTo>
                <a:lnTo>
                  <a:pt x="5216" y="714"/>
                </a:lnTo>
                <a:lnTo>
                  <a:pt x="5102" y="700"/>
                </a:lnTo>
                <a:lnTo>
                  <a:pt x="4984" y="686"/>
                </a:lnTo>
                <a:lnTo>
                  <a:pt x="4738" y="652"/>
                </a:lnTo>
                <a:lnTo>
                  <a:pt x="4478" y="610"/>
                </a:lnTo>
                <a:lnTo>
                  <a:pt x="4204" y="564"/>
                </a:lnTo>
                <a:lnTo>
                  <a:pt x="3914" y="508"/>
                </a:lnTo>
                <a:lnTo>
                  <a:pt x="3608" y="446"/>
                </a:lnTo>
                <a:lnTo>
                  <a:pt x="3286" y="374"/>
                </a:lnTo>
                <a:lnTo>
                  <a:pt x="2946" y="296"/>
                </a:lnTo>
                <a:lnTo>
                  <a:pt x="2812" y="266"/>
                </a:lnTo>
                <a:lnTo>
                  <a:pt x="2682" y="236"/>
                </a:lnTo>
                <a:lnTo>
                  <a:pt x="2556" y="210"/>
                </a:lnTo>
                <a:lnTo>
                  <a:pt x="2430" y="184"/>
                </a:lnTo>
                <a:lnTo>
                  <a:pt x="2308" y="162"/>
                </a:lnTo>
                <a:lnTo>
                  <a:pt x="2190" y="140"/>
                </a:lnTo>
                <a:lnTo>
                  <a:pt x="2074" y="120"/>
                </a:lnTo>
                <a:lnTo>
                  <a:pt x="1960" y="102"/>
                </a:lnTo>
                <a:lnTo>
                  <a:pt x="1850" y="86"/>
                </a:lnTo>
                <a:lnTo>
                  <a:pt x="1740" y="72"/>
                </a:lnTo>
                <a:lnTo>
                  <a:pt x="1532" y="46"/>
                </a:lnTo>
                <a:lnTo>
                  <a:pt x="1334" y="28"/>
                </a:lnTo>
                <a:lnTo>
                  <a:pt x="1148" y="14"/>
                </a:lnTo>
                <a:lnTo>
                  <a:pt x="970" y="4"/>
                </a:lnTo>
                <a:lnTo>
                  <a:pt x="802" y="0"/>
                </a:lnTo>
                <a:lnTo>
                  <a:pt x="644" y="0"/>
                </a:lnTo>
                <a:lnTo>
                  <a:pt x="496" y="4"/>
                </a:lnTo>
                <a:lnTo>
                  <a:pt x="358" y="10"/>
                </a:lnTo>
                <a:lnTo>
                  <a:pt x="230" y="20"/>
                </a:lnTo>
                <a:lnTo>
                  <a:pt x="110" y="32"/>
                </a:lnTo>
                <a:lnTo>
                  <a:pt x="0" y="48"/>
                </a:lnTo>
                <a:lnTo>
                  <a:pt x="154" y="66"/>
                </a:lnTo>
                <a:lnTo>
                  <a:pt x="314" y="86"/>
                </a:lnTo>
                <a:lnTo>
                  <a:pt x="480" y="112"/>
                </a:lnTo>
                <a:lnTo>
                  <a:pt x="652" y="140"/>
                </a:lnTo>
                <a:lnTo>
                  <a:pt x="830" y="174"/>
                </a:lnTo>
                <a:lnTo>
                  <a:pt x="1014" y="210"/>
                </a:lnTo>
                <a:lnTo>
                  <a:pt x="1206" y="250"/>
                </a:lnTo>
                <a:lnTo>
                  <a:pt x="1402" y="296"/>
                </a:lnTo>
                <a:lnTo>
                  <a:pt x="1756" y="378"/>
                </a:lnTo>
                <a:lnTo>
                  <a:pt x="2092" y="450"/>
                </a:lnTo>
                <a:lnTo>
                  <a:pt x="2408" y="516"/>
                </a:lnTo>
                <a:lnTo>
                  <a:pt x="2562" y="544"/>
                </a:lnTo>
                <a:lnTo>
                  <a:pt x="2708" y="572"/>
                </a:lnTo>
                <a:lnTo>
                  <a:pt x="2852" y="598"/>
                </a:lnTo>
                <a:lnTo>
                  <a:pt x="2992" y="620"/>
                </a:lnTo>
                <a:lnTo>
                  <a:pt x="3128" y="642"/>
                </a:lnTo>
                <a:lnTo>
                  <a:pt x="3260" y="662"/>
                </a:lnTo>
                <a:lnTo>
                  <a:pt x="3388" y="678"/>
                </a:lnTo>
                <a:lnTo>
                  <a:pt x="3512" y="694"/>
                </a:lnTo>
                <a:lnTo>
                  <a:pt x="3632" y="708"/>
                </a:lnTo>
                <a:lnTo>
                  <a:pt x="3750" y="722"/>
                </a:lnTo>
                <a:lnTo>
                  <a:pt x="3864" y="732"/>
                </a:lnTo>
                <a:lnTo>
                  <a:pt x="3974" y="740"/>
                </a:lnTo>
                <a:lnTo>
                  <a:pt x="4080" y="748"/>
                </a:lnTo>
                <a:lnTo>
                  <a:pt x="4184" y="754"/>
                </a:lnTo>
                <a:lnTo>
                  <a:pt x="4286" y="758"/>
                </a:lnTo>
                <a:lnTo>
                  <a:pt x="4384" y="762"/>
                </a:lnTo>
                <a:lnTo>
                  <a:pt x="4478" y="762"/>
                </a:lnTo>
                <a:lnTo>
                  <a:pt x="4570" y="762"/>
                </a:lnTo>
                <a:lnTo>
                  <a:pt x="4660" y="760"/>
                </a:lnTo>
                <a:lnTo>
                  <a:pt x="4746" y="758"/>
                </a:lnTo>
                <a:lnTo>
                  <a:pt x="4830" y="754"/>
                </a:lnTo>
                <a:lnTo>
                  <a:pt x="4912" y="748"/>
                </a:lnTo>
                <a:lnTo>
                  <a:pt x="4992" y="740"/>
                </a:lnTo>
                <a:lnTo>
                  <a:pt x="5068" y="732"/>
                </a:lnTo>
                <a:lnTo>
                  <a:pt x="5144" y="724"/>
                </a:lnTo>
                <a:lnTo>
                  <a:pt x="5216" y="71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7" name="Freeform 22"/>
          <p:cNvSpPr>
            <a:spLocks/>
          </p:cNvSpPr>
          <p:nvPr/>
        </p:nvSpPr>
        <p:spPr bwMode="hidden">
          <a:xfrm>
            <a:off x="2828925" y="4087813"/>
            <a:ext cx="5467350" cy="774700"/>
          </a:xfrm>
          <a:custGeom>
            <a:avLst/>
            <a:gdLst>
              <a:gd name="T0" fmla="*/ 0 w 5144"/>
              <a:gd name="T1" fmla="*/ 2147483647 h 694"/>
              <a:gd name="T2" fmla="*/ 0 w 5144"/>
              <a:gd name="T3" fmla="*/ 2147483647 h 694"/>
              <a:gd name="T4" fmla="*/ 2147483647 w 5144"/>
              <a:gd name="T5" fmla="*/ 2147483647 h 694"/>
              <a:gd name="T6" fmla="*/ 2147483647 w 5144"/>
              <a:gd name="T7" fmla="*/ 2147483647 h 694"/>
              <a:gd name="T8" fmla="*/ 2147483647 w 5144"/>
              <a:gd name="T9" fmla="*/ 2147483647 h 694"/>
              <a:gd name="T10" fmla="*/ 2147483647 w 5144"/>
              <a:gd name="T11" fmla="*/ 2147483647 h 694"/>
              <a:gd name="T12" fmla="*/ 2147483647 w 5144"/>
              <a:gd name="T13" fmla="*/ 2147483647 h 694"/>
              <a:gd name="T14" fmla="*/ 2147483647 w 5144"/>
              <a:gd name="T15" fmla="*/ 2147483647 h 694"/>
              <a:gd name="T16" fmla="*/ 2147483647 w 5144"/>
              <a:gd name="T17" fmla="*/ 2147483647 h 694"/>
              <a:gd name="T18" fmla="*/ 2147483647 w 5144"/>
              <a:gd name="T19" fmla="*/ 2147483647 h 694"/>
              <a:gd name="T20" fmla="*/ 2147483647 w 5144"/>
              <a:gd name="T21" fmla="*/ 2147483647 h 694"/>
              <a:gd name="T22" fmla="*/ 2147483647 w 5144"/>
              <a:gd name="T23" fmla="*/ 2147483647 h 694"/>
              <a:gd name="T24" fmla="*/ 2147483647 w 5144"/>
              <a:gd name="T25" fmla="*/ 0 h 694"/>
              <a:gd name="T26" fmla="*/ 2147483647 w 5144"/>
              <a:gd name="T27" fmla="*/ 2147483647 h 694"/>
              <a:gd name="T28" fmla="*/ 2147483647 w 5144"/>
              <a:gd name="T29" fmla="*/ 2147483647 h 694"/>
              <a:gd name="T30" fmla="*/ 2147483647 w 5144"/>
              <a:gd name="T31" fmla="*/ 2147483647 h 694"/>
              <a:gd name="T32" fmla="*/ 2147483647 w 5144"/>
              <a:gd name="T33" fmla="*/ 2147483647 h 694"/>
              <a:gd name="T34" fmla="*/ 2147483647 w 5144"/>
              <a:gd name="T35" fmla="*/ 2147483647 h 694"/>
              <a:gd name="T36" fmla="*/ 2147483647 w 5144"/>
              <a:gd name="T37" fmla="*/ 2147483647 h 694"/>
              <a:gd name="T38" fmla="*/ 2147483647 w 5144"/>
              <a:gd name="T39" fmla="*/ 2147483647 h 694"/>
              <a:gd name="T40" fmla="*/ 2147483647 w 5144"/>
              <a:gd name="T41" fmla="*/ 2147483647 h 694"/>
              <a:gd name="T42" fmla="*/ 2147483647 w 5144"/>
              <a:gd name="T43" fmla="*/ 2147483647 h 694"/>
              <a:gd name="T44" fmla="*/ 2147483647 w 5144"/>
              <a:gd name="T45" fmla="*/ 2147483647 h 694"/>
              <a:gd name="T46" fmla="*/ 2147483647 w 5144"/>
              <a:gd name="T47" fmla="*/ 2147483647 h 694"/>
              <a:gd name="T48" fmla="*/ 2147483647 w 5144"/>
              <a:gd name="T49" fmla="*/ 2147483647 h 694"/>
              <a:gd name="T50" fmla="*/ 2147483647 w 5144"/>
              <a:gd name="T51" fmla="*/ 2147483647 h 694"/>
              <a:gd name="T52" fmla="*/ 2147483647 w 5144"/>
              <a:gd name="T53" fmla="*/ 2147483647 h 694"/>
              <a:gd name="T54" fmla="*/ 2147483647 w 5144"/>
              <a:gd name="T55" fmla="*/ 2147483647 h 694"/>
              <a:gd name="T56" fmla="*/ 2147483647 w 5144"/>
              <a:gd name="T57" fmla="*/ 2147483647 h 694"/>
              <a:gd name="T58" fmla="*/ 2147483647 w 5144"/>
              <a:gd name="T59" fmla="*/ 2147483647 h 694"/>
              <a:gd name="T60" fmla="*/ 2147483647 w 5144"/>
              <a:gd name="T61" fmla="*/ 2147483647 h 69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144" h="694">
                <a:moveTo>
                  <a:pt x="0" y="70"/>
                </a:moveTo>
                <a:lnTo>
                  <a:pt x="0" y="70"/>
                </a:lnTo>
                <a:lnTo>
                  <a:pt x="18" y="66"/>
                </a:lnTo>
                <a:lnTo>
                  <a:pt x="72" y="56"/>
                </a:lnTo>
                <a:lnTo>
                  <a:pt x="164" y="42"/>
                </a:lnTo>
                <a:lnTo>
                  <a:pt x="224" y="34"/>
                </a:lnTo>
                <a:lnTo>
                  <a:pt x="294" y="26"/>
                </a:lnTo>
                <a:lnTo>
                  <a:pt x="372" y="20"/>
                </a:lnTo>
                <a:lnTo>
                  <a:pt x="462" y="14"/>
                </a:lnTo>
                <a:lnTo>
                  <a:pt x="560" y="8"/>
                </a:lnTo>
                <a:lnTo>
                  <a:pt x="670" y="4"/>
                </a:lnTo>
                <a:lnTo>
                  <a:pt x="790" y="2"/>
                </a:lnTo>
                <a:lnTo>
                  <a:pt x="920" y="0"/>
                </a:lnTo>
                <a:lnTo>
                  <a:pt x="1060" y="2"/>
                </a:lnTo>
                <a:lnTo>
                  <a:pt x="1210" y="6"/>
                </a:lnTo>
                <a:lnTo>
                  <a:pt x="1372" y="14"/>
                </a:lnTo>
                <a:lnTo>
                  <a:pt x="1544" y="24"/>
                </a:lnTo>
                <a:lnTo>
                  <a:pt x="1726" y="40"/>
                </a:lnTo>
                <a:lnTo>
                  <a:pt x="1920" y="58"/>
                </a:lnTo>
                <a:lnTo>
                  <a:pt x="2126" y="80"/>
                </a:lnTo>
                <a:lnTo>
                  <a:pt x="2342" y="106"/>
                </a:lnTo>
                <a:lnTo>
                  <a:pt x="2570" y="138"/>
                </a:lnTo>
                <a:lnTo>
                  <a:pt x="2808" y="174"/>
                </a:lnTo>
                <a:lnTo>
                  <a:pt x="3058" y="216"/>
                </a:lnTo>
                <a:lnTo>
                  <a:pt x="3320" y="266"/>
                </a:lnTo>
                <a:lnTo>
                  <a:pt x="3594" y="320"/>
                </a:lnTo>
                <a:lnTo>
                  <a:pt x="3880" y="380"/>
                </a:lnTo>
                <a:lnTo>
                  <a:pt x="4178" y="448"/>
                </a:lnTo>
                <a:lnTo>
                  <a:pt x="4488" y="522"/>
                </a:lnTo>
                <a:lnTo>
                  <a:pt x="4810" y="604"/>
                </a:lnTo>
                <a:lnTo>
                  <a:pt x="5144" y="694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8" name="Freeform 26"/>
          <p:cNvSpPr>
            <a:spLocks/>
          </p:cNvSpPr>
          <p:nvPr/>
        </p:nvSpPr>
        <p:spPr bwMode="hidden">
          <a:xfrm>
            <a:off x="5610225" y="4073525"/>
            <a:ext cx="3306763" cy="652463"/>
          </a:xfrm>
          <a:custGeom>
            <a:avLst/>
            <a:gdLst>
              <a:gd name="T0" fmla="*/ 0 w 3112"/>
              <a:gd name="T1" fmla="*/ 2147483647 h 584"/>
              <a:gd name="T2" fmla="*/ 0 w 3112"/>
              <a:gd name="T3" fmla="*/ 2147483647 h 584"/>
              <a:gd name="T4" fmla="*/ 2147483647 w 3112"/>
              <a:gd name="T5" fmla="*/ 2147483647 h 584"/>
              <a:gd name="T6" fmla="*/ 2147483647 w 3112"/>
              <a:gd name="T7" fmla="*/ 2147483647 h 584"/>
              <a:gd name="T8" fmla="*/ 2147483647 w 3112"/>
              <a:gd name="T9" fmla="*/ 2147483647 h 584"/>
              <a:gd name="T10" fmla="*/ 2147483647 w 3112"/>
              <a:gd name="T11" fmla="*/ 2147483647 h 584"/>
              <a:gd name="T12" fmla="*/ 2147483647 w 3112"/>
              <a:gd name="T13" fmla="*/ 2147483647 h 584"/>
              <a:gd name="T14" fmla="*/ 2147483647 w 3112"/>
              <a:gd name="T15" fmla="*/ 2147483647 h 584"/>
              <a:gd name="T16" fmla="*/ 2147483647 w 3112"/>
              <a:gd name="T17" fmla="*/ 2147483647 h 584"/>
              <a:gd name="T18" fmla="*/ 2147483647 w 3112"/>
              <a:gd name="T19" fmla="*/ 2147483647 h 584"/>
              <a:gd name="T20" fmla="*/ 2147483647 w 3112"/>
              <a:gd name="T21" fmla="*/ 2147483647 h 584"/>
              <a:gd name="T22" fmla="*/ 2147483647 w 3112"/>
              <a:gd name="T23" fmla="*/ 2147483647 h 584"/>
              <a:gd name="T24" fmla="*/ 2147483647 w 3112"/>
              <a:gd name="T25" fmla="*/ 2147483647 h 584"/>
              <a:gd name="T26" fmla="*/ 2147483647 w 3112"/>
              <a:gd name="T27" fmla="*/ 2147483647 h 584"/>
              <a:gd name="T28" fmla="*/ 2147483647 w 3112"/>
              <a:gd name="T29" fmla="*/ 2147483647 h 584"/>
              <a:gd name="T30" fmla="*/ 2147483647 w 3112"/>
              <a:gd name="T31" fmla="*/ 2147483647 h 584"/>
              <a:gd name="T32" fmla="*/ 2147483647 w 3112"/>
              <a:gd name="T33" fmla="*/ 2147483647 h 584"/>
              <a:gd name="T34" fmla="*/ 2147483647 w 3112"/>
              <a:gd name="T35" fmla="*/ 2147483647 h 584"/>
              <a:gd name="T36" fmla="*/ 2147483647 w 3112"/>
              <a:gd name="T37" fmla="*/ 2147483647 h 584"/>
              <a:gd name="T38" fmla="*/ 2147483647 w 3112"/>
              <a:gd name="T39" fmla="*/ 0 h 5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112" h="584">
                <a:moveTo>
                  <a:pt x="0" y="584"/>
                </a:moveTo>
                <a:lnTo>
                  <a:pt x="0" y="584"/>
                </a:lnTo>
                <a:lnTo>
                  <a:pt x="90" y="560"/>
                </a:lnTo>
                <a:lnTo>
                  <a:pt x="336" y="498"/>
                </a:lnTo>
                <a:lnTo>
                  <a:pt x="506" y="456"/>
                </a:lnTo>
                <a:lnTo>
                  <a:pt x="702" y="410"/>
                </a:lnTo>
                <a:lnTo>
                  <a:pt x="920" y="360"/>
                </a:lnTo>
                <a:lnTo>
                  <a:pt x="1154" y="306"/>
                </a:lnTo>
                <a:lnTo>
                  <a:pt x="1402" y="254"/>
                </a:lnTo>
                <a:lnTo>
                  <a:pt x="1656" y="202"/>
                </a:lnTo>
                <a:lnTo>
                  <a:pt x="1916" y="154"/>
                </a:lnTo>
                <a:lnTo>
                  <a:pt x="2174" y="108"/>
                </a:lnTo>
                <a:lnTo>
                  <a:pt x="2302" y="88"/>
                </a:lnTo>
                <a:lnTo>
                  <a:pt x="2426" y="68"/>
                </a:lnTo>
                <a:lnTo>
                  <a:pt x="2550" y="52"/>
                </a:lnTo>
                <a:lnTo>
                  <a:pt x="2670" y="36"/>
                </a:lnTo>
                <a:lnTo>
                  <a:pt x="2788" y="24"/>
                </a:lnTo>
                <a:lnTo>
                  <a:pt x="2900" y="14"/>
                </a:lnTo>
                <a:lnTo>
                  <a:pt x="3008" y="6"/>
                </a:lnTo>
                <a:lnTo>
                  <a:pt x="3112" y="0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 useBgFill="1">
        <p:nvSpPr>
          <p:cNvPr id="9" name="Freeform 10"/>
          <p:cNvSpPr>
            <a:spLocks/>
          </p:cNvSpPr>
          <p:nvPr/>
        </p:nvSpPr>
        <p:spPr bwMode="hidden">
          <a:xfrm>
            <a:off x="211138" y="4059238"/>
            <a:ext cx="8723312" cy="1328737"/>
          </a:xfrm>
          <a:custGeom>
            <a:avLst/>
            <a:gdLst>
              <a:gd name="T0" fmla="*/ 2147483647 w 8196"/>
              <a:gd name="T1" fmla="*/ 2147483647 h 1192"/>
              <a:gd name="T2" fmla="*/ 2147483647 w 8196"/>
              <a:gd name="T3" fmla="*/ 2147483647 h 1192"/>
              <a:gd name="T4" fmla="*/ 2147483647 w 8196"/>
              <a:gd name="T5" fmla="*/ 2147483647 h 1192"/>
              <a:gd name="T6" fmla="*/ 2147483647 w 8196"/>
              <a:gd name="T7" fmla="*/ 2147483647 h 1192"/>
              <a:gd name="T8" fmla="*/ 2147483647 w 8196"/>
              <a:gd name="T9" fmla="*/ 2147483647 h 1192"/>
              <a:gd name="T10" fmla="*/ 2147483647 w 8196"/>
              <a:gd name="T11" fmla="*/ 2147483647 h 1192"/>
              <a:gd name="T12" fmla="*/ 2147483647 w 8196"/>
              <a:gd name="T13" fmla="*/ 2147483647 h 1192"/>
              <a:gd name="T14" fmla="*/ 2147483647 w 8196"/>
              <a:gd name="T15" fmla="*/ 2147483647 h 1192"/>
              <a:gd name="T16" fmla="*/ 2147483647 w 8196"/>
              <a:gd name="T17" fmla="*/ 2147483647 h 1192"/>
              <a:gd name="T18" fmla="*/ 2147483647 w 8196"/>
              <a:gd name="T19" fmla="*/ 2147483647 h 1192"/>
              <a:gd name="T20" fmla="*/ 2147483647 w 8196"/>
              <a:gd name="T21" fmla="*/ 2147483647 h 1192"/>
              <a:gd name="T22" fmla="*/ 2147483647 w 8196"/>
              <a:gd name="T23" fmla="*/ 2147483647 h 1192"/>
              <a:gd name="T24" fmla="*/ 2147483647 w 8196"/>
              <a:gd name="T25" fmla="*/ 2147483647 h 1192"/>
              <a:gd name="T26" fmla="*/ 2147483647 w 8196"/>
              <a:gd name="T27" fmla="*/ 2147483647 h 1192"/>
              <a:gd name="T28" fmla="*/ 2147483647 w 8196"/>
              <a:gd name="T29" fmla="*/ 2147483647 h 1192"/>
              <a:gd name="T30" fmla="*/ 2147483647 w 8196"/>
              <a:gd name="T31" fmla="*/ 2147483647 h 1192"/>
              <a:gd name="T32" fmla="*/ 2147483647 w 8196"/>
              <a:gd name="T33" fmla="*/ 2147483647 h 1192"/>
              <a:gd name="T34" fmla="*/ 2147483647 w 8196"/>
              <a:gd name="T35" fmla="*/ 2147483647 h 1192"/>
              <a:gd name="T36" fmla="*/ 2147483647 w 8196"/>
              <a:gd name="T37" fmla="*/ 2147483647 h 1192"/>
              <a:gd name="T38" fmla="*/ 2147483647 w 8196"/>
              <a:gd name="T39" fmla="*/ 2147483647 h 1192"/>
              <a:gd name="T40" fmla="*/ 2147483647 w 8196"/>
              <a:gd name="T41" fmla="*/ 2147483647 h 1192"/>
              <a:gd name="T42" fmla="*/ 2147483647 w 8196"/>
              <a:gd name="T43" fmla="*/ 2147483647 h 1192"/>
              <a:gd name="T44" fmla="*/ 2147483647 w 8196"/>
              <a:gd name="T45" fmla="*/ 0 h 1192"/>
              <a:gd name="T46" fmla="*/ 2147483647 w 8196"/>
              <a:gd name="T47" fmla="*/ 2147483647 h 1192"/>
              <a:gd name="T48" fmla="*/ 2147483647 w 8196"/>
              <a:gd name="T49" fmla="*/ 2147483647 h 1192"/>
              <a:gd name="T50" fmla="*/ 2147483647 w 8196"/>
              <a:gd name="T51" fmla="*/ 2147483647 h 1192"/>
              <a:gd name="T52" fmla="*/ 2147483647 w 8196"/>
              <a:gd name="T53" fmla="*/ 2147483647 h 1192"/>
              <a:gd name="T54" fmla="*/ 2147483647 w 8196"/>
              <a:gd name="T55" fmla="*/ 2147483647 h 1192"/>
              <a:gd name="T56" fmla="*/ 2147483647 w 8196"/>
              <a:gd name="T57" fmla="*/ 2147483647 h 1192"/>
              <a:gd name="T58" fmla="*/ 2147483647 w 8196"/>
              <a:gd name="T59" fmla="*/ 2147483647 h 1192"/>
              <a:gd name="T60" fmla="*/ 2147483647 w 8196"/>
              <a:gd name="T61" fmla="*/ 2147483647 h 1192"/>
              <a:gd name="T62" fmla="*/ 0 w 8196"/>
              <a:gd name="T63" fmla="*/ 2147483647 h 1192"/>
              <a:gd name="T64" fmla="*/ 2147483647 w 8196"/>
              <a:gd name="T65" fmla="*/ 2147483647 h 1192"/>
              <a:gd name="T66" fmla="*/ 2147483647 w 8196"/>
              <a:gd name="T67" fmla="*/ 2147483647 h 1192"/>
              <a:gd name="T68" fmla="*/ 2147483647 w 8196"/>
              <a:gd name="T69" fmla="*/ 2147483647 h 1192"/>
              <a:gd name="T70" fmla="*/ 2147483647 w 8196"/>
              <a:gd name="T71" fmla="*/ 2147483647 h 119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196" h="1192">
                <a:moveTo>
                  <a:pt x="8192" y="512"/>
                </a:moveTo>
                <a:lnTo>
                  <a:pt x="8192" y="512"/>
                </a:lnTo>
                <a:lnTo>
                  <a:pt x="8116" y="542"/>
                </a:lnTo>
                <a:lnTo>
                  <a:pt x="8040" y="570"/>
                </a:lnTo>
                <a:lnTo>
                  <a:pt x="7960" y="596"/>
                </a:lnTo>
                <a:lnTo>
                  <a:pt x="7878" y="620"/>
                </a:lnTo>
                <a:lnTo>
                  <a:pt x="7794" y="644"/>
                </a:lnTo>
                <a:lnTo>
                  <a:pt x="7706" y="666"/>
                </a:lnTo>
                <a:lnTo>
                  <a:pt x="7616" y="684"/>
                </a:lnTo>
                <a:lnTo>
                  <a:pt x="7522" y="702"/>
                </a:lnTo>
                <a:lnTo>
                  <a:pt x="7424" y="718"/>
                </a:lnTo>
                <a:lnTo>
                  <a:pt x="7322" y="730"/>
                </a:lnTo>
                <a:lnTo>
                  <a:pt x="7216" y="742"/>
                </a:lnTo>
                <a:lnTo>
                  <a:pt x="7106" y="750"/>
                </a:lnTo>
                <a:lnTo>
                  <a:pt x="6992" y="758"/>
                </a:lnTo>
                <a:lnTo>
                  <a:pt x="6872" y="762"/>
                </a:lnTo>
                <a:lnTo>
                  <a:pt x="6748" y="762"/>
                </a:lnTo>
                <a:lnTo>
                  <a:pt x="6618" y="760"/>
                </a:lnTo>
                <a:lnTo>
                  <a:pt x="6482" y="756"/>
                </a:lnTo>
                <a:lnTo>
                  <a:pt x="6342" y="750"/>
                </a:lnTo>
                <a:lnTo>
                  <a:pt x="6196" y="740"/>
                </a:lnTo>
                <a:lnTo>
                  <a:pt x="6042" y="726"/>
                </a:lnTo>
                <a:lnTo>
                  <a:pt x="5882" y="710"/>
                </a:lnTo>
                <a:lnTo>
                  <a:pt x="5716" y="690"/>
                </a:lnTo>
                <a:lnTo>
                  <a:pt x="5544" y="668"/>
                </a:lnTo>
                <a:lnTo>
                  <a:pt x="5364" y="642"/>
                </a:lnTo>
                <a:lnTo>
                  <a:pt x="5176" y="612"/>
                </a:lnTo>
                <a:lnTo>
                  <a:pt x="4982" y="578"/>
                </a:lnTo>
                <a:lnTo>
                  <a:pt x="4778" y="540"/>
                </a:lnTo>
                <a:lnTo>
                  <a:pt x="4568" y="500"/>
                </a:lnTo>
                <a:lnTo>
                  <a:pt x="4348" y="454"/>
                </a:lnTo>
                <a:lnTo>
                  <a:pt x="4122" y="406"/>
                </a:lnTo>
                <a:lnTo>
                  <a:pt x="3886" y="354"/>
                </a:lnTo>
                <a:lnTo>
                  <a:pt x="3640" y="296"/>
                </a:lnTo>
                <a:lnTo>
                  <a:pt x="3396" y="240"/>
                </a:lnTo>
                <a:lnTo>
                  <a:pt x="3160" y="192"/>
                </a:lnTo>
                <a:lnTo>
                  <a:pt x="2934" y="148"/>
                </a:lnTo>
                <a:lnTo>
                  <a:pt x="2718" y="112"/>
                </a:lnTo>
                <a:lnTo>
                  <a:pt x="2512" y="82"/>
                </a:lnTo>
                <a:lnTo>
                  <a:pt x="2314" y="56"/>
                </a:lnTo>
                <a:lnTo>
                  <a:pt x="2126" y="36"/>
                </a:lnTo>
                <a:lnTo>
                  <a:pt x="1948" y="20"/>
                </a:lnTo>
                <a:lnTo>
                  <a:pt x="1776" y="10"/>
                </a:lnTo>
                <a:lnTo>
                  <a:pt x="1616" y="2"/>
                </a:lnTo>
                <a:lnTo>
                  <a:pt x="1462" y="0"/>
                </a:lnTo>
                <a:lnTo>
                  <a:pt x="1318" y="0"/>
                </a:lnTo>
                <a:lnTo>
                  <a:pt x="1182" y="4"/>
                </a:lnTo>
                <a:lnTo>
                  <a:pt x="1054" y="10"/>
                </a:lnTo>
                <a:lnTo>
                  <a:pt x="934" y="20"/>
                </a:lnTo>
                <a:lnTo>
                  <a:pt x="822" y="30"/>
                </a:lnTo>
                <a:lnTo>
                  <a:pt x="716" y="44"/>
                </a:lnTo>
                <a:lnTo>
                  <a:pt x="620" y="58"/>
                </a:lnTo>
                <a:lnTo>
                  <a:pt x="530" y="74"/>
                </a:lnTo>
                <a:lnTo>
                  <a:pt x="450" y="92"/>
                </a:lnTo>
                <a:lnTo>
                  <a:pt x="374" y="108"/>
                </a:lnTo>
                <a:lnTo>
                  <a:pt x="308" y="126"/>
                </a:lnTo>
                <a:lnTo>
                  <a:pt x="248" y="144"/>
                </a:lnTo>
                <a:lnTo>
                  <a:pt x="194" y="160"/>
                </a:lnTo>
                <a:lnTo>
                  <a:pt x="148" y="176"/>
                </a:lnTo>
                <a:lnTo>
                  <a:pt x="108" y="192"/>
                </a:lnTo>
                <a:lnTo>
                  <a:pt x="48" y="216"/>
                </a:lnTo>
                <a:lnTo>
                  <a:pt x="12" y="234"/>
                </a:lnTo>
                <a:lnTo>
                  <a:pt x="0" y="240"/>
                </a:lnTo>
                <a:lnTo>
                  <a:pt x="0" y="1192"/>
                </a:lnTo>
                <a:lnTo>
                  <a:pt x="8192" y="1192"/>
                </a:lnTo>
                <a:lnTo>
                  <a:pt x="8196" y="1186"/>
                </a:lnTo>
                <a:lnTo>
                  <a:pt x="8196" y="510"/>
                </a:lnTo>
                <a:lnTo>
                  <a:pt x="8192" y="512"/>
                </a:lnTo>
                <a:close/>
              </a:path>
            </a:pathLst>
          </a:cu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0032" y="2463560"/>
            <a:ext cx="7772400" cy="1524000"/>
          </a:xfrm>
        </p:spPr>
        <p:txBody>
          <a:bodyPr anchor="t">
            <a:normAutofit/>
          </a:bodyPr>
          <a:lstStyle>
            <a:lvl1pPr algn="ctr">
              <a:defRPr sz="44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67365" y="1437448"/>
            <a:ext cx="6417734" cy="939801"/>
          </a:xfrm>
        </p:spPr>
        <p:txBody>
          <a:bodyPr anchor="b"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0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167B7D-34EB-440E-924C-DB966C77C7A5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9337C5-B898-42B8-84DC-38B56FCF05E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9108846"/>
      </p:ext>
    </p:extLst>
  </p:cSld>
  <p:clrMapOvr>
    <a:masterClrMapping/>
  </p:clrMapOvr>
  <p:transition spd="slow">
    <p:wipe/>
  </p:transition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3"/>
          </p:nvPr>
        </p:nvSpPr>
        <p:spPr>
          <a:xfrm>
            <a:off x="676655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/>
          </p:nvPr>
        </p:nvSpPr>
        <p:spPr>
          <a:xfrm>
            <a:off x="4645152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D01C5B-83C7-4DF8-A0CF-A89A2A224A24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7025EF-7642-46AC-AED1-50BA80D7E3E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3443801"/>
      </p:ext>
    </p:extLst>
  </p:cSld>
  <p:clrMapOvr>
    <a:masterClrMapping/>
  </p:clrMapOvr>
  <p:transition spd="slow">
    <p:wipe/>
  </p:transition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6656" y="2678114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77332" y="3429000"/>
            <a:ext cx="3820055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8200" y="2678113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 i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3429000"/>
            <a:ext cx="3822192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F14EFF-4400-44D7-AAA9-6D5F89E5B38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272ED1-DB4E-4DBF-B6CB-18608D5885D0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5098833"/>
      </p:ext>
    </p:extLst>
  </p:cSld>
  <p:clrMapOvr>
    <a:masterClrMapping/>
  </p:clrMapOvr>
  <p:transition spd="slow">
    <p:wipe/>
  </p:transition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553679-A0E6-4D31-96F2-05900D4DA2A0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5A842E-1DC1-4F0A-A3AA-DD19E0F878F8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57021230"/>
      </p:ext>
    </p:extLst>
  </p:cSld>
  <p:clrMapOvr>
    <a:masterClrMapping/>
  </p:clrMapOvr>
  <p:transition spd="slow">
    <p:wipe/>
  </p:transition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1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3" name="Group 5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0325"/>
            <a:chOff x="-3905251" y="4294188"/>
            <a:chExt cx="13027839" cy="1892300"/>
          </a:xfrm>
        </p:grpSpPr>
        <p:sp>
          <p:nvSpPr>
            <p:cNvPr id="4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5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6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8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9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450B2E-A816-453F-A706-56F197FC9C5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0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912660-218F-46CD-9A6B-434C4D57688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8220226"/>
      </p:ext>
    </p:extLst>
  </p:cSld>
  <p:clrMapOvr>
    <a:masterClrMapping/>
  </p:clrMapOvr>
  <p:transition spd="slow">
    <p:wipe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3"/>
          <p:cNvSpPr/>
          <p:nvPr/>
        </p:nvSpPr>
        <p:spPr>
          <a:xfrm>
            <a:off x="228600" y="228600"/>
            <a:ext cx="8696325" cy="4737100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Freeform 14"/>
          <p:cNvSpPr>
            <a:spLocks/>
          </p:cNvSpPr>
          <p:nvPr/>
        </p:nvSpPr>
        <p:spPr bwMode="hidden">
          <a:xfrm>
            <a:off x="6046788" y="4203700"/>
            <a:ext cx="2876550" cy="714375"/>
          </a:xfrm>
          <a:custGeom>
            <a:avLst/>
            <a:gdLst>
              <a:gd name="T0" fmla="*/ 2147483647 w 2706"/>
              <a:gd name="T1" fmla="*/ 0 h 640"/>
              <a:gd name="T2" fmla="*/ 2147483647 w 2706"/>
              <a:gd name="T3" fmla="*/ 0 h 640"/>
              <a:gd name="T4" fmla="*/ 2147483647 w 2706"/>
              <a:gd name="T5" fmla="*/ 2147483647 h 640"/>
              <a:gd name="T6" fmla="*/ 2147483647 w 2706"/>
              <a:gd name="T7" fmla="*/ 2147483647 h 640"/>
              <a:gd name="T8" fmla="*/ 2147483647 w 2706"/>
              <a:gd name="T9" fmla="*/ 2147483647 h 640"/>
              <a:gd name="T10" fmla="*/ 2147483647 w 2706"/>
              <a:gd name="T11" fmla="*/ 2147483647 h 640"/>
              <a:gd name="T12" fmla="*/ 2147483647 w 2706"/>
              <a:gd name="T13" fmla="*/ 2147483647 h 640"/>
              <a:gd name="T14" fmla="*/ 2147483647 w 2706"/>
              <a:gd name="T15" fmla="*/ 2147483647 h 640"/>
              <a:gd name="T16" fmla="*/ 2147483647 w 2706"/>
              <a:gd name="T17" fmla="*/ 2147483647 h 640"/>
              <a:gd name="T18" fmla="*/ 2147483647 w 2706"/>
              <a:gd name="T19" fmla="*/ 2147483647 h 640"/>
              <a:gd name="T20" fmla="*/ 2147483647 w 2706"/>
              <a:gd name="T21" fmla="*/ 2147483647 h 640"/>
              <a:gd name="T22" fmla="*/ 2147483647 w 2706"/>
              <a:gd name="T23" fmla="*/ 2147483647 h 640"/>
              <a:gd name="T24" fmla="*/ 2147483647 w 2706"/>
              <a:gd name="T25" fmla="*/ 2147483647 h 640"/>
              <a:gd name="T26" fmla="*/ 2147483647 w 2706"/>
              <a:gd name="T27" fmla="*/ 2147483647 h 640"/>
              <a:gd name="T28" fmla="*/ 2147483647 w 2706"/>
              <a:gd name="T29" fmla="*/ 2147483647 h 640"/>
              <a:gd name="T30" fmla="*/ 2147483647 w 2706"/>
              <a:gd name="T31" fmla="*/ 2147483647 h 640"/>
              <a:gd name="T32" fmla="*/ 2147483647 w 2706"/>
              <a:gd name="T33" fmla="*/ 2147483647 h 640"/>
              <a:gd name="T34" fmla="*/ 2147483647 w 2706"/>
              <a:gd name="T35" fmla="*/ 2147483647 h 640"/>
              <a:gd name="T36" fmla="*/ 0 w 2706"/>
              <a:gd name="T37" fmla="*/ 2147483647 h 640"/>
              <a:gd name="T38" fmla="*/ 0 w 2706"/>
              <a:gd name="T39" fmla="*/ 2147483647 h 640"/>
              <a:gd name="T40" fmla="*/ 2147483647 w 2706"/>
              <a:gd name="T41" fmla="*/ 2147483647 h 640"/>
              <a:gd name="T42" fmla="*/ 2147483647 w 2706"/>
              <a:gd name="T43" fmla="*/ 2147483647 h 640"/>
              <a:gd name="T44" fmla="*/ 2147483647 w 2706"/>
              <a:gd name="T45" fmla="*/ 2147483647 h 640"/>
              <a:gd name="T46" fmla="*/ 2147483647 w 2706"/>
              <a:gd name="T47" fmla="*/ 2147483647 h 640"/>
              <a:gd name="T48" fmla="*/ 2147483647 w 2706"/>
              <a:gd name="T49" fmla="*/ 2147483647 h 640"/>
              <a:gd name="T50" fmla="*/ 2147483647 w 2706"/>
              <a:gd name="T51" fmla="*/ 2147483647 h 640"/>
              <a:gd name="T52" fmla="*/ 2147483647 w 2706"/>
              <a:gd name="T53" fmla="*/ 2147483647 h 640"/>
              <a:gd name="T54" fmla="*/ 2147483647 w 2706"/>
              <a:gd name="T55" fmla="*/ 2147483647 h 640"/>
              <a:gd name="T56" fmla="*/ 2147483647 w 2706"/>
              <a:gd name="T57" fmla="*/ 2147483647 h 640"/>
              <a:gd name="T58" fmla="*/ 2147483647 w 2706"/>
              <a:gd name="T59" fmla="*/ 2147483647 h 640"/>
              <a:gd name="T60" fmla="*/ 2147483647 w 2706"/>
              <a:gd name="T61" fmla="*/ 2147483647 h 640"/>
              <a:gd name="T62" fmla="*/ 2147483647 w 2706"/>
              <a:gd name="T63" fmla="*/ 2147483647 h 640"/>
              <a:gd name="T64" fmla="*/ 2147483647 w 2706"/>
              <a:gd name="T65" fmla="*/ 2147483647 h 640"/>
              <a:gd name="T66" fmla="*/ 2147483647 w 2706"/>
              <a:gd name="T67" fmla="*/ 2147483647 h 640"/>
              <a:gd name="T68" fmla="*/ 2147483647 w 2706"/>
              <a:gd name="T69" fmla="*/ 2147483647 h 640"/>
              <a:gd name="T70" fmla="*/ 2147483647 w 2706"/>
              <a:gd name="T71" fmla="*/ 2147483647 h 640"/>
              <a:gd name="T72" fmla="*/ 2147483647 w 2706"/>
              <a:gd name="T73" fmla="*/ 2147483647 h 640"/>
              <a:gd name="T74" fmla="*/ 2147483647 w 2706"/>
              <a:gd name="T75" fmla="*/ 2147483647 h 640"/>
              <a:gd name="T76" fmla="*/ 2147483647 w 2706"/>
              <a:gd name="T77" fmla="*/ 2147483647 h 640"/>
              <a:gd name="T78" fmla="*/ 2147483647 w 2706"/>
              <a:gd name="T79" fmla="*/ 2147483647 h 640"/>
              <a:gd name="T80" fmla="*/ 2147483647 w 2706"/>
              <a:gd name="T81" fmla="*/ 2147483647 h 640"/>
              <a:gd name="T82" fmla="*/ 2147483647 w 2706"/>
              <a:gd name="T83" fmla="*/ 2147483647 h 640"/>
              <a:gd name="T84" fmla="*/ 2147483647 w 2706"/>
              <a:gd name="T85" fmla="*/ 2147483647 h 640"/>
              <a:gd name="T86" fmla="*/ 2147483647 w 2706"/>
              <a:gd name="T87" fmla="*/ 2147483647 h 640"/>
              <a:gd name="T88" fmla="*/ 2147483647 w 2706"/>
              <a:gd name="T89" fmla="*/ 2147483647 h 640"/>
              <a:gd name="T90" fmla="*/ 2147483647 w 2706"/>
              <a:gd name="T91" fmla="*/ 2147483647 h 640"/>
              <a:gd name="T92" fmla="*/ 2147483647 w 2706"/>
              <a:gd name="T93" fmla="*/ 2147483647 h 640"/>
              <a:gd name="T94" fmla="*/ 2147483647 w 2706"/>
              <a:gd name="T95" fmla="*/ 2147483647 h 640"/>
              <a:gd name="T96" fmla="*/ 2147483647 w 2706"/>
              <a:gd name="T97" fmla="*/ 2147483647 h 640"/>
              <a:gd name="T98" fmla="*/ 2147483647 w 2706"/>
              <a:gd name="T99" fmla="*/ 2147483647 h 640"/>
              <a:gd name="T100" fmla="*/ 2147483647 w 2706"/>
              <a:gd name="T101" fmla="*/ 2147483647 h 640"/>
              <a:gd name="T102" fmla="*/ 2147483647 w 2706"/>
              <a:gd name="T103" fmla="*/ 2147483647 h 640"/>
              <a:gd name="T104" fmla="*/ 2147483647 w 2706"/>
              <a:gd name="T105" fmla="*/ 2147483647 h 640"/>
              <a:gd name="T106" fmla="*/ 2147483647 w 2706"/>
              <a:gd name="T107" fmla="*/ 0 h 640"/>
              <a:gd name="T108" fmla="*/ 2147483647 w 2706"/>
              <a:gd name="T109" fmla="*/ 0 h 640"/>
              <a:gd name="T110" fmla="*/ 2147483647 w 2706"/>
              <a:gd name="T111" fmla="*/ 0 h 640"/>
              <a:gd name="T112" fmla="*/ 2147483647 w 2706"/>
              <a:gd name="T113" fmla="*/ 0 h 64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706" h="640">
                <a:moveTo>
                  <a:pt x="2700" y="0"/>
                </a:moveTo>
                <a:lnTo>
                  <a:pt x="2700" y="0"/>
                </a:lnTo>
                <a:lnTo>
                  <a:pt x="2586" y="18"/>
                </a:lnTo>
                <a:lnTo>
                  <a:pt x="2470" y="38"/>
                </a:lnTo>
                <a:lnTo>
                  <a:pt x="2352" y="60"/>
                </a:lnTo>
                <a:lnTo>
                  <a:pt x="2230" y="82"/>
                </a:lnTo>
                <a:lnTo>
                  <a:pt x="2106" y="108"/>
                </a:lnTo>
                <a:lnTo>
                  <a:pt x="1978" y="134"/>
                </a:lnTo>
                <a:lnTo>
                  <a:pt x="1848" y="164"/>
                </a:lnTo>
                <a:lnTo>
                  <a:pt x="1714" y="194"/>
                </a:lnTo>
                <a:lnTo>
                  <a:pt x="1472" y="252"/>
                </a:lnTo>
                <a:lnTo>
                  <a:pt x="1236" y="304"/>
                </a:lnTo>
                <a:lnTo>
                  <a:pt x="1010" y="352"/>
                </a:lnTo>
                <a:lnTo>
                  <a:pt x="792" y="398"/>
                </a:lnTo>
                <a:lnTo>
                  <a:pt x="584" y="438"/>
                </a:lnTo>
                <a:lnTo>
                  <a:pt x="382" y="474"/>
                </a:lnTo>
                <a:lnTo>
                  <a:pt x="188" y="508"/>
                </a:lnTo>
                <a:lnTo>
                  <a:pt x="0" y="538"/>
                </a:lnTo>
                <a:lnTo>
                  <a:pt x="130" y="556"/>
                </a:lnTo>
                <a:lnTo>
                  <a:pt x="254" y="572"/>
                </a:lnTo>
                <a:lnTo>
                  <a:pt x="374" y="586"/>
                </a:lnTo>
                <a:lnTo>
                  <a:pt x="492" y="598"/>
                </a:lnTo>
                <a:lnTo>
                  <a:pt x="606" y="610"/>
                </a:lnTo>
                <a:lnTo>
                  <a:pt x="716" y="618"/>
                </a:lnTo>
                <a:lnTo>
                  <a:pt x="822" y="626"/>
                </a:lnTo>
                <a:lnTo>
                  <a:pt x="926" y="632"/>
                </a:lnTo>
                <a:lnTo>
                  <a:pt x="1028" y="636"/>
                </a:lnTo>
                <a:lnTo>
                  <a:pt x="1126" y="638"/>
                </a:lnTo>
                <a:lnTo>
                  <a:pt x="1220" y="640"/>
                </a:lnTo>
                <a:lnTo>
                  <a:pt x="1312" y="640"/>
                </a:lnTo>
                <a:lnTo>
                  <a:pt x="1402" y="638"/>
                </a:lnTo>
                <a:lnTo>
                  <a:pt x="1490" y="636"/>
                </a:lnTo>
                <a:lnTo>
                  <a:pt x="1574" y="632"/>
                </a:lnTo>
                <a:lnTo>
                  <a:pt x="1656" y="626"/>
                </a:lnTo>
                <a:lnTo>
                  <a:pt x="1734" y="620"/>
                </a:lnTo>
                <a:lnTo>
                  <a:pt x="1812" y="612"/>
                </a:lnTo>
                <a:lnTo>
                  <a:pt x="1886" y="602"/>
                </a:lnTo>
                <a:lnTo>
                  <a:pt x="1960" y="592"/>
                </a:lnTo>
                <a:lnTo>
                  <a:pt x="2030" y="580"/>
                </a:lnTo>
                <a:lnTo>
                  <a:pt x="2100" y="568"/>
                </a:lnTo>
                <a:lnTo>
                  <a:pt x="2166" y="554"/>
                </a:lnTo>
                <a:lnTo>
                  <a:pt x="2232" y="540"/>
                </a:lnTo>
                <a:lnTo>
                  <a:pt x="2296" y="524"/>
                </a:lnTo>
                <a:lnTo>
                  <a:pt x="2358" y="508"/>
                </a:lnTo>
                <a:lnTo>
                  <a:pt x="2418" y="490"/>
                </a:lnTo>
                <a:lnTo>
                  <a:pt x="2478" y="472"/>
                </a:lnTo>
                <a:lnTo>
                  <a:pt x="2592" y="432"/>
                </a:lnTo>
                <a:lnTo>
                  <a:pt x="2702" y="390"/>
                </a:lnTo>
                <a:lnTo>
                  <a:pt x="2706" y="388"/>
                </a:lnTo>
                <a:lnTo>
                  <a:pt x="2706" y="0"/>
                </a:lnTo>
                <a:lnTo>
                  <a:pt x="2700" y="0"/>
                </a:lnTo>
                <a:close/>
              </a:path>
            </a:pathLst>
          </a:custGeom>
          <a:solidFill>
            <a:schemeClr val="bg2">
              <a:alpha val="2901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6" name="Freeform 18"/>
          <p:cNvSpPr>
            <a:spLocks/>
          </p:cNvSpPr>
          <p:nvPr/>
        </p:nvSpPr>
        <p:spPr bwMode="hidden">
          <a:xfrm>
            <a:off x="2619375" y="4075113"/>
            <a:ext cx="5545138" cy="850900"/>
          </a:xfrm>
          <a:custGeom>
            <a:avLst/>
            <a:gdLst>
              <a:gd name="T0" fmla="*/ 2147483647 w 5216"/>
              <a:gd name="T1" fmla="*/ 2147483647 h 762"/>
              <a:gd name="T2" fmla="*/ 2147483647 w 5216"/>
              <a:gd name="T3" fmla="*/ 2147483647 h 762"/>
              <a:gd name="T4" fmla="*/ 2147483647 w 5216"/>
              <a:gd name="T5" fmla="*/ 2147483647 h 762"/>
              <a:gd name="T6" fmla="*/ 2147483647 w 5216"/>
              <a:gd name="T7" fmla="*/ 2147483647 h 762"/>
              <a:gd name="T8" fmla="*/ 2147483647 w 5216"/>
              <a:gd name="T9" fmla="*/ 2147483647 h 762"/>
              <a:gd name="T10" fmla="*/ 2147483647 w 5216"/>
              <a:gd name="T11" fmla="*/ 2147483647 h 762"/>
              <a:gd name="T12" fmla="*/ 2147483647 w 5216"/>
              <a:gd name="T13" fmla="*/ 2147483647 h 762"/>
              <a:gd name="T14" fmla="*/ 2147483647 w 5216"/>
              <a:gd name="T15" fmla="*/ 2147483647 h 762"/>
              <a:gd name="T16" fmla="*/ 2147483647 w 5216"/>
              <a:gd name="T17" fmla="*/ 2147483647 h 762"/>
              <a:gd name="T18" fmla="*/ 2147483647 w 5216"/>
              <a:gd name="T19" fmla="*/ 2147483647 h 762"/>
              <a:gd name="T20" fmla="*/ 2147483647 w 5216"/>
              <a:gd name="T21" fmla="*/ 2147483647 h 762"/>
              <a:gd name="T22" fmla="*/ 2147483647 w 5216"/>
              <a:gd name="T23" fmla="*/ 2147483647 h 762"/>
              <a:gd name="T24" fmla="*/ 2147483647 w 5216"/>
              <a:gd name="T25" fmla="*/ 2147483647 h 762"/>
              <a:gd name="T26" fmla="*/ 2147483647 w 5216"/>
              <a:gd name="T27" fmla="*/ 0 h 762"/>
              <a:gd name="T28" fmla="*/ 2147483647 w 5216"/>
              <a:gd name="T29" fmla="*/ 2147483647 h 762"/>
              <a:gd name="T30" fmla="*/ 2147483647 w 5216"/>
              <a:gd name="T31" fmla="*/ 2147483647 h 762"/>
              <a:gd name="T32" fmla="*/ 0 w 5216"/>
              <a:gd name="T33" fmla="*/ 2147483647 h 762"/>
              <a:gd name="T34" fmla="*/ 2147483647 w 5216"/>
              <a:gd name="T35" fmla="*/ 2147483647 h 762"/>
              <a:gd name="T36" fmla="*/ 2147483647 w 5216"/>
              <a:gd name="T37" fmla="*/ 2147483647 h 762"/>
              <a:gd name="T38" fmla="*/ 2147483647 w 5216"/>
              <a:gd name="T39" fmla="*/ 2147483647 h 762"/>
              <a:gd name="T40" fmla="*/ 2147483647 w 5216"/>
              <a:gd name="T41" fmla="*/ 2147483647 h 762"/>
              <a:gd name="T42" fmla="*/ 2147483647 w 5216"/>
              <a:gd name="T43" fmla="*/ 2147483647 h 762"/>
              <a:gd name="T44" fmla="*/ 2147483647 w 5216"/>
              <a:gd name="T45" fmla="*/ 2147483647 h 762"/>
              <a:gd name="T46" fmla="*/ 2147483647 w 5216"/>
              <a:gd name="T47" fmla="*/ 2147483647 h 762"/>
              <a:gd name="T48" fmla="*/ 2147483647 w 5216"/>
              <a:gd name="T49" fmla="*/ 2147483647 h 762"/>
              <a:gd name="T50" fmla="*/ 2147483647 w 5216"/>
              <a:gd name="T51" fmla="*/ 2147483647 h 762"/>
              <a:gd name="T52" fmla="*/ 2147483647 w 5216"/>
              <a:gd name="T53" fmla="*/ 2147483647 h 762"/>
              <a:gd name="T54" fmla="*/ 2147483647 w 5216"/>
              <a:gd name="T55" fmla="*/ 2147483647 h 762"/>
              <a:gd name="T56" fmla="*/ 2147483647 w 5216"/>
              <a:gd name="T57" fmla="*/ 2147483647 h 762"/>
              <a:gd name="T58" fmla="*/ 2147483647 w 5216"/>
              <a:gd name="T59" fmla="*/ 2147483647 h 762"/>
              <a:gd name="T60" fmla="*/ 2147483647 w 5216"/>
              <a:gd name="T61" fmla="*/ 2147483647 h 762"/>
              <a:gd name="T62" fmla="*/ 2147483647 w 5216"/>
              <a:gd name="T63" fmla="*/ 2147483647 h 762"/>
              <a:gd name="T64" fmla="*/ 2147483647 w 5216"/>
              <a:gd name="T65" fmla="*/ 2147483647 h 762"/>
              <a:gd name="T66" fmla="*/ 2147483647 w 5216"/>
              <a:gd name="T67" fmla="*/ 2147483647 h 762"/>
              <a:gd name="T68" fmla="*/ 2147483647 w 5216"/>
              <a:gd name="T69" fmla="*/ 2147483647 h 762"/>
              <a:gd name="T70" fmla="*/ 2147483647 w 5216"/>
              <a:gd name="T71" fmla="*/ 2147483647 h 7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216" h="762">
                <a:moveTo>
                  <a:pt x="5216" y="714"/>
                </a:moveTo>
                <a:lnTo>
                  <a:pt x="5216" y="714"/>
                </a:lnTo>
                <a:lnTo>
                  <a:pt x="5102" y="700"/>
                </a:lnTo>
                <a:lnTo>
                  <a:pt x="4984" y="686"/>
                </a:lnTo>
                <a:lnTo>
                  <a:pt x="4738" y="652"/>
                </a:lnTo>
                <a:lnTo>
                  <a:pt x="4478" y="610"/>
                </a:lnTo>
                <a:lnTo>
                  <a:pt x="4204" y="564"/>
                </a:lnTo>
                <a:lnTo>
                  <a:pt x="3914" y="508"/>
                </a:lnTo>
                <a:lnTo>
                  <a:pt x="3608" y="446"/>
                </a:lnTo>
                <a:lnTo>
                  <a:pt x="3286" y="374"/>
                </a:lnTo>
                <a:lnTo>
                  <a:pt x="2946" y="296"/>
                </a:lnTo>
                <a:lnTo>
                  <a:pt x="2812" y="266"/>
                </a:lnTo>
                <a:lnTo>
                  <a:pt x="2682" y="236"/>
                </a:lnTo>
                <a:lnTo>
                  <a:pt x="2556" y="210"/>
                </a:lnTo>
                <a:lnTo>
                  <a:pt x="2430" y="184"/>
                </a:lnTo>
                <a:lnTo>
                  <a:pt x="2308" y="162"/>
                </a:lnTo>
                <a:lnTo>
                  <a:pt x="2190" y="140"/>
                </a:lnTo>
                <a:lnTo>
                  <a:pt x="2074" y="120"/>
                </a:lnTo>
                <a:lnTo>
                  <a:pt x="1960" y="102"/>
                </a:lnTo>
                <a:lnTo>
                  <a:pt x="1850" y="86"/>
                </a:lnTo>
                <a:lnTo>
                  <a:pt x="1740" y="72"/>
                </a:lnTo>
                <a:lnTo>
                  <a:pt x="1532" y="46"/>
                </a:lnTo>
                <a:lnTo>
                  <a:pt x="1334" y="28"/>
                </a:lnTo>
                <a:lnTo>
                  <a:pt x="1148" y="14"/>
                </a:lnTo>
                <a:lnTo>
                  <a:pt x="970" y="4"/>
                </a:lnTo>
                <a:lnTo>
                  <a:pt x="802" y="0"/>
                </a:lnTo>
                <a:lnTo>
                  <a:pt x="644" y="0"/>
                </a:lnTo>
                <a:lnTo>
                  <a:pt x="496" y="4"/>
                </a:lnTo>
                <a:lnTo>
                  <a:pt x="358" y="10"/>
                </a:lnTo>
                <a:lnTo>
                  <a:pt x="230" y="20"/>
                </a:lnTo>
                <a:lnTo>
                  <a:pt x="110" y="32"/>
                </a:lnTo>
                <a:lnTo>
                  <a:pt x="0" y="48"/>
                </a:lnTo>
                <a:lnTo>
                  <a:pt x="154" y="66"/>
                </a:lnTo>
                <a:lnTo>
                  <a:pt x="314" y="86"/>
                </a:lnTo>
                <a:lnTo>
                  <a:pt x="480" y="112"/>
                </a:lnTo>
                <a:lnTo>
                  <a:pt x="652" y="140"/>
                </a:lnTo>
                <a:lnTo>
                  <a:pt x="830" y="174"/>
                </a:lnTo>
                <a:lnTo>
                  <a:pt x="1014" y="210"/>
                </a:lnTo>
                <a:lnTo>
                  <a:pt x="1206" y="250"/>
                </a:lnTo>
                <a:lnTo>
                  <a:pt x="1402" y="296"/>
                </a:lnTo>
                <a:lnTo>
                  <a:pt x="1756" y="378"/>
                </a:lnTo>
                <a:lnTo>
                  <a:pt x="2092" y="450"/>
                </a:lnTo>
                <a:lnTo>
                  <a:pt x="2408" y="516"/>
                </a:lnTo>
                <a:lnTo>
                  <a:pt x="2562" y="544"/>
                </a:lnTo>
                <a:lnTo>
                  <a:pt x="2708" y="572"/>
                </a:lnTo>
                <a:lnTo>
                  <a:pt x="2852" y="598"/>
                </a:lnTo>
                <a:lnTo>
                  <a:pt x="2992" y="620"/>
                </a:lnTo>
                <a:lnTo>
                  <a:pt x="3128" y="642"/>
                </a:lnTo>
                <a:lnTo>
                  <a:pt x="3260" y="662"/>
                </a:lnTo>
                <a:lnTo>
                  <a:pt x="3388" y="678"/>
                </a:lnTo>
                <a:lnTo>
                  <a:pt x="3512" y="694"/>
                </a:lnTo>
                <a:lnTo>
                  <a:pt x="3632" y="708"/>
                </a:lnTo>
                <a:lnTo>
                  <a:pt x="3750" y="722"/>
                </a:lnTo>
                <a:lnTo>
                  <a:pt x="3864" y="732"/>
                </a:lnTo>
                <a:lnTo>
                  <a:pt x="3974" y="740"/>
                </a:lnTo>
                <a:lnTo>
                  <a:pt x="4080" y="748"/>
                </a:lnTo>
                <a:lnTo>
                  <a:pt x="4184" y="754"/>
                </a:lnTo>
                <a:lnTo>
                  <a:pt x="4286" y="758"/>
                </a:lnTo>
                <a:lnTo>
                  <a:pt x="4384" y="762"/>
                </a:lnTo>
                <a:lnTo>
                  <a:pt x="4478" y="762"/>
                </a:lnTo>
                <a:lnTo>
                  <a:pt x="4570" y="762"/>
                </a:lnTo>
                <a:lnTo>
                  <a:pt x="4660" y="760"/>
                </a:lnTo>
                <a:lnTo>
                  <a:pt x="4746" y="758"/>
                </a:lnTo>
                <a:lnTo>
                  <a:pt x="4830" y="754"/>
                </a:lnTo>
                <a:lnTo>
                  <a:pt x="4912" y="748"/>
                </a:lnTo>
                <a:lnTo>
                  <a:pt x="4992" y="740"/>
                </a:lnTo>
                <a:lnTo>
                  <a:pt x="5068" y="732"/>
                </a:lnTo>
                <a:lnTo>
                  <a:pt x="5144" y="724"/>
                </a:lnTo>
                <a:lnTo>
                  <a:pt x="5216" y="71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7" name="Freeform 22"/>
          <p:cNvSpPr>
            <a:spLocks/>
          </p:cNvSpPr>
          <p:nvPr/>
        </p:nvSpPr>
        <p:spPr bwMode="hidden">
          <a:xfrm>
            <a:off x="2828925" y="4087813"/>
            <a:ext cx="5467350" cy="774700"/>
          </a:xfrm>
          <a:custGeom>
            <a:avLst/>
            <a:gdLst>
              <a:gd name="T0" fmla="*/ 0 w 5144"/>
              <a:gd name="T1" fmla="*/ 2147483647 h 694"/>
              <a:gd name="T2" fmla="*/ 0 w 5144"/>
              <a:gd name="T3" fmla="*/ 2147483647 h 694"/>
              <a:gd name="T4" fmla="*/ 2147483647 w 5144"/>
              <a:gd name="T5" fmla="*/ 2147483647 h 694"/>
              <a:gd name="T6" fmla="*/ 2147483647 w 5144"/>
              <a:gd name="T7" fmla="*/ 2147483647 h 694"/>
              <a:gd name="T8" fmla="*/ 2147483647 w 5144"/>
              <a:gd name="T9" fmla="*/ 2147483647 h 694"/>
              <a:gd name="T10" fmla="*/ 2147483647 w 5144"/>
              <a:gd name="T11" fmla="*/ 2147483647 h 694"/>
              <a:gd name="T12" fmla="*/ 2147483647 w 5144"/>
              <a:gd name="T13" fmla="*/ 2147483647 h 694"/>
              <a:gd name="T14" fmla="*/ 2147483647 w 5144"/>
              <a:gd name="T15" fmla="*/ 2147483647 h 694"/>
              <a:gd name="T16" fmla="*/ 2147483647 w 5144"/>
              <a:gd name="T17" fmla="*/ 2147483647 h 694"/>
              <a:gd name="T18" fmla="*/ 2147483647 w 5144"/>
              <a:gd name="T19" fmla="*/ 2147483647 h 694"/>
              <a:gd name="T20" fmla="*/ 2147483647 w 5144"/>
              <a:gd name="T21" fmla="*/ 2147483647 h 694"/>
              <a:gd name="T22" fmla="*/ 2147483647 w 5144"/>
              <a:gd name="T23" fmla="*/ 2147483647 h 694"/>
              <a:gd name="T24" fmla="*/ 2147483647 w 5144"/>
              <a:gd name="T25" fmla="*/ 0 h 694"/>
              <a:gd name="T26" fmla="*/ 2147483647 w 5144"/>
              <a:gd name="T27" fmla="*/ 2147483647 h 694"/>
              <a:gd name="T28" fmla="*/ 2147483647 w 5144"/>
              <a:gd name="T29" fmla="*/ 2147483647 h 694"/>
              <a:gd name="T30" fmla="*/ 2147483647 w 5144"/>
              <a:gd name="T31" fmla="*/ 2147483647 h 694"/>
              <a:gd name="T32" fmla="*/ 2147483647 w 5144"/>
              <a:gd name="T33" fmla="*/ 2147483647 h 694"/>
              <a:gd name="T34" fmla="*/ 2147483647 w 5144"/>
              <a:gd name="T35" fmla="*/ 2147483647 h 694"/>
              <a:gd name="T36" fmla="*/ 2147483647 w 5144"/>
              <a:gd name="T37" fmla="*/ 2147483647 h 694"/>
              <a:gd name="T38" fmla="*/ 2147483647 w 5144"/>
              <a:gd name="T39" fmla="*/ 2147483647 h 694"/>
              <a:gd name="T40" fmla="*/ 2147483647 w 5144"/>
              <a:gd name="T41" fmla="*/ 2147483647 h 694"/>
              <a:gd name="T42" fmla="*/ 2147483647 w 5144"/>
              <a:gd name="T43" fmla="*/ 2147483647 h 694"/>
              <a:gd name="T44" fmla="*/ 2147483647 w 5144"/>
              <a:gd name="T45" fmla="*/ 2147483647 h 694"/>
              <a:gd name="T46" fmla="*/ 2147483647 w 5144"/>
              <a:gd name="T47" fmla="*/ 2147483647 h 694"/>
              <a:gd name="T48" fmla="*/ 2147483647 w 5144"/>
              <a:gd name="T49" fmla="*/ 2147483647 h 694"/>
              <a:gd name="T50" fmla="*/ 2147483647 w 5144"/>
              <a:gd name="T51" fmla="*/ 2147483647 h 694"/>
              <a:gd name="T52" fmla="*/ 2147483647 w 5144"/>
              <a:gd name="T53" fmla="*/ 2147483647 h 694"/>
              <a:gd name="T54" fmla="*/ 2147483647 w 5144"/>
              <a:gd name="T55" fmla="*/ 2147483647 h 694"/>
              <a:gd name="T56" fmla="*/ 2147483647 w 5144"/>
              <a:gd name="T57" fmla="*/ 2147483647 h 694"/>
              <a:gd name="T58" fmla="*/ 2147483647 w 5144"/>
              <a:gd name="T59" fmla="*/ 2147483647 h 694"/>
              <a:gd name="T60" fmla="*/ 2147483647 w 5144"/>
              <a:gd name="T61" fmla="*/ 2147483647 h 69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144" h="694">
                <a:moveTo>
                  <a:pt x="0" y="70"/>
                </a:moveTo>
                <a:lnTo>
                  <a:pt x="0" y="70"/>
                </a:lnTo>
                <a:lnTo>
                  <a:pt x="18" y="66"/>
                </a:lnTo>
                <a:lnTo>
                  <a:pt x="72" y="56"/>
                </a:lnTo>
                <a:lnTo>
                  <a:pt x="164" y="42"/>
                </a:lnTo>
                <a:lnTo>
                  <a:pt x="224" y="34"/>
                </a:lnTo>
                <a:lnTo>
                  <a:pt x="294" y="26"/>
                </a:lnTo>
                <a:lnTo>
                  <a:pt x="372" y="20"/>
                </a:lnTo>
                <a:lnTo>
                  <a:pt x="462" y="14"/>
                </a:lnTo>
                <a:lnTo>
                  <a:pt x="560" y="8"/>
                </a:lnTo>
                <a:lnTo>
                  <a:pt x="670" y="4"/>
                </a:lnTo>
                <a:lnTo>
                  <a:pt x="790" y="2"/>
                </a:lnTo>
                <a:lnTo>
                  <a:pt x="920" y="0"/>
                </a:lnTo>
                <a:lnTo>
                  <a:pt x="1060" y="2"/>
                </a:lnTo>
                <a:lnTo>
                  <a:pt x="1210" y="6"/>
                </a:lnTo>
                <a:lnTo>
                  <a:pt x="1372" y="14"/>
                </a:lnTo>
                <a:lnTo>
                  <a:pt x="1544" y="24"/>
                </a:lnTo>
                <a:lnTo>
                  <a:pt x="1726" y="40"/>
                </a:lnTo>
                <a:lnTo>
                  <a:pt x="1920" y="58"/>
                </a:lnTo>
                <a:lnTo>
                  <a:pt x="2126" y="80"/>
                </a:lnTo>
                <a:lnTo>
                  <a:pt x="2342" y="106"/>
                </a:lnTo>
                <a:lnTo>
                  <a:pt x="2570" y="138"/>
                </a:lnTo>
                <a:lnTo>
                  <a:pt x="2808" y="174"/>
                </a:lnTo>
                <a:lnTo>
                  <a:pt x="3058" y="216"/>
                </a:lnTo>
                <a:lnTo>
                  <a:pt x="3320" y="266"/>
                </a:lnTo>
                <a:lnTo>
                  <a:pt x="3594" y="320"/>
                </a:lnTo>
                <a:lnTo>
                  <a:pt x="3880" y="380"/>
                </a:lnTo>
                <a:lnTo>
                  <a:pt x="4178" y="448"/>
                </a:lnTo>
                <a:lnTo>
                  <a:pt x="4488" y="522"/>
                </a:lnTo>
                <a:lnTo>
                  <a:pt x="4810" y="604"/>
                </a:lnTo>
                <a:lnTo>
                  <a:pt x="5144" y="694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8" name="Freeform 26"/>
          <p:cNvSpPr>
            <a:spLocks/>
          </p:cNvSpPr>
          <p:nvPr/>
        </p:nvSpPr>
        <p:spPr bwMode="hidden">
          <a:xfrm>
            <a:off x="5610225" y="4073525"/>
            <a:ext cx="3306763" cy="652463"/>
          </a:xfrm>
          <a:custGeom>
            <a:avLst/>
            <a:gdLst>
              <a:gd name="T0" fmla="*/ 0 w 3112"/>
              <a:gd name="T1" fmla="*/ 2147483647 h 584"/>
              <a:gd name="T2" fmla="*/ 0 w 3112"/>
              <a:gd name="T3" fmla="*/ 2147483647 h 584"/>
              <a:gd name="T4" fmla="*/ 2147483647 w 3112"/>
              <a:gd name="T5" fmla="*/ 2147483647 h 584"/>
              <a:gd name="T6" fmla="*/ 2147483647 w 3112"/>
              <a:gd name="T7" fmla="*/ 2147483647 h 584"/>
              <a:gd name="T8" fmla="*/ 2147483647 w 3112"/>
              <a:gd name="T9" fmla="*/ 2147483647 h 584"/>
              <a:gd name="T10" fmla="*/ 2147483647 w 3112"/>
              <a:gd name="T11" fmla="*/ 2147483647 h 584"/>
              <a:gd name="T12" fmla="*/ 2147483647 w 3112"/>
              <a:gd name="T13" fmla="*/ 2147483647 h 584"/>
              <a:gd name="T14" fmla="*/ 2147483647 w 3112"/>
              <a:gd name="T15" fmla="*/ 2147483647 h 584"/>
              <a:gd name="T16" fmla="*/ 2147483647 w 3112"/>
              <a:gd name="T17" fmla="*/ 2147483647 h 584"/>
              <a:gd name="T18" fmla="*/ 2147483647 w 3112"/>
              <a:gd name="T19" fmla="*/ 2147483647 h 584"/>
              <a:gd name="T20" fmla="*/ 2147483647 w 3112"/>
              <a:gd name="T21" fmla="*/ 2147483647 h 584"/>
              <a:gd name="T22" fmla="*/ 2147483647 w 3112"/>
              <a:gd name="T23" fmla="*/ 2147483647 h 584"/>
              <a:gd name="T24" fmla="*/ 2147483647 w 3112"/>
              <a:gd name="T25" fmla="*/ 2147483647 h 584"/>
              <a:gd name="T26" fmla="*/ 2147483647 w 3112"/>
              <a:gd name="T27" fmla="*/ 2147483647 h 584"/>
              <a:gd name="T28" fmla="*/ 2147483647 w 3112"/>
              <a:gd name="T29" fmla="*/ 2147483647 h 584"/>
              <a:gd name="T30" fmla="*/ 2147483647 w 3112"/>
              <a:gd name="T31" fmla="*/ 2147483647 h 584"/>
              <a:gd name="T32" fmla="*/ 2147483647 w 3112"/>
              <a:gd name="T33" fmla="*/ 2147483647 h 584"/>
              <a:gd name="T34" fmla="*/ 2147483647 w 3112"/>
              <a:gd name="T35" fmla="*/ 2147483647 h 584"/>
              <a:gd name="T36" fmla="*/ 2147483647 w 3112"/>
              <a:gd name="T37" fmla="*/ 2147483647 h 584"/>
              <a:gd name="T38" fmla="*/ 2147483647 w 3112"/>
              <a:gd name="T39" fmla="*/ 0 h 5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112" h="584">
                <a:moveTo>
                  <a:pt x="0" y="584"/>
                </a:moveTo>
                <a:lnTo>
                  <a:pt x="0" y="584"/>
                </a:lnTo>
                <a:lnTo>
                  <a:pt x="90" y="560"/>
                </a:lnTo>
                <a:lnTo>
                  <a:pt x="336" y="498"/>
                </a:lnTo>
                <a:lnTo>
                  <a:pt x="506" y="456"/>
                </a:lnTo>
                <a:lnTo>
                  <a:pt x="702" y="410"/>
                </a:lnTo>
                <a:lnTo>
                  <a:pt x="920" y="360"/>
                </a:lnTo>
                <a:lnTo>
                  <a:pt x="1154" y="306"/>
                </a:lnTo>
                <a:lnTo>
                  <a:pt x="1402" y="254"/>
                </a:lnTo>
                <a:lnTo>
                  <a:pt x="1656" y="202"/>
                </a:lnTo>
                <a:lnTo>
                  <a:pt x="1916" y="154"/>
                </a:lnTo>
                <a:lnTo>
                  <a:pt x="2174" y="108"/>
                </a:lnTo>
                <a:lnTo>
                  <a:pt x="2302" y="88"/>
                </a:lnTo>
                <a:lnTo>
                  <a:pt x="2426" y="68"/>
                </a:lnTo>
                <a:lnTo>
                  <a:pt x="2550" y="52"/>
                </a:lnTo>
                <a:lnTo>
                  <a:pt x="2670" y="36"/>
                </a:lnTo>
                <a:lnTo>
                  <a:pt x="2788" y="24"/>
                </a:lnTo>
                <a:lnTo>
                  <a:pt x="2900" y="14"/>
                </a:lnTo>
                <a:lnTo>
                  <a:pt x="3008" y="6"/>
                </a:lnTo>
                <a:lnTo>
                  <a:pt x="3112" y="0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 useBgFill="1">
        <p:nvSpPr>
          <p:cNvPr id="9" name="Freeform 10"/>
          <p:cNvSpPr>
            <a:spLocks/>
          </p:cNvSpPr>
          <p:nvPr/>
        </p:nvSpPr>
        <p:spPr bwMode="hidden">
          <a:xfrm>
            <a:off x="211138" y="4059238"/>
            <a:ext cx="8723312" cy="1328737"/>
          </a:xfrm>
          <a:custGeom>
            <a:avLst/>
            <a:gdLst>
              <a:gd name="T0" fmla="*/ 2147483647 w 8196"/>
              <a:gd name="T1" fmla="*/ 2147483647 h 1192"/>
              <a:gd name="T2" fmla="*/ 2147483647 w 8196"/>
              <a:gd name="T3" fmla="*/ 2147483647 h 1192"/>
              <a:gd name="T4" fmla="*/ 2147483647 w 8196"/>
              <a:gd name="T5" fmla="*/ 2147483647 h 1192"/>
              <a:gd name="T6" fmla="*/ 2147483647 w 8196"/>
              <a:gd name="T7" fmla="*/ 2147483647 h 1192"/>
              <a:gd name="T8" fmla="*/ 2147483647 w 8196"/>
              <a:gd name="T9" fmla="*/ 2147483647 h 1192"/>
              <a:gd name="T10" fmla="*/ 2147483647 w 8196"/>
              <a:gd name="T11" fmla="*/ 2147483647 h 1192"/>
              <a:gd name="T12" fmla="*/ 2147483647 w 8196"/>
              <a:gd name="T13" fmla="*/ 2147483647 h 1192"/>
              <a:gd name="T14" fmla="*/ 2147483647 w 8196"/>
              <a:gd name="T15" fmla="*/ 2147483647 h 1192"/>
              <a:gd name="T16" fmla="*/ 2147483647 w 8196"/>
              <a:gd name="T17" fmla="*/ 2147483647 h 1192"/>
              <a:gd name="T18" fmla="*/ 2147483647 w 8196"/>
              <a:gd name="T19" fmla="*/ 2147483647 h 1192"/>
              <a:gd name="T20" fmla="*/ 2147483647 w 8196"/>
              <a:gd name="T21" fmla="*/ 2147483647 h 1192"/>
              <a:gd name="T22" fmla="*/ 2147483647 w 8196"/>
              <a:gd name="T23" fmla="*/ 2147483647 h 1192"/>
              <a:gd name="T24" fmla="*/ 2147483647 w 8196"/>
              <a:gd name="T25" fmla="*/ 2147483647 h 1192"/>
              <a:gd name="T26" fmla="*/ 2147483647 w 8196"/>
              <a:gd name="T27" fmla="*/ 2147483647 h 1192"/>
              <a:gd name="T28" fmla="*/ 2147483647 w 8196"/>
              <a:gd name="T29" fmla="*/ 2147483647 h 1192"/>
              <a:gd name="T30" fmla="*/ 2147483647 w 8196"/>
              <a:gd name="T31" fmla="*/ 2147483647 h 1192"/>
              <a:gd name="T32" fmla="*/ 2147483647 w 8196"/>
              <a:gd name="T33" fmla="*/ 2147483647 h 1192"/>
              <a:gd name="T34" fmla="*/ 2147483647 w 8196"/>
              <a:gd name="T35" fmla="*/ 2147483647 h 1192"/>
              <a:gd name="T36" fmla="*/ 2147483647 w 8196"/>
              <a:gd name="T37" fmla="*/ 2147483647 h 1192"/>
              <a:gd name="T38" fmla="*/ 2147483647 w 8196"/>
              <a:gd name="T39" fmla="*/ 2147483647 h 1192"/>
              <a:gd name="T40" fmla="*/ 2147483647 w 8196"/>
              <a:gd name="T41" fmla="*/ 2147483647 h 1192"/>
              <a:gd name="T42" fmla="*/ 2147483647 w 8196"/>
              <a:gd name="T43" fmla="*/ 2147483647 h 1192"/>
              <a:gd name="T44" fmla="*/ 2147483647 w 8196"/>
              <a:gd name="T45" fmla="*/ 0 h 1192"/>
              <a:gd name="T46" fmla="*/ 2147483647 w 8196"/>
              <a:gd name="T47" fmla="*/ 2147483647 h 1192"/>
              <a:gd name="T48" fmla="*/ 2147483647 w 8196"/>
              <a:gd name="T49" fmla="*/ 2147483647 h 1192"/>
              <a:gd name="T50" fmla="*/ 2147483647 w 8196"/>
              <a:gd name="T51" fmla="*/ 2147483647 h 1192"/>
              <a:gd name="T52" fmla="*/ 2147483647 w 8196"/>
              <a:gd name="T53" fmla="*/ 2147483647 h 1192"/>
              <a:gd name="T54" fmla="*/ 2147483647 w 8196"/>
              <a:gd name="T55" fmla="*/ 2147483647 h 1192"/>
              <a:gd name="T56" fmla="*/ 2147483647 w 8196"/>
              <a:gd name="T57" fmla="*/ 2147483647 h 1192"/>
              <a:gd name="T58" fmla="*/ 2147483647 w 8196"/>
              <a:gd name="T59" fmla="*/ 2147483647 h 1192"/>
              <a:gd name="T60" fmla="*/ 2147483647 w 8196"/>
              <a:gd name="T61" fmla="*/ 2147483647 h 1192"/>
              <a:gd name="T62" fmla="*/ 0 w 8196"/>
              <a:gd name="T63" fmla="*/ 2147483647 h 1192"/>
              <a:gd name="T64" fmla="*/ 2147483647 w 8196"/>
              <a:gd name="T65" fmla="*/ 2147483647 h 1192"/>
              <a:gd name="T66" fmla="*/ 2147483647 w 8196"/>
              <a:gd name="T67" fmla="*/ 2147483647 h 1192"/>
              <a:gd name="T68" fmla="*/ 2147483647 w 8196"/>
              <a:gd name="T69" fmla="*/ 2147483647 h 1192"/>
              <a:gd name="T70" fmla="*/ 2147483647 w 8196"/>
              <a:gd name="T71" fmla="*/ 2147483647 h 119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196" h="1192">
                <a:moveTo>
                  <a:pt x="8192" y="512"/>
                </a:moveTo>
                <a:lnTo>
                  <a:pt x="8192" y="512"/>
                </a:lnTo>
                <a:lnTo>
                  <a:pt x="8116" y="542"/>
                </a:lnTo>
                <a:lnTo>
                  <a:pt x="8040" y="570"/>
                </a:lnTo>
                <a:lnTo>
                  <a:pt x="7960" y="596"/>
                </a:lnTo>
                <a:lnTo>
                  <a:pt x="7878" y="620"/>
                </a:lnTo>
                <a:lnTo>
                  <a:pt x="7794" y="644"/>
                </a:lnTo>
                <a:lnTo>
                  <a:pt x="7706" y="666"/>
                </a:lnTo>
                <a:lnTo>
                  <a:pt x="7616" y="684"/>
                </a:lnTo>
                <a:lnTo>
                  <a:pt x="7522" y="702"/>
                </a:lnTo>
                <a:lnTo>
                  <a:pt x="7424" y="718"/>
                </a:lnTo>
                <a:lnTo>
                  <a:pt x="7322" y="730"/>
                </a:lnTo>
                <a:lnTo>
                  <a:pt x="7216" y="742"/>
                </a:lnTo>
                <a:lnTo>
                  <a:pt x="7106" y="750"/>
                </a:lnTo>
                <a:lnTo>
                  <a:pt x="6992" y="758"/>
                </a:lnTo>
                <a:lnTo>
                  <a:pt x="6872" y="762"/>
                </a:lnTo>
                <a:lnTo>
                  <a:pt x="6748" y="762"/>
                </a:lnTo>
                <a:lnTo>
                  <a:pt x="6618" y="760"/>
                </a:lnTo>
                <a:lnTo>
                  <a:pt x="6482" y="756"/>
                </a:lnTo>
                <a:lnTo>
                  <a:pt x="6342" y="750"/>
                </a:lnTo>
                <a:lnTo>
                  <a:pt x="6196" y="740"/>
                </a:lnTo>
                <a:lnTo>
                  <a:pt x="6042" y="726"/>
                </a:lnTo>
                <a:lnTo>
                  <a:pt x="5882" y="710"/>
                </a:lnTo>
                <a:lnTo>
                  <a:pt x="5716" y="690"/>
                </a:lnTo>
                <a:lnTo>
                  <a:pt x="5544" y="668"/>
                </a:lnTo>
                <a:lnTo>
                  <a:pt x="5364" y="642"/>
                </a:lnTo>
                <a:lnTo>
                  <a:pt x="5176" y="612"/>
                </a:lnTo>
                <a:lnTo>
                  <a:pt x="4982" y="578"/>
                </a:lnTo>
                <a:lnTo>
                  <a:pt x="4778" y="540"/>
                </a:lnTo>
                <a:lnTo>
                  <a:pt x="4568" y="500"/>
                </a:lnTo>
                <a:lnTo>
                  <a:pt x="4348" y="454"/>
                </a:lnTo>
                <a:lnTo>
                  <a:pt x="4122" y="406"/>
                </a:lnTo>
                <a:lnTo>
                  <a:pt x="3886" y="354"/>
                </a:lnTo>
                <a:lnTo>
                  <a:pt x="3640" y="296"/>
                </a:lnTo>
                <a:lnTo>
                  <a:pt x="3396" y="240"/>
                </a:lnTo>
                <a:lnTo>
                  <a:pt x="3160" y="192"/>
                </a:lnTo>
                <a:lnTo>
                  <a:pt x="2934" y="148"/>
                </a:lnTo>
                <a:lnTo>
                  <a:pt x="2718" y="112"/>
                </a:lnTo>
                <a:lnTo>
                  <a:pt x="2512" y="82"/>
                </a:lnTo>
                <a:lnTo>
                  <a:pt x="2314" y="56"/>
                </a:lnTo>
                <a:lnTo>
                  <a:pt x="2126" y="36"/>
                </a:lnTo>
                <a:lnTo>
                  <a:pt x="1948" y="20"/>
                </a:lnTo>
                <a:lnTo>
                  <a:pt x="1776" y="10"/>
                </a:lnTo>
                <a:lnTo>
                  <a:pt x="1616" y="2"/>
                </a:lnTo>
                <a:lnTo>
                  <a:pt x="1462" y="0"/>
                </a:lnTo>
                <a:lnTo>
                  <a:pt x="1318" y="0"/>
                </a:lnTo>
                <a:lnTo>
                  <a:pt x="1182" y="4"/>
                </a:lnTo>
                <a:lnTo>
                  <a:pt x="1054" y="10"/>
                </a:lnTo>
                <a:lnTo>
                  <a:pt x="934" y="20"/>
                </a:lnTo>
                <a:lnTo>
                  <a:pt x="822" y="30"/>
                </a:lnTo>
                <a:lnTo>
                  <a:pt x="716" y="44"/>
                </a:lnTo>
                <a:lnTo>
                  <a:pt x="620" y="58"/>
                </a:lnTo>
                <a:lnTo>
                  <a:pt x="530" y="74"/>
                </a:lnTo>
                <a:lnTo>
                  <a:pt x="450" y="92"/>
                </a:lnTo>
                <a:lnTo>
                  <a:pt x="374" y="108"/>
                </a:lnTo>
                <a:lnTo>
                  <a:pt x="308" y="126"/>
                </a:lnTo>
                <a:lnTo>
                  <a:pt x="248" y="144"/>
                </a:lnTo>
                <a:lnTo>
                  <a:pt x="194" y="160"/>
                </a:lnTo>
                <a:lnTo>
                  <a:pt x="148" y="176"/>
                </a:lnTo>
                <a:lnTo>
                  <a:pt x="108" y="192"/>
                </a:lnTo>
                <a:lnTo>
                  <a:pt x="48" y="216"/>
                </a:lnTo>
                <a:lnTo>
                  <a:pt x="12" y="234"/>
                </a:lnTo>
                <a:lnTo>
                  <a:pt x="0" y="240"/>
                </a:lnTo>
                <a:lnTo>
                  <a:pt x="0" y="1192"/>
                </a:lnTo>
                <a:lnTo>
                  <a:pt x="8192" y="1192"/>
                </a:lnTo>
                <a:lnTo>
                  <a:pt x="8196" y="1186"/>
                </a:lnTo>
                <a:lnTo>
                  <a:pt x="8196" y="510"/>
                </a:lnTo>
                <a:lnTo>
                  <a:pt x="8192" y="512"/>
                </a:lnTo>
                <a:close/>
              </a:path>
            </a:pathLst>
          </a:cu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0032" y="2463560"/>
            <a:ext cx="7772400" cy="1524000"/>
          </a:xfrm>
        </p:spPr>
        <p:txBody>
          <a:bodyPr anchor="t">
            <a:normAutofit/>
          </a:bodyPr>
          <a:lstStyle>
            <a:lvl1pPr algn="ctr">
              <a:defRPr sz="44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67365" y="1437448"/>
            <a:ext cx="6417734" cy="939801"/>
          </a:xfrm>
        </p:spPr>
        <p:txBody>
          <a:bodyPr anchor="b"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0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167B7D-34EB-440E-924C-DB966C77C7A5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9337C5-B898-42B8-84DC-38B56FCF05E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5201363"/>
      </p:ext>
    </p:extLst>
  </p:cSld>
  <p:clrMapOvr>
    <a:masterClrMapping/>
  </p:clrMapOvr>
  <p:transition spd="slow">
    <p:wipe/>
  </p:transition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23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28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4400" y="3581400"/>
            <a:ext cx="3352800" cy="1905001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22" name="Title 21"/>
          <p:cNvSpPr>
            <a:spLocks noGrp="1"/>
          </p:cNvSpPr>
          <p:nvPr>
            <p:ph type="title"/>
          </p:nvPr>
        </p:nvSpPr>
        <p:spPr>
          <a:xfrm>
            <a:off x="914400" y="2286000"/>
            <a:ext cx="3352800" cy="1252728"/>
          </a:xfrm>
        </p:spPr>
        <p:txBody>
          <a:bodyPr anchor="b">
            <a:noAutofit/>
          </a:bodyPr>
          <a:lstStyle>
            <a:lvl1pPr algn="l">
              <a:defRPr sz="3200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51962" y="1828800"/>
            <a:ext cx="3904076" cy="3810000"/>
          </a:xfrm>
        </p:spPr>
        <p:txBody>
          <a:bodyPr anchor="ctr"/>
          <a:lstStyle>
            <a:lvl1pPr>
              <a:buClr>
                <a:schemeClr val="bg1"/>
              </a:buClr>
              <a:defRPr sz="2200">
                <a:solidFill>
                  <a:schemeClr val="tx2"/>
                </a:solidFill>
              </a:defRPr>
            </a:lvl1pPr>
            <a:lvl2pPr>
              <a:buClr>
                <a:schemeClr val="bg1"/>
              </a:buClr>
              <a:defRPr sz="2000">
                <a:solidFill>
                  <a:schemeClr val="tx2"/>
                </a:solidFill>
              </a:defRPr>
            </a:lvl2pPr>
            <a:lvl3pPr>
              <a:buClr>
                <a:schemeClr val="bg1"/>
              </a:buClr>
              <a:defRPr sz="1800">
                <a:solidFill>
                  <a:schemeClr val="tx2"/>
                </a:solidFill>
              </a:defRPr>
            </a:lvl3pPr>
            <a:lvl4pPr>
              <a:buClr>
                <a:schemeClr val="bg1"/>
              </a:buClr>
              <a:defRPr sz="1600">
                <a:solidFill>
                  <a:schemeClr val="tx2"/>
                </a:solidFill>
              </a:defRPr>
            </a:lvl4pPr>
            <a:lvl5pPr>
              <a:buClr>
                <a:schemeClr val="bg1"/>
              </a:buClr>
              <a:defRPr sz="1600">
                <a:solidFill>
                  <a:schemeClr val="tx2"/>
                </a:solidFill>
              </a:defRPr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0E0E062-534C-4F7D-93BF-B2BFDC67B26B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B359C0-0683-46F0-8D72-E432E96826E7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8527415"/>
      </p:ext>
    </p:extLst>
  </p:cSld>
  <p:clrMapOvr>
    <a:masterClrMapping/>
  </p:clrMapOvr>
  <p:transition spd="slow">
    <p:wipe/>
  </p:transition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8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74155" y="338667"/>
            <a:ext cx="3812645" cy="2429934"/>
          </a:xfrm>
        </p:spPr>
        <p:txBody>
          <a:bodyPr anchor="b">
            <a:normAutofit/>
          </a:bodyPr>
          <a:lstStyle>
            <a:lvl1pPr algn="l">
              <a:defRPr sz="2800" b="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868333" y="2785533"/>
            <a:ext cx="3818467" cy="2421467"/>
          </a:xfrm>
        </p:spPr>
        <p:txBody>
          <a:bodyPr>
            <a:normAutofit/>
          </a:bodyPr>
          <a:lstStyle>
            <a:lvl1pPr marL="0" indent="0">
              <a:buNone/>
              <a:defRPr sz="18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838200" y="1371600"/>
            <a:ext cx="3566160" cy="2926080"/>
          </a:xfrm>
          <a:prstGeom prst="roundRect">
            <a:avLst>
              <a:gd name="adj" fmla="val 3924"/>
            </a:avLst>
          </a:prstGeom>
          <a:solidFill>
            <a:schemeClr val="accent1"/>
          </a:solidFill>
          <a:ln>
            <a:noFill/>
          </a:ln>
          <a:effectLst>
            <a:reflection blurRad="12700" stA="30000" endPos="30000" dist="5000" dir="5400000" sy="-100000" algn="bl" rotWithShape="0"/>
          </a:effectLst>
          <a:scene3d>
            <a:camera prst="perspectiveContrastingLeftFacing" fov="600000">
              <a:rot lat="240000" lon="19799999" rev="0"/>
            </a:camera>
            <a:lightRig rig="threePt" dir="t">
              <a:rot lat="0" lon="0" rev="2700000"/>
            </a:lightRig>
          </a:scene3d>
          <a:sp3d>
            <a:bevelT w="44450" h="31750"/>
          </a:sp3d>
        </p:spPr>
        <p:txBody>
          <a:bodyPr rtlCol="0">
            <a:normAutofit/>
          </a:bodyPr>
          <a:lstStyle>
            <a:lvl1pPr marL="0" indent="0" algn="ctr">
              <a:buNone/>
              <a:defRPr sz="3200">
                <a:solidFill>
                  <a:schemeClr val="bg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C27636-638F-4751-96C3-96438874F2F7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CD76AC-0DEE-4CBB-A251-3CF24C3DC75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7559352"/>
      </p:ext>
    </p:extLst>
  </p:cSld>
  <p:clrMapOvr>
    <a:masterClrMapping/>
  </p:clrMapOvr>
  <p:transition spd="slow">
    <p:wipe/>
  </p:transition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ctr"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6042C2-2500-4196-92DE-2E23788A1B8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09C1BA-C6A4-43EB-AAF7-680D422C88C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3957513"/>
      </p:ext>
    </p:extLst>
  </p:cSld>
  <p:clrMapOvr>
    <a:masterClrMapping/>
  </p:clrMapOvr>
  <p:transition spd="slow">
    <p:wipe/>
  </p:transition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20"/>
          <p:cNvSpPr/>
          <p:nvPr/>
        </p:nvSpPr>
        <p:spPr bwMode="hidden"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14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9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1447800"/>
            <a:ext cx="2057400" cy="4487333"/>
          </a:xfrm>
        </p:spPr>
        <p:txBody>
          <a:bodyPr vert="eaVert"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447800"/>
            <a:ext cx="6019800" cy="4487334"/>
          </a:xfrm>
        </p:spPr>
        <p:txBody>
          <a:bodyPr vert="eaVert"/>
          <a:lstStyle>
            <a:lvl1pPr>
              <a:buClr>
                <a:schemeClr val="accent1"/>
              </a:buClr>
              <a:defRPr/>
            </a:lvl1pPr>
            <a:lvl2pPr>
              <a:buClr>
                <a:schemeClr val="accent1"/>
              </a:buClr>
              <a:defRPr/>
            </a:lvl2pPr>
            <a:lvl3pPr>
              <a:buClr>
                <a:schemeClr val="accent1"/>
              </a:buClr>
              <a:defRPr/>
            </a:lvl3pPr>
            <a:lvl4pPr>
              <a:buClr>
                <a:schemeClr val="accent1"/>
              </a:buClr>
              <a:defRPr/>
            </a:lvl4pPr>
            <a:lvl5pPr>
              <a:buClr>
                <a:schemeClr val="accent1"/>
              </a:buClr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6CDCF7-13FB-4B3F-A441-25394D659BA6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8EBC28-916C-4EC4-A72B-C60A8D483E4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42672078"/>
      </p:ext>
    </p:extLst>
  </p:cSld>
  <p:clrMapOvr>
    <a:masterClrMapping/>
  </p:clrMapOvr>
  <p:transition spd="slow">
    <p:wipe/>
  </p:transition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5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9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600200"/>
            <a:ext cx="7772400" cy="1780108"/>
          </a:xfrm>
        </p:spPr>
        <p:txBody>
          <a:bodyPr anchor="b">
            <a:normAutofit/>
          </a:bodyPr>
          <a:lstStyle>
            <a:lvl1pPr>
              <a:defRPr sz="440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556001"/>
            <a:ext cx="6400800" cy="1473200"/>
          </a:xfrm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82E328-32DD-4799-9BF7-0140C76A467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C41A3B-BF38-4FDE-9B78-38F770EF1152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7667207"/>
      </p:ext>
    </p:extLst>
  </p:cSld>
  <p:clrMapOvr>
    <a:masterClrMapping/>
  </p:clrMapOvr>
  <p:transition spd="slow">
    <p:wipe/>
  </p:transition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F243F51-98A4-455E-AA39-B4C3F9DAAEF3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BA33221-AC99-4029-975A-DB58881AFA3B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4720987"/>
      </p:ext>
    </p:extLst>
  </p:cSld>
  <p:clrMapOvr>
    <a:masterClrMapping/>
  </p:clrMapOvr>
  <p:transition spd="slow">
    <p:wipe/>
  </p:transition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3"/>
          <p:cNvSpPr/>
          <p:nvPr/>
        </p:nvSpPr>
        <p:spPr>
          <a:xfrm>
            <a:off x="228600" y="228600"/>
            <a:ext cx="8696325" cy="4737100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Freeform 14"/>
          <p:cNvSpPr>
            <a:spLocks/>
          </p:cNvSpPr>
          <p:nvPr/>
        </p:nvSpPr>
        <p:spPr bwMode="hidden">
          <a:xfrm>
            <a:off x="6046788" y="4203700"/>
            <a:ext cx="2876550" cy="714375"/>
          </a:xfrm>
          <a:custGeom>
            <a:avLst/>
            <a:gdLst>
              <a:gd name="T0" fmla="*/ 2147483647 w 2706"/>
              <a:gd name="T1" fmla="*/ 0 h 640"/>
              <a:gd name="T2" fmla="*/ 2147483647 w 2706"/>
              <a:gd name="T3" fmla="*/ 0 h 640"/>
              <a:gd name="T4" fmla="*/ 2147483647 w 2706"/>
              <a:gd name="T5" fmla="*/ 2147483647 h 640"/>
              <a:gd name="T6" fmla="*/ 2147483647 w 2706"/>
              <a:gd name="T7" fmla="*/ 2147483647 h 640"/>
              <a:gd name="T8" fmla="*/ 2147483647 w 2706"/>
              <a:gd name="T9" fmla="*/ 2147483647 h 640"/>
              <a:gd name="T10" fmla="*/ 2147483647 w 2706"/>
              <a:gd name="T11" fmla="*/ 2147483647 h 640"/>
              <a:gd name="T12" fmla="*/ 2147483647 w 2706"/>
              <a:gd name="T13" fmla="*/ 2147483647 h 640"/>
              <a:gd name="T14" fmla="*/ 2147483647 w 2706"/>
              <a:gd name="T15" fmla="*/ 2147483647 h 640"/>
              <a:gd name="T16" fmla="*/ 2147483647 w 2706"/>
              <a:gd name="T17" fmla="*/ 2147483647 h 640"/>
              <a:gd name="T18" fmla="*/ 2147483647 w 2706"/>
              <a:gd name="T19" fmla="*/ 2147483647 h 640"/>
              <a:gd name="T20" fmla="*/ 2147483647 w 2706"/>
              <a:gd name="T21" fmla="*/ 2147483647 h 640"/>
              <a:gd name="T22" fmla="*/ 2147483647 w 2706"/>
              <a:gd name="T23" fmla="*/ 2147483647 h 640"/>
              <a:gd name="T24" fmla="*/ 2147483647 w 2706"/>
              <a:gd name="T25" fmla="*/ 2147483647 h 640"/>
              <a:gd name="T26" fmla="*/ 2147483647 w 2706"/>
              <a:gd name="T27" fmla="*/ 2147483647 h 640"/>
              <a:gd name="T28" fmla="*/ 2147483647 w 2706"/>
              <a:gd name="T29" fmla="*/ 2147483647 h 640"/>
              <a:gd name="T30" fmla="*/ 2147483647 w 2706"/>
              <a:gd name="T31" fmla="*/ 2147483647 h 640"/>
              <a:gd name="T32" fmla="*/ 2147483647 w 2706"/>
              <a:gd name="T33" fmla="*/ 2147483647 h 640"/>
              <a:gd name="T34" fmla="*/ 2147483647 w 2706"/>
              <a:gd name="T35" fmla="*/ 2147483647 h 640"/>
              <a:gd name="T36" fmla="*/ 0 w 2706"/>
              <a:gd name="T37" fmla="*/ 2147483647 h 640"/>
              <a:gd name="T38" fmla="*/ 0 w 2706"/>
              <a:gd name="T39" fmla="*/ 2147483647 h 640"/>
              <a:gd name="T40" fmla="*/ 2147483647 w 2706"/>
              <a:gd name="T41" fmla="*/ 2147483647 h 640"/>
              <a:gd name="T42" fmla="*/ 2147483647 w 2706"/>
              <a:gd name="T43" fmla="*/ 2147483647 h 640"/>
              <a:gd name="T44" fmla="*/ 2147483647 w 2706"/>
              <a:gd name="T45" fmla="*/ 2147483647 h 640"/>
              <a:gd name="T46" fmla="*/ 2147483647 w 2706"/>
              <a:gd name="T47" fmla="*/ 2147483647 h 640"/>
              <a:gd name="T48" fmla="*/ 2147483647 w 2706"/>
              <a:gd name="T49" fmla="*/ 2147483647 h 640"/>
              <a:gd name="T50" fmla="*/ 2147483647 w 2706"/>
              <a:gd name="T51" fmla="*/ 2147483647 h 640"/>
              <a:gd name="T52" fmla="*/ 2147483647 w 2706"/>
              <a:gd name="T53" fmla="*/ 2147483647 h 640"/>
              <a:gd name="T54" fmla="*/ 2147483647 w 2706"/>
              <a:gd name="T55" fmla="*/ 2147483647 h 640"/>
              <a:gd name="T56" fmla="*/ 2147483647 w 2706"/>
              <a:gd name="T57" fmla="*/ 2147483647 h 640"/>
              <a:gd name="T58" fmla="*/ 2147483647 w 2706"/>
              <a:gd name="T59" fmla="*/ 2147483647 h 640"/>
              <a:gd name="T60" fmla="*/ 2147483647 w 2706"/>
              <a:gd name="T61" fmla="*/ 2147483647 h 640"/>
              <a:gd name="T62" fmla="*/ 2147483647 w 2706"/>
              <a:gd name="T63" fmla="*/ 2147483647 h 640"/>
              <a:gd name="T64" fmla="*/ 2147483647 w 2706"/>
              <a:gd name="T65" fmla="*/ 2147483647 h 640"/>
              <a:gd name="T66" fmla="*/ 2147483647 w 2706"/>
              <a:gd name="T67" fmla="*/ 2147483647 h 640"/>
              <a:gd name="T68" fmla="*/ 2147483647 w 2706"/>
              <a:gd name="T69" fmla="*/ 2147483647 h 640"/>
              <a:gd name="T70" fmla="*/ 2147483647 w 2706"/>
              <a:gd name="T71" fmla="*/ 2147483647 h 640"/>
              <a:gd name="T72" fmla="*/ 2147483647 w 2706"/>
              <a:gd name="T73" fmla="*/ 2147483647 h 640"/>
              <a:gd name="T74" fmla="*/ 2147483647 w 2706"/>
              <a:gd name="T75" fmla="*/ 2147483647 h 640"/>
              <a:gd name="T76" fmla="*/ 2147483647 w 2706"/>
              <a:gd name="T77" fmla="*/ 2147483647 h 640"/>
              <a:gd name="T78" fmla="*/ 2147483647 w 2706"/>
              <a:gd name="T79" fmla="*/ 2147483647 h 640"/>
              <a:gd name="T80" fmla="*/ 2147483647 w 2706"/>
              <a:gd name="T81" fmla="*/ 2147483647 h 640"/>
              <a:gd name="T82" fmla="*/ 2147483647 w 2706"/>
              <a:gd name="T83" fmla="*/ 2147483647 h 640"/>
              <a:gd name="T84" fmla="*/ 2147483647 w 2706"/>
              <a:gd name="T85" fmla="*/ 2147483647 h 640"/>
              <a:gd name="T86" fmla="*/ 2147483647 w 2706"/>
              <a:gd name="T87" fmla="*/ 2147483647 h 640"/>
              <a:gd name="T88" fmla="*/ 2147483647 w 2706"/>
              <a:gd name="T89" fmla="*/ 2147483647 h 640"/>
              <a:gd name="T90" fmla="*/ 2147483647 w 2706"/>
              <a:gd name="T91" fmla="*/ 2147483647 h 640"/>
              <a:gd name="T92" fmla="*/ 2147483647 w 2706"/>
              <a:gd name="T93" fmla="*/ 2147483647 h 640"/>
              <a:gd name="T94" fmla="*/ 2147483647 w 2706"/>
              <a:gd name="T95" fmla="*/ 2147483647 h 640"/>
              <a:gd name="T96" fmla="*/ 2147483647 w 2706"/>
              <a:gd name="T97" fmla="*/ 2147483647 h 640"/>
              <a:gd name="T98" fmla="*/ 2147483647 w 2706"/>
              <a:gd name="T99" fmla="*/ 2147483647 h 640"/>
              <a:gd name="T100" fmla="*/ 2147483647 w 2706"/>
              <a:gd name="T101" fmla="*/ 2147483647 h 640"/>
              <a:gd name="T102" fmla="*/ 2147483647 w 2706"/>
              <a:gd name="T103" fmla="*/ 2147483647 h 640"/>
              <a:gd name="T104" fmla="*/ 2147483647 w 2706"/>
              <a:gd name="T105" fmla="*/ 2147483647 h 640"/>
              <a:gd name="T106" fmla="*/ 2147483647 w 2706"/>
              <a:gd name="T107" fmla="*/ 0 h 640"/>
              <a:gd name="T108" fmla="*/ 2147483647 w 2706"/>
              <a:gd name="T109" fmla="*/ 0 h 640"/>
              <a:gd name="T110" fmla="*/ 2147483647 w 2706"/>
              <a:gd name="T111" fmla="*/ 0 h 640"/>
              <a:gd name="T112" fmla="*/ 2147483647 w 2706"/>
              <a:gd name="T113" fmla="*/ 0 h 64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706" h="640">
                <a:moveTo>
                  <a:pt x="2700" y="0"/>
                </a:moveTo>
                <a:lnTo>
                  <a:pt x="2700" y="0"/>
                </a:lnTo>
                <a:lnTo>
                  <a:pt x="2586" y="18"/>
                </a:lnTo>
                <a:lnTo>
                  <a:pt x="2470" y="38"/>
                </a:lnTo>
                <a:lnTo>
                  <a:pt x="2352" y="60"/>
                </a:lnTo>
                <a:lnTo>
                  <a:pt x="2230" y="82"/>
                </a:lnTo>
                <a:lnTo>
                  <a:pt x="2106" y="108"/>
                </a:lnTo>
                <a:lnTo>
                  <a:pt x="1978" y="134"/>
                </a:lnTo>
                <a:lnTo>
                  <a:pt x="1848" y="164"/>
                </a:lnTo>
                <a:lnTo>
                  <a:pt x="1714" y="194"/>
                </a:lnTo>
                <a:lnTo>
                  <a:pt x="1472" y="252"/>
                </a:lnTo>
                <a:lnTo>
                  <a:pt x="1236" y="304"/>
                </a:lnTo>
                <a:lnTo>
                  <a:pt x="1010" y="352"/>
                </a:lnTo>
                <a:lnTo>
                  <a:pt x="792" y="398"/>
                </a:lnTo>
                <a:lnTo>
                  <a:pt x="584" y="438"/>
                </a:lnTo>
                <a:lnTo>
                  <a:pt x="382" y="474"/>
                </a:lnTo>
                <a:lnTo>
                  <a:pt x="188" y="508"/>
                </a:lnTo>
                <a:lnTo>
                  <a:pt x="0" y="538"/>
                </a:lnTo>
                <a:lnTo>
                  <a:pt x="130" y="556"/>
                </a:lnTo>
                <a:lnTo>
                  <a:pt x="254" y="572"/>
                </a:lnTo>
                <a:lnTo>
                  <a:pt x="374" y="586"/>
                </a:lnTo>
                <a:lnTo>
                  <a:pt x="492" y="598"/>
                </a:lnTo>
                <a:lnTo>
                  <a:pt x="606" y="610"/>
                </a:lnTo>
                <a:lnTo>
                  <a:pt x="716" y="618"/>
                </a:lnTo>
                <a:lnTo>
                  <a:pt x="822" y="626"/>
                </a:lnTo>
                <a:lnTo>
                  <a:pt x="926" y="632"/>
                </a:lnTo>
                <a:lnTo>
                  <a:pt x="1028" y="636"/>
                </a:lnTo>
                <a:lnTo>
                  <a:pt x="1126" y="638"/>
                </a:lnTo>
                <a:lnTo>
                  <a:pt x="1220" y="640"/>
                </a:lnTo>
                <a:lnTo>
                  <a:pt x="1312" y="640"/>
                </a:lnTo>
                <a:lnTo>
                  <a:pt x="1402" y="638"/>
                </a:lnTo>
                <a:lnTo>
                  <a:pt x="1490" y="636"/>
                </a:lnTo>
                <a:lnTo>
                  <a:pt x="1574" y="632"/>
                </a:lnTo>
                <a:lnTo>
                  <a:pt x="1656" y="626"/>
                </a:lnTo>
                <a:lnTo>
                  <a:pt x="1734" y="620"/>
                </a:lnTo>
                <a:lnTo>
                  <a:pt x="1812" y="612"/>
                </a:lnTo>
                <a:lnTo>
                  <a:pt x="1886" y="602"/>
                </a:lnTo>
                <a:lnTo>
                  <a:pt x="1960" y="592"/>
                </a:lnTo>
                <a:lnTo>
                  <a:pt x="2030" y="580"/>
                </a:lnTo>
                <a:lnTo>
                  <a:pt x="2100" y="568"/>
                </a:lnTo>
                <a:lnTo>
                  <a:pt x="2166" y="554"/>
                </a:lnTo>
                <a:lnTo>
                  <a:pt x="2232" y="540"/>
                </a:lnTo>
                <a:lnTo>
                  <a:pt x="2296" y="524"/>
                </a:lnTo>
                <a:lnTo>
                  <a:pt x="2358" y="508"/>
                </a:lnTo>
                <a:lnTo>
                  <a:pt x="2418" y="490"/>
                </a:lnTo>
                <a:lnTo>
                  <a:pt x="2478" y="472"/>
                </a:lnTo>
                <a:lnTo>
                  <a:pt x="2592" y="432"/>
                </a:lnTo>
                <a:lnTo>
                  <a:pt x="2702" y="390"/>
                </a:lnTo>
                <a:lnTo>
                  <a:pt x="2706" y="388"/>
                </a:lnTo>
                <a:lnTo>
                  <a:pt x="2706" y="0"/>
                </a:lnTo>
                <a:lnTo>
                  <a:pt x="2700" y="0"/>
                </a:lnTo>
                <a:close/>
              </a:path>
            </a:pathLst>
          </a:custGeom>
          <a:solidFill>
            <a:schemeClr val="bg2">
              <a:alpha val="2901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6" name="Freeform 18"/>
          <p:cNvSpPr>
            <a:spLocks/>
          </p:cNvSpPr>
          <p:nvPr/>
        </p:nvSpPr>
        <p:spPr bwMode="hidden">
          <a:xfrm>
            <a:off x="2619375" y="4075113"/>
            <a:ext cx="5545138" cy="850900"/>
          </a:xfrm>
          <a:custGeom>
            <a:avLst/>
            <a:gdLst>
              <a:gd name="T0" fmla="*/ 2147483647 w 5216"/>
              <a:gd name="T1" fmla="*/ 2147483647 h 762"/>
              <a:gd name="T2" fmla="*/ 2147483647 w 5216"/>
              <a:gd name="T3" fmla="*/ 2147483647 h 762"/>
              <a:gd name="T4" fmla="*/ 2147483647 w 5216"/>
              <a:gd name="T5" fmla="*/ 2147483647 h 762"/>
              <a:gd name="T6" fmla="*/ 2147483647 w 5216"/>
              <a:gd name="T7" fmla="*/ 2147483647 h 762"/>
              <a:gd name="T8" fmla="*/ 2147483647 w 5216"/>
              <a:gd name="T9" fmla="*/ 2147483647 h 762"/>
              <a:gd name="T10" fmla="*/ 2147483647 w 5216"/>
              <a:gd name="T11" fmla="*/ 2147483647 h 762"/>
              <a:gd name="T12" fmla="*/ 2147483647 w 5216"/>
              <a:gd name="T13" fmla="*/ 2147483647 h 762"/>
              <a:gd name="T14" fmla="*/ 2147483647 w 5216"/>
              <a:gd name="T15" fmla="*/ 2147483647 h 762"/>
              <a:gd name="T16" fmla="*/ 2147483647 w 5216"/>
              <a:gd name="T17" fmla="*/ 2147483647 h 762"/>
              <a:gd name="T18" fmla="*/ 2147483647 w 5216"/>
              <a:gd name="T19" fmla="*/ 2147483647 h 762"/>
              <a:gd name="T20" fmla="*/ 2147483647 w 5216"/>
              <a:gd name="T21" fmla="*/ 2147483647 h 762"/>
              <a:gd name="T22" fmla="*/ 2147483647 w 5216"/>
              <a:gd name="T23" fmla="*/ 2147483647 h 762"/>
              <a:gd name="T24" fmla="*/ 2147483647 w 5216"/>
              <a:gd name="T25" fmla="*/ 2147483647 h 762"/>
              <a:gd name="T26" fmla="*/ 2147483647 w 5216"/>
              <a:gd name="T27" fmla="*/ 0 h 762"/>
              <a:gd name="T28" fmla="*/ 2147483647 w 5216"/>
              <a:gd name="T29" fmla="*/ 2147483647 h 762"/>
              <a:gd name="T30" fmla="*/ 2147483647 w 5216"/>
              <a:gd name="T31" fmla="*/ 2147483647 h 762"/>
              <a:gd name="T32" fmla="*/ 0 w 5216"/>
              <a:gd name="T33" fmla="*/ 2147483647 h 762"/>
              <a:gd name="T34" fmla="*/ 2147483647 w 5216"/>
              <a:gd name="T35" fmla="*/ 2147483647 h 762"/>
              <a:gd name="T36" fmla="*/ 2147483647 w 5216"/>
              <a:gd name="T37" fmla="*/ 2147483647 h 762"/>
              <a:gd name="T38" fmla="*/ 2147483647 w 5216"/>
              <a:gd name="T39" fmla="*/ 2147483647 h 762"/>
              <a:gd name="T40" fmla="*/ 2147483647 w 5216"/>
              <a:gd name="T41" fmla="*/ 2147483647 h 762"/>
              <a:gd name="T42" fmla="*/ 2147483647 w 5216"/>
              <a:gd name="T43" fmla="*/ 2147483647 h 762"/>
              <a:gd name="T44" fmla="*/ 2147483647 w 5216"/>
              <a:gd name="T45" fmla="*/ 2147483647 h 762"/>
              <a:gd name="T46" fmla="*/ 2147483647 w 5216"/>
              <a:gd name="T47" fmla="*/ 2147483647 h 762"/>
              <a:gd name="T48" fmla="*/ 2147483647 w 5216"/>
              <a:gd name="T49" fmla="*/ 2147483647 h 762"/>
              <a:gd name="T50" fmla="*/ 2147483647 w 5216"/>
              <a:gd name="T51" fmla="*/ 2147483647 h 762"/>
              <a:gd name="T52" fmla="*/ 2147483647 w 5216"/>
              <a:gd name="T53" fmla="*/ 2147483647 h 762"/>
              <a:gd name="T54" fmla="*/ 2147483647 w 5216"/>
              <a:gd name="T55" fmla="*/ 2147483647 h 762"/>
              <a:gd name="T56" fmla="*/ 2147483647 w 5216"/>
              <a:gd name="T57" fmla="*/ 2147483647 h 762"/>
              <a:gd name="T58" fmla="*/ 2147483647 w 5216"/>
              <a:gd name="T59" fmla="*/ 2147483647 h 762"/>
              <a:gd name="T60" fmla="*/ 2147483647 w 5216"/>
              <a:gd name="T61" fmla="*/ 2147483647 h 762"/>
              <a:gd name="T62" fmla="*/ 2147483647 w 5216"/>
              <a:gd name="T63" fmla="*/ 2147483647 h 762"/>
              <a:gd name="T64" fmla="*/ 2147483647 w 5216"/>
              <a:gd name="T65" fmla="*/ 2147483647 h 762"/>
              <a:gd name="T66" fmla="*/ 2147483647 w 5216"/>
              <a:gd name="T67" fmla="*/ 2147483647 h 762"/>
              <a:gd name="T68" fmla="*/ 2147483647 w 5216"/>
              <a:gd name="T69" fmla="*/ 2147483647 h 762"/>
              <a:gd name="T70" fmla="*/ 2147483647 w 5216"/>
              <a:gd name="T71" fmla="*/ 2147483647 h 7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216" h="762">
                <a:moveTo>
                  <a:pt x="5216" y="714"/>
                </a:moveTo>
                <a:lnTo>
                  <a:pt x="5216" y="714"/>
                </a:lnTo>
                <a:lnTo>
                  <a:pt x="5102" y="700"/>
                </a:lnTo>
                <a:lnTo>
                  <a:pt x="4984" y="686"/>
                </a:lnTo>
                <a:lnTo>
                  <a:pt x="4738" y="652"/>
                </a:lnTo>
                <a:lnTo>
                  <a:pt x="4478" y="610"/>
                </a:lnTo>
                <a:lnTo>
                  <a:pt x="4204" y="564"/>
                </a:lnTo>
                <a:lnTo>
                  <a:pt x="3914" y="508"/>
                </a:lnTo>
                <a:lnTo>
                  <a:pt x="3608" y="446"/>
                </a:lnTo>
                <a:lnTo>
                  <a:pt x="3286" y="374"/>
                </a:lnTo>
                <a:lnTo>
                  <a:pt x="2946" y="296"/>
                </a:lnTo>
                <a:lnTo>
                  <a:pt x="2812" y="266"/>
                </a:lnTo>
                <a:lnTo>
                  <a:pt x="2682" y="236"/>
                </a:lnTo>
                <a:lnTo>
                  <a:pt x="2556" y="210"/>
                </a:lnTo>
                <a:lnTo>
                  <a:pt x="2430" y="184"/>
                </a:lnTo>
                <a:lnTo>
                  <a:pt x="2308" y="162"/>
                </a:lnTo>
                <a:lnTo>
                  <a:pt x="2190" y="140"/>
                </a:lnTo>
                <a:lnTo>
                  <a:pt x="2074" y="120"/>
                </a:lnTo>
                <a:lnTo>
                  <a:pt x="1960" y="102"/>
                </a:lnTo>
                <a:lnTo>
                  <a:pt x="1850" y="86"/>
                </a:lnTo>
                <a:lnTo>
                  <a:pt x="1740" y="72"/>
                </a:lnTo>
                <a:lnTo>
                  <a:pt x="1532" y="46"/>
                </a:lnTo>
                <a:lnTo>
                  <a:pt x="1334" y="28"/>
                </a:lnTo>
                <a:lnTo>
                  <a:pt x="1148" y="14"/>
                </a:lnTo>
                <a:lnTo>
                  <a:pt x="970" y="4"/>
                </a:lnTo>
                <a:lnTo>
                  <a:pt x="802" y="0"/>
                </a:lnTo>
                <a:lnTo>
                  <a:pt x="644" y="0"/>
                </a:lnTo>
                <a:lnTo>
                  <a:pt x="496" y="4"/>
                </a:lnTo>
                <a:lnTo>
                  <a:pt x="358" y="10"/>
                </a:lnTo>
                <a:lnTo>
                  <a:pt x="230" y="20"/>
                </a:lnTo>
                <a:lnTo>
                  <a:pt x="110" y="32"/>
                </a:lnTo>
                <a:lnTo>
                  <a:pt x="0" y="48"/>
                </a:lnTo>
                <a:lnTo>
                  <a:pt x="154" y="66"/>
                </a:lnTo>
                <a:lnTo>
                  <a:pt x="314" y="86"/>
                </a:lnTo>
                <a:lnTo>
                  <a:pt x="480" y="112"/>
                </a:lnTo>
                <a:lnTo>
                  <a:pt x="652" y="140"/>
                </a:lnTo>
                <a:lnTo>
                  <a:pt x="830" y="174"/>
                </a:lnTo>
                <a:lnTo>
                  <a:pt x="1014" y="210"/>
                </a:lnTo>
                <a:lnTo>
                  <a:pt x="1206" y="250"/>
                </a:lnTo>
                <a:lnTo>
                  <a:pt x="1402" y="296"/>
                </a:lnTo>
                <a:lnTo>
                  <a:pt x="1756" y="378"/>
                </a:lnTo>
                <a:lnTo>
                  <a:pt x="2092" y="450"/>
                </a:lnTo>
                <a:lnTo>
                  <a:pt x="2408" y="516"/>
                </a:lnTo>
                <a:lnTo>
                  <a:pt x="2562" y="544"/>
                </a:lnTo>
                <a:lnTo>
                  <a:pt x="2708" y="572"/>
                </a:lnTo>
                <a:lnTo>
                  <a:pt x="2852" y="598"/>
                </a:lnTo>
                <a:lnTo>
                  <a:pt x="2992" y="620"/>
                </a:lnTo>
                <a:lnTo>
                  <a:pt x="3128" y="642"/>
                </a:lnTo>
                <a:lnTo>
                  <a:pt x="3260" y="662"/>
                </a:lnTo>
                <a:lnTo>
                  <a:pt x="3388" y="678"/>
                </a:lnTo>
                <a:lnTo>
                  <a:pt x="3512" y="694"/>
                </a:lnTo>
                <a:lnTo>
                  <a:pt x="3632" y="708"/>
                </a:lnTo>
                <a:lnTo>
                  <a:pt x="3750" y="722"/>
                </a:lnTo>
                <a:lnTo>
                  <a:pt x="3864" y="732"/>
                </a:lnTo>
                <a:lnTo>
                  <a:pt x="3974" y="740"/>
                </a:lnTo>
                <a:lnTo>
                  <a:pt x="4080" y="748"/>
                </a:lnTo>
                <a:lnTo>
                  <a:pt x="4184" y="754"/>
                </a:lnTo>
                <a:lnTo>
                  <a:pt x="4286" y="758"/>
                </a:lnTo>
                <a:lnTo>
                  <a:pt x="4384" y="762"/>
                </a:lnTo>
                <a:lnTo>
                  <a:pt x="4478" y="762"/>
                </a:lnTo>
                <a:lnTo>
                  <a:pt x="4570" y="762"/>
                </a:lnTo>
                <a:lnTo>
                  <a:pt x="4660" y="760"/>
                </a:lnTo>
                <a:lnTo>
                  <a:pt x="4746" y="758"/>
                </a:lnTo>
                <a:lnTo>
                  <a:pt x="4830" y="754"/>
                </a:lnTo>
                <a:lnTo>
                  <a:pt x="4912" y="748"/>
                </a:lnTo>
                <a:lnTo>
                  <a:pt x="4992" y="740"/>
                </a:lnTo>
                <a:lnTo>
                  <a:pt x="5068" y="732"/>
                </a:lnTo>
                <a:lnTo>
                  <a:pt x="5144" y="724"/>
                </a:lnTo>
                <a:lnTo>
                  <a:pt x="5216" y="71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7" name="Freeform 22"/>
          <p:cNvSpPr>
            <a:spLocks/>
          </p:cNvSpPr>
          <p:nvPr/>
        </p:nvSpPr>
        <p:spPr bwMode="hidden">
          <a:xfrm>
            <a:off x="2828925" y="4087813"/>
            <a:ext cx="5467350" cy="774700"/>
          </a:xfrm>
          <a:custGeom>
            <a:avLst/>
            <a:gdLst>
              <a:gd name="T0" fmla="*/ 0 w 5144"/>
              <a:gd name="T1" fmla="*/ 2147483647 h 694"/>
              <a:gd name="T2" fmla="*/ 0 w 5144"/>
              <a:gd name="T3" fmla="*/ 2147483647 h 694"/>
              <a:gd name="T4" fmla="*/ 2147483647 w 5144"/>
              <a:gd name="T5" fmla="*/ 2147483647 h 694"/>
              <a:gd name="T6" fmla="*/ 2147483647 w 5144"/>
              <a:gd name="T7" fmla="*/ 2147483647 h 694"/>
              <a:gd name="T8" fmla="*/ 2147483647 w 5144"/>
              <a:gd name="T9" fmla="*/ 2147483647 h 694"/>
              <a:gd name="T10" fmla="*/ 2147483647 w 5144"/>
              <a:gd name="T11" fmla="*/ 2147483647 h 694"/>
              <a:gd name="T12" fmla="*/ 2147483647 w 5144"/>
              <a:gd name="T13" fmla="*/ 2147483647 h 694"/>
              <a:gd name="T14" fmla="*/ 2147483647 w 5144"/>
              <a:gd name="T15" fmla="*/ 2147483647 h 694"/>
              <a:gd name="T16" fmla="*/ 2147483647 w 5144"/>
              <a:gd name="T17" fmla="*/ 2147483647 h 694"/>
              <a:gd name="T18" fmla="*/ 2147483647 w 5144"/>
              <a:gd name="T19" fmla="*/ 2147483647 h 694"/>
              <a:gd name="T20" fmla="*/ 2147483647 w 5144"/>
              <a:gd name="T21" fmla="*/ 2147483647 h 694"/>
              <a:gd name="T22" fmla="*/ 2147483647 w 5144"/>
              <a:gd name="T23" fmla="*/ 2147483647 h 694"/>
              <a:gd name="T24" fmla="*/ 2147483647 w 5144"/>
              <a:gd name="T25" fmla="*/ 0 h 694"/>
              <a:gd name="T26" fmla="*/ 2147483647 w 5144"/>
              <a:gd name="T27" fmla="*/ 2147483647 h 694"/>
              <a:gd name="T28" fmla="*/ 2147483647 w 5144"/>
              <a:gd name="T29" fmla="*/ 2147483647 h 694"/>
              <a:gd name="T30" fmla="*/ 2147483647 w 5144"/>
              <a:gd name="T31" fmla="*/ 2147483647 h 694"/>
              <a:gd name="T32" fmla="*/ 2147483647 w 5144"/>
              <a:gd name="T33" fmla="*/ 2147483647 h 694"/>
              <a:gd name="T34" fmla="*/ 2147483647 w 5144"/>
              <a:gd name="T35" fmla="*/ 2147483647 h 694"/>
              <a:gd name="T36" fmla="*/ 2147483647 w 5144"/>
              <a:gd name="T37" fmla="*/ 2147483647 h 694"/>
              <a:gd name="T38" fmla="*/ 2147483647 w 5144"/>
              <a:gd name="T39" fmla="*/ 2147483647 h 694"/>
              <a:gd name="T40" fmla="*/ 2147483647 w 5144"/>
              <a:gd name="T41" fmla="*/ 2147483647 h 694"/>
              <a:gd name="T42" fmla="*/ 2147483647 w 5144"/>
              <a:gd name="T43" fmla="*/ 2147483647 h 694"/>
              <a:gd name="T44" fmla="*/ 2147483647 w 5144"/>
              <a:gd name="T45" fmla="*/ 2147483647 h 694"/>
              <a:gd name="T46" fmla="*/ 2147483647 w 5144"/>
              <a:gd name="T47" fmla="*/ 2147483647 h 694"/>
              <a:gd name="T48" fmla="*/ 2147483647 w 5144"/>
              <a:gd name="T49" fmla="*/ 2147483647 h 694"/>
              <a:gd name="T50" fmla="*/ 2147483647 w 5144"/>
              <a:gd name="T51" fmla="*/ 2147483647 h 694"/>
              <a:gd name="T52" fmla="*/ 2147483647 w 5144"/>
              <a:gd name="T53" fmla="*/ 2147483647 h 694"/>
              <a:gd name="T54" fmla="*/ 2147483647 w 5144"/>
              <a:gd name="T55" fmla="*/ 2147483647 h 694"/>
              <a:gd name="T56" fmla="*/ 2147483647 w 5144"/>
              <a:gd name="T57" fmla="*/ 2147483647 h 694"/>
              <a:gd name="T58" fmla="*/ 2147483647 w 5144"/>
              <a:gd name="T59" fmla="*/ 2147483647 h 694"/>
              <a:gd name="T60" fmla="*/ 2147483647 w 5144"/>
              <a:gd name="T61" fmla="*/ 2147483647 h 69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144" h="694">
                <a:moveTo>
                  <a:pt x="0" y="70"/>
                </a:moveTo>
                <a:lnTo>
                  <a:pt x="0" y="70"/>
                </a:lnTo>
                <a:lnTo>
                  <a:pt x="18" y="66"/>
                </a:lnTo>
                <a:lnTo>
                  <a:pt x="72" y="56"/>
                </a:lnTo>
                <a:lnTo>
                  <a:pt x="164" y="42"/>
                </a:lnTo>
                <a:lnTo>
                  <a:pt x="224" y="34"/>
                </a:lnTo>
                <a:lnTo>
                  <a:pt x="294" y="26"/>
                </a:lnTo>
                <a:lnTo>
                  <a:pt x="372" y="20"/>
                </a:lnTo>
                <a:lnTo>
                  <a:pt x="462" y="14"/>
                </a:lnTo>
                <a:lnTo>
                  <a:pt x="560" y="8"/>
                </a:lnTo>
                <a:lnTo>
                  <a:pt x="670" y="4"/>
                </a:lnTo>
                <a:lnTo>
                  <a:pt x="790" y="2"/>
                </a:lnTo>
                <a:lnTo>
                  <a:pt x="920" y="0"/>
                </a:lnTo>
                <a:lnTo>
                  <a:pt x="1060" y="2"/>
                </a:lnTo>
                <a:lnTo>
                  <a:pt x="1210" y="6"/>
                </a:lnTo>
                <a:lnTo>
                  <a:pt x="1372" y="14"/>
                </a:lnTo>
                <a:lnTo>
                  <a:pt x="1544" y="24"/>
                </a:lnTo>
                <a:lnTo>
                  <a:pt x="1726" y="40"/>
                </a:lnTo>
                <a:lnTo>
                  <a:pt x="1920" y="58"/>
                </a:lnTo>
                <a:lnTo>
                  <a:pt x="2126" y="80"/>
                </a:lnTo>
                <a:lnTo>
                  <a:pt x="2342" y="106"/>
                </a:lnTo>
                <a:lnTo>
                  <a:pt x="2570" y="138"/>
                </a:lnTo>
                <a:lnTo>
                  <a:pt x="2808" y="174"/>
                </a:lnTo>
                <a:lnTo>
                  <a:pt x="3058" y="216"/>
                </a:lnTo>
                <a:lnTo>
                  <a:pt x="3320" y="266"/>
                </a:lnTo>
                <a:lnTo>
                  <a:pt x="3594" y="320"/>
                </a:lnTo>
                <a:lnTo>
                  <a:pt x="3880" y="380"/>
                </a:lnTo>
                <a:lnTo>
                  <a:pt x="4178" y="448"/>
                </a:lnTo>
                <a:lnTo>
                  <a:pt x="4488" y="522"/>
                </a:lnTo>
                <a:lnTo>
                  <a:pt x="4810" y="604"/>
                </a:lnTo>
                <a:lnTo>
                  <a:pt x="5144" y="694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8" name="Freeform 26"/>
          <p:cNvSpPr>
            <a:spLocks/>
          </p:cNvSpPr>
          <p:nvPr/>
        </p:nvSpPr>
        <p:spPr bwMode="hidden">
          <a:xfrm>
            <a:off x="5610225" y="4073525"/>
            <a:ext cx="3306763" cy="652463"/>
          </a:xfrm>
          <a:custGeom>
            <a:avLst/>
            <a:gdLst>
              <a:gd name="T0" fmla="*/ 0 w 3112"/>
              <a:gd name="T1" fmla="*/ 2147483647 h 584"/>
              <a:gd name="T2" fmla="*/ 0 w 3112"/>
              <a:gd name="T3" fmla="*/ 2147483647 h 584"/>
              <a:gd name="T4" fmla="*/ 2147483647 w 3112"/>
              <a:gd name="T5" fmla="*/ 2147483647 h 584"/>
              <a:gd name="T6" fmla="*/ 2147483647 w 3112"/>
              <a:gd name="T7" fmla="*/ 2147483647 h 584"/>
              <a:gd name="T8" fmla="*/ 2147483647 w 3112"/>
              <a:gd name="T9" fmla="*/ 2147483647 h 584"/>
              <a:gd name="T10" fmla="*/ 2147483647 w 3112"/>
              <a:gd name="T11" fmla="*/ 2147483647 h 584"/>
              <a:gd name="T12" fmla="*/ 2147483647 w 3112"/>
              <a:gd name="T13" fmla="*/ 2147483647 h 584"/>
              <a:gd name="T14" fmla="*/ 2147483647 w 3112"/>
              <a:gd name="T15" fmla="*/ 2147483647 h 584"/>
              <a:gd name="T16" fmla="*/ 2147483647 w 3112"/>
              <a:gd name="T17" fmla="*/ 2147483647 h 584"/>
              <a:gd name="T18" fmla="*/ 2147483647 w 3112"/>
              <a:gd name="T19" fmla="*/ 2147483647 h 584"/>
              <a:gd name="T20" fmla="*/ 2147483647 w 3112"/>
              <a:gd name="T21" fmla="*/ 2147483647 h 584"/>
              <a:gd name="T22" fmla="*/ 2147483647 w 3112"/>
              <a:gd name="T23" fmla="*/ 2147483647 h 584"/>
              <a:gd name="T24" fmla="*/ 2147483647 w 3112"/>
              <a:gd name="T25" fmla="*/ 2147483647 h 584"/>
              <a:gd name="T26" fmla="*/ 2147483647 w 3112"/>
              <a:gd name="T27" fmla="*/ 2147483647 h 584"/>
              <a:gd name="T28" fmla="*/ 2147483647 w 3112"/>
              <a:gd name="T29" fmla="*/ 2147483647 h 584"/>
              <a:gd name="T30" fmla="*/ 2147483647 w 3112"/>
              <a:gd name="T31" fmla="*/ 2147483647 h 584"/>
              <a:gd name="T32" fmla="*/ 2147483647 w 3112"/>
              <a:gd name="T33" fmla="*/ 2147483647 h 584"/>
              <a:gd name="T34" fmla="*/ 2147483647 w 3112"/>
              <a:gd name="T35" fmla="*/ 2147483647 h 584"/>
              <a:gd name="T36" fmla="*/ 2147483647 w 3112"/>
              <a:gd name="T37" fmla="*/ 2147483647 h 584"/>
              <a:gd name="T38" fmla="*/ 2147483647 w 3112"/>
              <a:gd name="T39" fmla="*/ 0 h 5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112" h="584">
                <a:moveTo>
                  <a:pt x="0" y="584"/>
                </a:moveTo>
                <a:lnTo>
                  <a:pt x="0" y="584"/>
                </a:lnTo>
                <a:lnTo>
                  <a:pt x="90" y="560"/>
                </a:lnTo>
                <a:lnTo>
                  <a:pt x="336" y="498"/>
                </a:lnTo>
                <a:lnTo>
                  <a:pt x="506" y="456"/>
                </a:lnTo>
                <a:lnTo>
                  <a:pt x="702" y="410"/>
                </a:lnTo>
                <a:lnTo>
                  <a:pt x="920" y="360"/>
                </a:lnTo>
                <a:lnTo>
                  <a:pt x="1154" y="306"/>
                </a:lnTo>
                <a:lnTo>
                  <a:pt x="1402" y="254"/>
                </a:lnTo>
                <a:lnTo>
                  <a:pt x="1656" y="202"/>
                </a:lnTo>
                <a:lnTo>
                  <a:pt x="1916" y="154"/>
                </a:lnTo>
                <a:lnTo>
                  <a:pt x="2174" y="108"/>
                </a:lnTo>
                <a:lnTo>
                  <a:pt x="2302" y="88"/>
                </a:lnTo>
                <a:lnTo>
                  <a:pt x="2426" y="68"/>
                </a:lnTo>
                <a:lnTo>
                  <a:pt x="2550" y="52"/>
                </a:lnTo>
                <a:lnTo>
                  <a:pt x="2670" y="36"/>
                </a:lnTo>
                <a:lnTo>
                  <a:pt x="2788" y="24"/>
                </a:lnTo>
                <a:lnTo>
                  <a:pt x="2900" y="14"/>
                </a:lnTo>
                <a:lnTo>
                  <a:pt x="3008" y="6"/>
                </a:lnTo>
                <a:lnTo>
                  <a:pt x="3112" y="0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 useBgFill="1">
        <p:nvSpPr>
          <p:cNvPr id="9" name="Freeform 10"/>
          <p:cNvSpPr>
            <a:spLocks/>
          </p:cNvSpPr>
          <p:nvPr/>
        </p:nvSpPr>
        <p:spPr bwMode="hidden">
          <a:xfrm>
            <a:off x="211138" y="4059238"/>
            <a:ext cx="8723312" cy="1328737"/>
          </a:xfrm>
          <a:custGeom>
            <a:avLst/>
            <a:gdLst>
              <a:gd name="T0" fmla="*/ 2147483647 w 8196"/>
              <a:gd name="T1" fmla="*/ 2147483647 h 1192"/>
              <a:gd name="T2" fmla="*/ 2147483647 w 8196"/>
              <a:gd name="T3" fmla="*/ 2147483647 h 1192"/>
              <a:gd name="T4" fmla="*/ 2147483647 w 8196"/>
              <a:gd name="T5" fmla="*/ 2147483647 h 1192"/>
              <a:gd name="T6" fmla="*/ 2147483647 w 8196"/>
              <a:gd name="T7" fmla="*/ 2147483647 h 1192"/>
              <a:gd name="T8" fmla="*/ 2147483647 w 8196"/>
              <a:gd name="T9" fmla="*/ 2147483647 h 1192"/>
              <a:gd name="T10" fmla="*/ 2147483647 w 8196"/>
              <a:gd name="T11" fmla="*/ 2147483647 h 1192"/>
              <a:gd name="T12" fmla="*/ 2147483647 w 8196"/>
              <a:gd name="T13" fmla="*/ 2147483647 h 1192"/>
              <a:gd name="T14" fmla="*/ 2147483647 w 8196"/>
              <a:gd name="T15" fmla="*/ 2147483647 h 1192"/>
              <a:gd name="T16" fmla="*/ 2147483647 w 8196"/>
              <a:gd name="T17" fmla="*/ 2147483647 h 1192"/>
              <a:gd name="T18" fmla="*/ 2147483647 w 8196"/>
              <a:gd name="T19" fmla="*/ 2147483647 h 1192"/>
              <a:gd name="T20" fmla="*/ 2147483647 w 8196"/>
              <a:gd name="T21" fmla="*/ 2147483647 h 1192"/>
              <a:gd name="T22" fmla="*/ 2147483647 w 8196"/>
              <a:gd name="T23" fmla="*/ 2147483647 h 1192"/>
              <a:gd name="T24" fmla="*/ 2147483647 w 8196"/>
              <a:gd name="T25" fmla="*/ 2147483647 h 1192"/>
              <a:gd name="T26" fmla="*/ 2147483647 w 8196"/>
              <a:gd name="T27" fmla="*/ 2147483647 h 1192"/>
              <a:gd name="T28" fmla="*/ 2147483647 w 8196"/>
              <a:gd name="T29" fmla="*/ 2147483647 h 1192"/>
              <a:gd name="T30" fmla="*/ 2147483647 w 8196"/>
              <a:gd name="T31" fmla="*/ 2147483647 h 1192"/>
              <a:gd name="T32" fmla="*/ 2147483647 w 8196"/>
              <a:gd name="T33" fmla="*/ 2147483647 h 1192"/>
              <a:gd name="T34" fmla="*/ 2147483647 w 8196"/>
              <a:gd name="T35" fmla="*/ 2147483647 h 1192"/>
              <a:gd name="T36" fmla="*/ 2147483647 w 8196"/>
              <a:gd name="T37" fmla="*/ 2147483647 h 1192"/>
              <a:gd name="T38" fmla="*/ 2147483647 w 8196"/>
              <a:gd name="T39" fmla="*/ 2147483647 h 1192"/>
              <a:gd name="T40" fmla="*/ 2147483647 w 8196"/>
              <a:gd name="T41" fmla="*/ 2147483647 h 1192"/>
              <a:gd name="T42" fmla="*/ 2147483647 w 8196"/>
              <a:gd name="T43" fmla="*/ 2147483647 h 1192"/>
              <a:gd name="T44" fmla="*/ 2147483647 w 8196"/>
              <a:gd name="T45" fmla="*/ 0 h 1192"/>
              <a:gd name="T46" fmla="*/ 2147483647 w 8196"/>
              <a:gd name="T47" fmla="*/ 2147483647 h 1192"/>
              <a:gd name="T48" fmla="*/ 2147483647 w 8196"/>
              <a:gd name="T49" fmla="*/ 2147483647 h 1192"/>
              <a:gd name="T50" fmla="*/ 2147483647 w 8196"/>
              <a:gd name="T51" fmla="*/ 2147483647 h 1192"/>
              <a:gd name="T52" fmla="*/ 2147483647 w 8196"/>
              <a:gd name="T53" fmla="*/ 2147483647 h 1192"/>
              <a:gd name="T54" fmla="*/ 2147483647 w 8196"/>
              <a:gd name="T55" fmla="*/ 2147483647 h 1192"/>
              <a:gd name="T56" fmla="*/ 2147483647 w 8196"/>
              <a:gd name="T57" fmla="*/ 2147483647 h 1192"/>
              <a:gd name="T58" fmla="*/ 2147483647 w 8196"/>
              <a:gd name="T59" fmla="*/ 2147483647 h 1192"/>
              <a:gd name="T60" fmla="*/ 2147483647 w 8196"/>
              <a:gd name="T61" fmla="*/ 2147483647 h 1192"/>
              <a:gd name="T62" fmla="*/ 0 w 8196"/>
              <a:gd name="T63" fmla="*/ 2147483647 h 1192"/>
              <a:gd name="T64" fmla="*/ 2147483647 w 8196"/>
              <a:gd name="T65" fmla="*/ 2147483647 h 1192"/>
              <a:gd name="T66" fmla="*/ 2147483647 w 8196"/>
              <a:gd name="T67" fmla="*/ 2147483647 h 1192"/>
              <a:gd name="T68" fmla="*/ 2147483647 w 8196"/>
              <a:gd name="T69" fmla="*/ 2147483647 h 1192"/>
              <a:gd name="T70" fmla="*/ 2147483647 w 8196"/>
              <a:gd name="T71" fmla="*/ 2147483647 h 119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196" h="1192">
                <a:moveTo>
                  <a:pt x="8192" y="512"/>
                </a:moveTo>
                <a:lnTo>
                  <a:pt x="8192" y="512"/>
                </a:lnTo>
                <a:lnTo>
                  <a:pt x="8116" y="542"/>
                </a:lnTo>
                <a:lnTo>
                  <a:pt x="8040" y="570"/>
                </a:lnTo>
                <a:lnTo>
                  <a:pt x="7960" y="596"/>
                </a:lnTo>
                <a:lnTo>
                  <a:pt x="7878" y="620"/>
                </a:lnTo>
                <a:lnTo>
                  <a:pt x="7794" y="644"/>
                </a:lnTo>
                <a:lnTo>
                  <a:pt x="7706" y="666"/>
                </a:lnTo>
                <a:lnTo>
                  <a:pt x="7616" y="684"/>
                </a:lnTo>
                <a:lnTo>
                  <a:pt x="7522" y="702"/>
                </a:lnTo>
                <a:lnTo>
                  <a:pt x="7424" y="718"/>
                </a:lnTo>
                <a:lnTo>
                  <a:pt x="7322" y="730"/>
                </a:lnTo>
                <a:lnTo>
                  <a:pt x="7216" y="742"/>
                </a:lnTo>
                <a:lnTo>
                  <a:pt x="7106" y="750"/>
                </a:lnTo>
                <a:lnTo>
                  <a:pt x="6992" y="758"/>
                </a:lnTo>
                <a:lnTo>
                  <a:pt x="6872" y="762"/>
                </a:lnTo>
                <a:lnTo>
                  <a:pt x="6748" y="762"/>
                </a:lnTo>
                <a:lnTo>
                  <a:pt x="6618" y="760"/>
                </a:lnTo>
                <a:lnTo>
                  <a:pt x="6482" y="756"/>
                </a:lnTo>
                <a:lnTo>
                  <a:pt x="6342" y="750"/>
                </a:lnTo>
                <a:lnTo>
                  <a:pt x="6196" y="740"/>
                </a:lnTo>
                <a:lnTo>
                  <a:pt x="6042" y="726"/>
                </a:lnTo>
                <a:lnTo>
                  <a:pt x="5882" y="710"/>
                </a:lnTo>
                <a:lnTo>
                  <a:pt x="5716" y="690"/>
                </a:lnTo>
                <a:lnTo>
                  <a:pt x="5544" y="668"/>
                </a:lnTo>
                <a:lnTo>
                  <a:pt x="5364" y="642"/>
                </a:lnTo>
                <a:lnTo>
                  <a:pt x="5176" y="612"/>
                </a:lnTo>
                <a:lnTo>
                  <a:pt x="4982" y="578"/>
                </a:lnTo>
                <a:lnTo>
                  <a:pt x="4778" y="540"/>
                </a:lnTo>
                <a:lnTo>
                  <a:pt x="4568" y="500"/>
                </a:lnTo>
                <a:lnTo>
                  <a:pt x="4348" y="454"/>
                </a:lnTo>
                <a:lnTo>
                  <a:pt x="4122" y="406"/>
                </a:lnTo>
                <a:lnTo>
                  <a:pt x="3886" y="354"/>
                </a:lnTo>
                <a:lnTo>
                  <a:pt x="3640" y="296"/>
                </a:lnTo>
                <a:lnTo>
                  <a:pt x="3396" y="240"/>
                </a:lnTo>
                <a:lnTo>
                  <a:pt x="3160" y="192"/>
                </a:lnTo>
                <a:lnTo>
                  <a:pt x="2934" y="148"/>
                </a:lnTo>
                <a:lnTo>
                  <a:pt x="2718" y="112"/>
                </a:lnTo>
                <a:lnTo>
                  <a:pt x="2512" y="82"/>
                </a:lnTo>
                <a:lnTo>
                  <a:pt x="2314" y="56"/>
                </a:lnTo>
                <a:lnTo>
                  <a:pt x="2126" y="36"/>
                </a:lnTo>
                <a:lnTo>
                  <a:pt x="1948" y="20"/>
                </a:lnTo>
                <a:lnTo>
                  <a:pt x="1776" y="10"/>
                </a:lnTo>
                <a:lnTo>
                  <a:pt x="1616" y="2"/>
                </a:lnTo>
                <a:lnTo>
                  <a:pt x="1462" y="0"/>
                </a:lnTo>
                <a:lnTo>
                  <a:pt x="1318" y="0"/>
                </a:lnTo>
                <a:lnTo>
                  <a:pt x="1182" y="4"/>
                </a:lnTo>
                <a:lnTo>
                  <a:pt x="1054" y="10"/>
                </a:lnTo>
                <a:lnTo>
                  <a:pt x="934" y="20"/>
                </a:lnTo>
                <a:lnTo>
                  <a:pt x="822" y="30"/>
                </a:lnTo>
                <a:lnTo>
                  <a:pt x="716" y="44"/>
                </a:lnTo>
                <a:lnTo>
                  <a:pt x="620" y="58"/>
                </a:lnTo>
                <a:lnTo>
                  <a:pt x="530" y="74"/>
                </a:lnTo>
                <a:lnTo>
                  <a:pt x="450" y="92"/>
                </a:lnTo>
                <a:lnTo>
                  <a:pt x="374" y="108"/>
                </a:lnTo>
                <a:lnTo>
                  <a:pt x="308" y="126"/>
                </a:lnTo>
                <a:lnTo>
                  <a:pt x="248" y="144"/>
                </a:lnTo>
                <a:lnTo>
                  <a:pt x="194" y="160"/>
                </a:lnTo>
                <a:lnTo>
                  <a:pt x="148" y="176"/>
                </a:lnTo>
                <a:lnTo>
                  <a:pt x="108" y="192"/>
                </a:lnTo>
                <a:lnTo>
                  <a:pt x="48" y="216"/>
                </a:lnTo>
                <a:lnTo>
                  <a:pt x="12" y="234"/>
                </a:lnTo>
                <a:lnTo>
                  <a:pt x="0" y="240"/>
                </a:lnTo>
                <a:lnTo>
                  <a:pt x="0" y="1192"/>
                </a:lnTo>
                <a:lnTo>
                  <a:pt x="8192" y="1192"/>
                </a:lnTo>
                <a:lnTo>
                  <a:pt x="8196" y="1186"/>
                </a:lnTo>
                <a:lnTo>
                  <a:pt x="8196" y="510"/>
                </a:lnTo>
                <a:lnTo>
                  <a:pt x="8192" y="512"/>
                </a:lnTo>
                <a:close/>
              </a:path>
            </a:pathLst>
          </a:cu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0032" y="2463560"/>
            <a:ext cx="7772400" cy="1524000"/>
          </a:xfrm>
        </p:spPr>
        <p:txBody>
          <a:bodyPr anchor="t">
            <a:normAutofit/>
          </a:bodyPr>
          <a:lstStyle>
            <a:lvl1pPr algn="ctr">
              <a:defRPr sz="44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67365" y="1437448"/>
            <a:ext cx="6417734" cy="939801"/>
          </a:xfrm>
        </p:spPr>
        <p:txBody>
          <a:bodyPr anchor="b"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0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167B7D-34EB-440E-924C-DB966C77C7A5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9337C5-B898-42B8-84DC-38B56FCF05E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4788132"/>
      </p:ext>
    </p:extLst>
  </p:cSld>
  <p:clrMapOvr>
    <a:masterClrMapping/>
  </p:clrMapOvr>
  <p:transition spd="slow">
    <p:wipe/>
  </p:transition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3"/>
          </p:nvPr>
        </p:nvSpPr>
        <p:spPr>
          <a:xfrm>
            <a:off x="676655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/>
          </p:nvPr>
        </p:nvSpPr>
        <p:spPr>
          <a:xfrm>
            <a:off x="4645152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D01C5B-83C7-4DF8-A0CF-A89A2A224A24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7025EF-7642-46AC-AED1-50BA80D7E3E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2720799"/>
      </p:ext>
    </p:extLst>
  </p:cSld>
  <p:clrMapOvr>
    <a:masterClrMapping/>
  </p:clrMapOvr>
  <p:transition spd="slow">
    <p:wipe/>
  </p:transition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6656" y="2678114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77332" y="3429000"/>
            <a:ext cx="3820055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8200" y="2678113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 i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3429000"/>
            <a:ext cx="3822192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F14EFF-4400-44D7-AAA9-6D5F89E5B38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272ED1-DB4E-4DBF-B6CB-18608D5885D0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94318984"/>
      </p:ext>
    </p:extLst>
  </p:cSld>
  <p:clrMapOvr>
    <a:masterClrMapping/>
  </p:clrMapOvr>
  <p:transition spd="slow">
    <p:wipe/>
  </p:transition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553679-A0E6-4D31-96F2-05900D4DA2A0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5A842E-1DC1-4F0A-A3AA-DD19E0F878F8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0211933"/>
      </p:ext>
    </p:extLst>
  </p:cSld>
  <p:clrMapOvr>
    <a:masterClrMapping/>
  </p:clrMapOvr>
  <p:transition spd="slow">
    <p:wipe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3"/>
          </p:nvPr>
        </p:nvSpPr>
        <p:spPr>
          <a:xfrm>
            <a:off x="676655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/>
          </p:nvPr>
        </p:nvSpPr>
        <p:spPr>
          <a:xfrm>
            <a:off x="4645152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D01C5B-83C7-4DF8-A0CF-A89A2A224A24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7025EF-7642-46AC-AED1-50BA80D7E3E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4640164"/>
      </p:ext>
    </p:extLst>
  </p:cSld>
  <p:clrMapOvr>
    <a:masterClrMapping/>
  </p:clrMapOvr>
  <p:transition spd="slow">
    <p:wipe/>
  </p:transition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1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3" name="Group 5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0325"/>
            <a:chOff x="-3905251" y="4294188"/>
            <a:chExt cx="13027839" cy="1892300"/>
          </a:xfrm>
        </p:grpSpPr>
        <p:sp>
          <p:nvSpPr>
            <p:cNvPr id="4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5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6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8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9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450B2E-A816-453F-A706-56F197FC9C5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0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912660-218F-46CD-9A6B-434C4D57688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2744647"/>
      </p:ext>
    </p:extLst>
  </p:cSld>
  <p:clrMapOvr>
    <a:masterClrMapping/>
  </p:clrMapOvr>
  <p:transition spd="slow">
    <p:wipe/>
  </p:transition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23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28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4400" y="3581400"/>
            <a:ext cx="3352800" cy="1905001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22" name="Title 21"/>
          <p:cNvSpPr>
            <a:spLocks noGrp="1"/>
          </p:cNvSpPr>
          <p:nvPr>
            <p:ph type="title"/>
          </p:nvPr>
        </p:nvSpPr>
        <p:spPr>
          <a:xfrm>
            <a:off x="914400" y="2286000"/>
            <a:ext cx="3352800" cy="1252728"/>
          </a:xfrm>
        </p:spPr>
        <p:txBody>
          <a:bodyPr anchor="b">
            <a:noAutofit/>
          </a:bodyPr>
          <a:lstStyle>
            <a:lvl1pPr algn="l">
              <a:defRPr sz="3200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51962" y="1828800"/>
            <a:ext cx="3904076" cy="3810000"/>
          </a:xfrm>
        </p:spPr>
        <p:txBody>
          <a:bodyPr anchor="ctr"/>
          <a:lstStyle>
            <a:lvl1pPr>
              <a:buClr>
                <a:schemeClr val="bg1"/>
              </a:buClr>
              <a:defRPr sz="2200">
                <a:solidFill>
                  <a:schemeClr val="tx2"/>
                </a:solidFill>
              </a:defRPr>
            </a:lvl1pPr>
            <a:lvl2pPr>
              <a:buClr>
                <a:schemeClr val="bg1"/>
              </a:buClr>
              <a:defRPr sz="2000">
                <a:solidFill>
                  <a:schemeClr val="tx2"/>
                </a:solidFill>
              </a:defRPr>
            </a:lvl2pPr>
            <a:lvl3pPr>
              <a:buClr>
                <a:schemeClr val="bg1"/>
              </a:buClr>
              <a:defRPr sz="1800">
                <a:solidFill>
                  <a:schemeClr val="tx2"/>
                </a:solidFill>
              </a:defRPr>
            </a:lvl3pPr>
            <a:lvl4pPr>
              <a:buClr>
                <a:schemeClr val="bg1"/>
              </a:buClr>
              <a:defRPr sz="1600">
                <a:solidFill>
                  <a:schemeClr val="tx2"/>
                </a:solidFill>
              </a:defRPr>
            </a:lvl4pPr>
            <a:lvl5pPr>
              <a:buClr>
                <a:schemeClr val="bg1"/>
              </a:buClr>
              <a:defRPr sz="1600">
                <a:solidFill>
                  <a:schemeClr val="tx2"/>
                </a:solidFill>
              </a:defRPr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0E0E062-534C-4F7D-93BF-B2BFDC67B26B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B359C0-0683-46F0-8D72-E432E96826E7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3446910"/>
      </p:ext>
    </p:extLst>
  </p:cSld>
  <p:clrMapOvr>
    <a:masterClrMapping/>
  </p:clrMapOvr>
  <p:transition spd="slow">
    <p:wipe/>
  </p:transition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8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74155" y="338667"/>
            <a:ext cx="3812645" cy="2429934"/>
          </a:xfrm>
        </p:spPr>
        <p:txBody>
          <a:bodyPr anchor="b">
            <a:normAutofit/>
          </a:bodyPr>
          <a:lstStyle>
            <a:lvl1pPr algn="l">
              <a:defRPr sz="2800" b="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868333" y="2785533"/>
            <a:ext cx="3818467" cy="2421467"/>
          </a:xfrm>
        </p:spPr>
        <p:txBody>
          <a:bodyPr>
            <a:normAutofit/>
          </a:bodyPr>
          <a:lstStyle>
            <a:lvl1pPr marL="0" indent="0">
              <a:buNone/>
              <a:defRPr sz="18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838200" y="1371600"/>
            <a:ext cx="3566160" cy="2926080"/>
          </a:xfrm>
          <a:prstGeom prst="roundRect">
            <a:avLst>
              <a:gd name="adj" fmla="val 3924"/>
            </a:avLst>
          </a:prstGeom>
          <a:solidFill>
            <a:schemeClr val="accent1"/>
          </a:solidFill>
          <a:ln>
            <a:noFill/>
          </a:ln>
          <a:effectLst>
            <a:reflection blurRad="12700" stA="30000" endPos="30000" dist="5000" dir="5400000" sy="-100000" algn="bl" rotWithShape="0"/>
          </a:effectLst>
          <a:scene3d>
            <a:camera prst="perspectiveContrastingLeftFacing" fov="600000">
              <a:rot lat="240000" lon="19799999" rev="0"/>
            </a:camera>
            <a:lightRig rig="threePt" dir="t">
              <a:rot lat="0" lon="0" rev="2700000"/>
            </a:lightRig>
          </a:scene3d>
          <a:sp3d>
            <a:bevelT w="44450" h="31750"/>
          </a:sp3d>
        </p:spPr>
        <p:txBody>
          <a:bodyPr rtlCol="0">
            <a:normAutofit/>
          </a:bodyPr>
          <a:lstStyle>
            <a:lvl1pPr marL="0" indent="0" algn="ctr">
              <a:buNone/>
              <a:defRPr sz="3200">
                <a:solidFill>
                  <a:schemeClr val="bg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C27636-638F-4751-96C3-96438874F2F7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CD76AC-0DEE-4CBB-A251-3CF24C3DC75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8453958"/>
      </p:ext>
    </p:extLst>
  </p:cSld>
  <p:clrMapOvr>
    <a:masterClrMapping/>
  </p:clrMapOvr>
  <p:transition spd="slow">
    <p:wipe/>
  </p:transition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ctr"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6042C2-2500-4196-92DE-2E23788A1B8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09C1BA-C6A4-43EB-AAF7-680D422C88C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8920840"/>
      </p:ext>
    </p:extLst>
  </p:cSld>
  <p:clrMapOvr>
    <a:masterClrMapping/>
  </p:clrMapOvr>
  <p:transition spd="slow">
    <p:wipe/>
  </p:transition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20"/>
          <p:cNvSpPr/>
          <p:nvPr/>
        </p:nvSpPr>
        <p:spPr bwMode="hidden"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14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9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1447800"/>
            <a:ext cx="2057400" cy="4487333"/>
          </a:xfrm>
        </p:spPr>
        <p:txBody>
          <a:bodyPr vert="eaVert"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447800"/>
            <a:ext cx="6019800" cy="4487334"/>
          </a:xfrm>
        </p:spPr>
        <p:txBody>
          <a:bodyPr vert="eaVert"/>
          <a:lstStyle>
            <a:lvl1pPr>
              <a:buClr>
                <a:schemeClr val="accent1"/>
              </a:buClr>
              <a:defRPr/>
            </a:lvl1pPr>
            <a:lvl2pPr>
              <a:buClr>
                <a:schemeClr val="accent1"/>
              </a:buClr>
              <a:defRPr/>
            </a:lvl2pPr>
            <a:lvl3pPr>
              <a:buClr>
                <a:schemeClr val="accent1"/>
              </a:buClr>
              <a:defRPr/>
            </a:lvl3pPr>
            <a:lvl4pPr>
              <a:buClr>
                <a:schemeClr val="accent1"/>
              </a:buClr>
              <a:defRPr/>
            </a:lvl4pPr>
            <a:lvl5pPr>
              <a:buClr>
                <a:schemeClr val="accent1"/>
              </a:buClr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6CDCF7-13FB-4B3F-A441-25394D659BA6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8EBC28-916C-4EC4-A72B-C60A8D483E4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7498974"/>
      </p:ext>
    </p:extLst>
  </p:cSld>
  <p:clrMapOvr>
    <a:masterClrMapping/>
  </p:clrMapOvr>
  <p:transition spd="slow">
    <p:wipe/>
  </p:transition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5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9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600200"/>
            <a:ext cx="7772400" cy="1780108"/>
          </a:xfrm>
        </p:spPr>
        <p:txBody>
          <a:bodyPr anchor="b">
            <a:normAutofit/>
          </a:bodyPr>
          <a:lstStyle>
            <a:lvl1pPr>
              <a:defRPr sz="440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556001"/>
            <a:ext cx="6400800" cy="1473200"/>
          </a:xfrm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82E328-32DD-4799-9BF7-0140C76A467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C41A3B-BF38-4FDE-9B78-38F770EF1152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2650542"/>
      </p:ext>
    </p:extLst>
  </p:cSld>
  <p:clrMapOvr>
    <a:masterClrMapping/>
  </p:clrMapOvr>
  <p:transition spd="slow">
    <p:wipe/>
  </p:transition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F243F51-98A4-455E-AA39-B4C3F9DAAEF3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BA33221-AC99-4029-975A-DB58881AFA3B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8727073"/>
      </p:ext>
    </p:extLst>
  </p:cSld>
  <p:clrMapOvr>
    <a:masterClrMapping/>
  </p:clrMapOvr>
  <p:transition spd="slow">
    <p:wipe/>
  </p:transition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3"/>
          <p:cNvSpPr/>
          <p:nvPr/>
        </p:nvSpPr>
        <p:spPr>
          <a:xfrm>
            <a:off x="228600" y="228600"/>
            <a:ext cx="8696325" cy="4737100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Freeform 14"/>
          <p:cNvSpPr>
            <a:spLocks/>
          </p:cNvSpPr>
          <p:nvPr/>
        </p:nvSpPr>
        <p:spPr bwMode="hidden">
          <a:xfrm>
            <a:off x="6046788" y="4203700"/>
            <a:ext cx="2876550" cy="714375"/>
          </a:xfrm>
          <a:custGeom>
            <a:avLst/>
            <a:gdLst>
              <a:gd name="T0" fmla="*/ 2147483647 w 2706"/>
              <a:gd name="T1" fmla="*/ 0 h 640"/>
              <a:gd name="T2" fmla="*/ 2147483647 w 2706"/>
              <a:gd name="T3" fmla="*/ 0 h 640"/>
              <a:gd name="T4" fmla="*/ 2147483647 w 2706"/>
              <a:gd name="T5" fmla="*/ 2147483647 h 640"/>
              <a:gd name="T6" fmla="*/ 2147483647 w 2706"/>
              <a:gd name="T7" fmla="*/ 2147483647 h 640"/>
              <a:gd name="T8" fmla="*/ 2147483647 w 2706"/>
              <a:gd name="T9" fmla="*/ 2147483647 h 640"/>
              <a:gd name="T10" fmla="*/ 2147483647 w 2706"/>
              <a:gd name="T11" fmla="*/ 2147483647 h 640"/>
              <a:gd name="T12" fmla="*/ 2147483647 w 2706"/>
              <a:gd name="T13" fmla="*/ 2147483647 h 640"/>
              <a:gd name="T14" fmla="*/ 2147483647 w 2706"/>
              <a:gd name="T15" fmla="*/ 2147483647 h 640"/>
              <a:gd name="T16" fmla="*/ 2147483647 w 2706"/>
              <a:gd name="T17" fmla="*/ 2147483647 h 640"/>
              <a:gd name="T18" fmla="*/ 2147483647 w 2706"/>
              <a:gd name="T19" fmla="*/ 2147483647 h 640"/>
              <a:gd name="T20" fmla="*/ 2147483647 w 2706"/>
              <a:gd name="T21" fmla="*/ 2147483647 h 640"/>
              <a:gd name="T22" fmla="*/ 2147483647 w 2706"/>
              <a:gd name="T23" fmla="*/ 2147483647 h 640"/>
              <a:gd name="T24" fmla="*/ 2147483647 w 2706"/>
              <a:gd name="T25" fmla="*/ 2147483647 h 640"/>
              <a:gd name="T26" fmla="*/ 2147483647 w 2706"/>
              <a:gd name="T27" fmla="*/ 2147483647 h 640"/>
              <a:gd name="T28" fmla="*/ 2147483647 w 2706"/>
              <a:gd name="T29" fmla="*/ 2147483647 h 640"/>
              <a:gd name="T30" fmla="*/ 2147483647 w 2706"/>
              <a:gd name="T31" fmla="*/ 2147483647 h 640"/>
              <a:gd name="T32" fmla="*/ 2147483647 w 2706"/>
              <a:gd name="T33" fmla="*/ 2147483647 h 640"/>
              <a:gd name="T34" fmla="*/ 2147483647 w 2706"/>
              <a:gd name="T35" fmla="*/ 2147483647 h 640"/>
              <a:gd name="T36" fmla="*/ 0 w 2706"/>
              <a:gd name="T37" fmla="*/ 2147483647 h 640"/>
              <a:gd name="T38" fmla="*/ 0 w 2706"/>
              <a:gd name="T39" fmla="*/ 2147483647 h 640"/>
              <a:gd name="T40" fmla="*/ 2147483647 w 2706"/>
              <a:gd name="T41" fmla="*/ 2147483647 h 640"/>
              <a:gd name="T42" fmla="*/ 2147483647 w 2706"/>
              <a:gd name="T43" fmla="*/ 2147483647 h 640"/>
              <a:gd name="T44" fmla="*/ 2147483647 w 2706"/>
              <a:gd name="T45" fmla="*/ 2147483647 h 640"/>
              <a:gd name="T46" fmla="*/ 2147483647 w 2706"/>
              <a:gd name="T47" fmla="*/ 2147483647 h 640"/>
              <a:gd name="T48" fmla="*/ 2147483647 w 2706"/>
              <a:gd name="T49" fmla="*/ 2147483647 h 640"/>
              <a:gd name="T50" fmla="*/ 2147483647 w 2706"/>
              <a:gd name="T51" fmla="*/ 2147483647 h 640"/>
              <a:gd name="T52" fmla="*/ 2147483647 w 2706"/>
              <a:gd name="T53" fmla="*/ 2147483647 h 640"/>
              <a:gd name="T54" fmla="*/ 2147483647 w 2706"/>
              <a:gd name="T55" fmla="*/ 2147483647 h 640"/>
              <a:gd name="T56" fmla="*/ 2147483647 w 2706"/>
              <a:gd name="T57" fmla="*/ 2147483647 h 640"/>
              <a:gd name="T58" fmla="*/ 2147483647 w 2706"/>
              <a:gd name="T59" fmla="*/ 2147483647 h 640"/>
              <a:gd name="T60" fmla="*/ 2147483647 w 2706"/>
              <a:gd name="T61" fmla="*/ 2147483647 h 640"/>
              <a:gd name="T62" fmla="*/ 2147483647 w 2706"/>
              <a:gd name="T63" fmla="*/ 2147483647 h 640"/>
              <a:gd name="T64" fmla="*/ 2147483647 w 2706"/>
              <a:gd name="T65" fmla="*/ 2147483647 h 640"/>
              <a:gd name="T66" fmla="*/ 2147483647 w 2706"/>
              <a:gd name="T67" fmla="*/ 2147483647 h 640"/>
              <a:gd name="T68" fmla="*/ 2147483647 w 2706"/>
              <a:gd name="T69" fmla="*/ 2147483647 h 640"/>
              <a:gd name="T70" fmla="*/ 2147483647 w 2706"/>
              <a:gd name="T71" fmla="*/ 2147483647 h 640"/>
              <a:gd name="T72" fmla="*/ 2147483647 w 2706"/>
              <a:gd name="T73" fmla="*/ 2147483647 h 640"/>
              <a:gd name="T74" fmla="*/ 2147483647 w 2706"/>
              <a:gd name="T75" fmla="*/ 2147483647 h 640"/>
              <a:gd name="T76" fmla="*/ 2147483647 w 2706"/>
              <a:gd name="T77" fmla="*/ 2147483647 h 640"/>
              <a:gd name="T78" fmla="*/ 2147483647 w 2706"/>
              <a:gd name="T79" fmla="*/ 2147483647 h 640"/>
              <a:gd name="T80" fmla="*/ 2147483647 w 2706"/>
              <a:gd name="T81" fmla="*/ 2147483647 h 640"/>
              <a:gd name="T82" fmla="*/ 2147483647 w 2706"/>
              <a:gd name="T83" fmla="*/ 2147483647 h 640"/>
              <a:gd name="T84" fmla="*/ 2147483647 w 2706"/>
              <a:gd name="T85" fmla="*/ 2147483647 h 640"/>
              <a:gd name="T86" fmla="*/ 2147483647 w 2706"/>
              <a:gd name="T87" fmla="*/ 2147483647 h 640"/>
              <a:gd name="T88" fmla="*/ 2147483647 w 2706"/>
              <a:gd name="T89" fmla="*/ 2147483647 h 640"/>
              <a:gd name="T90" fmla="*/ 2147483647 w 2706"/>
              <a:gd name="T91" fmla="*/ 2147483647 h 640"/>
              <a:gd name="T92" fmla="*/ 2147483647 w 2706"/>
              <a:gd name="T93" fmla="*/ 2147483647 h 640"/>
              <a:gd name="T94" fmla="*/ 2147483647 w 2706"/>
              <a:gd name="T95" fmla="*/ 2147483647 h 640"/>
              <a:gd name="T96" fmla="*/ 2147483647 w 2706"/>
              <a:gd name="T97" fmla="*/ 2147483647 h 640"/>
              <a:gd name="T98" fmla="*/ 2147483647 w 2706"/>
              <a:gd name="T99" fmla="*/ 2147483647 h 640"/>
              <a:gd name="T100" fmla="*/ 2147483647 w 2706"/>
              <a:gd name="T101" fmla="*/ 2147483647 h 640"/>
              <a:gd name="T102" fmla="*/ 2147483647 w 2706"/>
              <a:gd name="T103" fmla="*/ 2147483647 h 640"/>
              <a:gd name="T104" fmla="*/ 2147483647 w 2706"/>
              <a:gd name="T105" fmla="*/ 2147483647 h 640"/>
              <a:gd name="T106" fmla="*/ 2147483647 w 2706"/>
              <a:gd name="T107" fmla="*/ 0 h 640"/>
              <a:gd name="T108" fmla="*/ 2147483647 w 2706"/>
              <a:gd name="T109" fmla="*/ 0 h 640"/>
              <a:gd name="T110" fmla="*/ 2147483647 w 2706"/>
              <a:gd name="T111" fmla="*/ 0 h 640"/>
              <a:gd name="T112" fmla="*/ 2147483647 w 2706"/>
              <a:gd name="T113" fmla="*/ 0 h 64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706" h="640">
                <a:moveTo>
                  <a:pt x="2700" y="0"/>
                </a:moveTo>
                <a:lnTo>
                  <a:pt x="2700" y="0"/>
                </a:lnTo>
                <a:lnTo>
                  <a:pt x="2586" y="18"/>
                </a:lnTo>
                <a:lnTo>
                  <a:pt x="2470" y="38"/>
                </a:lnTo>
                <a:lnTo>
                  <a:pt x="2352" y="60"/>
                </a:lnTo>
                <a:lnTo>
                  <a:pt x="2230" y="82"/>
                </a:lnTo>
                <a:lnTo>
                  <a:pt x="2106" y="108"/>
                </a:lnTo>
                <a:lnTo>
                  <a:pt x="1978" y="134"/>
                </a:lnTo>
                <a:lnTo>
                  <a:pt x="1848" y="164"/>
                </a:lnTo>
                <a:lnTo>
                  <a:pt x="1714" y="194"/>
                </a:lnTo>
                <a:lnTo>
                  <a:pt x="1472" y="252"/>
                </a:lnTo>
                <a:lnTo>
                  <a:pt x="1236" y="304"/>
                </a:lnTo>
                <a:lnTo>
                  <a:pt x="1010" y="352"/>
                </a:lnTo>
                <a:lnTo>
                  <a:pt x="792" y="398"/>
                </a:lnTo>
                <a:lnTo>
                  <a:pt x="584" y="438"/>
                </a:lnTo>
                <a:lnTo>
                  <a:pt x="382" y="474"/>
                </a:lnTo>
                <a:lnTo>
                  <a:pt x="188" y="508"/>
                </a:lnTo>
                <a:lnTo>
                  <a:pt x="0" y="538"/>
                </a:lnTo>
                <a:lnTo>
                  <a:pt x="130" y="556"/>
                </a:lnTo>
                <a:lnTo>
                  <a:pt x="254" y="572"/>
                </a:lnTo>
                <a:lnTo>
                  <a:pt x="374" y="586"/>
                </a:lnTo>
                <a:lnTo>
                  <a:pt x="492" y="598"/>
                </a:lnTo>
                <a:lnTo>
                  <a:pt x="606" y="610"/>
                </a:lnTo>
                <a:lnTo>
                  <a:pt x="716" y="618"/>
                </a:lnTo>
                <a:lnTo>
                  <a:pt x="822" y="626"/>
                </a:lnTo>
                <a:lnTo>
                  <a:pt x="926" y="632"/>
                </a:lnTo>
                <a:lnTo>
                  <a:pt x="1028" y="636"/>
                </a:lnTo>
                <a:lnTo>
                  <a:pt x="1126" y="638"/>
                </a:lnTo>
                <a:lnTo>
                  <a:pt x="1220" y="640"/>
                </a:lnTo>
                <a:lnTo>
                  <a:pt x="1312" y="640"/>
                </a:lnTo>
                <a:lnTo>
                  <a:pt x="1402" y="638"/>
                </a:lnTo>
                <a:lnTo>
                  <a:pt x="1490" y="636"/>
                </a:lnTo>
                <a:lnTo>
                  <a:pt x="1574" y="632"/>
                </a:lnTo>
                <a:lnTo>
                  <a:pt x="1656" y="626"/>
                </a:lnTo>
                <a:lnTo>
                  <a:pt x="1734" y="620"/>
                </a:lnTo>
                <a:lnTo>
                  <a:pt x="1812" y="612"/>
                </a:lnTo>
                <a:lnTo>
                  <a:pt x="1886" y="602"/>
                </a:lnTo>
                <a:lnTo>
                  <a:pt x="1960" y="592"/>
                </a:lnTo>
                <a:lnTo>
                  <a:pt x="2030" y="580"/>
                </a:lnTo>
                <a:lnTo>
                  <a:pt x="2100" y="568"/>
                </a:lnTo>
                <a:lnTo>
                  <a:pt x="2166" y="554"/>
                </a:lnTo>
                <a:lnTo>
                  <a:pt x="2232" y="540"/>
                </a:lnTo>
                <a:lnTo>
                  <a:pt x="2296" y="524"/>
                </a:lnTo>
                <a:lnTo>
                  <a:pt x="2358" y="508"/>
                </a:lnTo>
                <a:lnTo>
                  <a:pt x="2418" y="490"/>
                </a:lnTo>
                <a:lnTo>
                  <a:pt x="2478" y="472"/>
                </a:lnTo>
                <a:lnTo>
                  <a:pt x="2592" y="432"/>
                </a:lnTo>
                <a:lnTo>
                  <a:pt x="2702" y="390"/>
                </a:lnTo>
                <a:lnTo>
                  <a:pt x="2706" y="388"/>
                </a:lnTo>
                <a:lnTo>
                  <a:pt x="2706" y="0"/>
                </a:lnTo>
                <a:lnTo>
                  <a:pt x="2700" y="0"/>
                </a:lnTo>
                <a:close/>
              </a:path>
            </a:pathLst>
          </a:custGeom>
          <a:solidFill>
            <a:schemeClr val="bg2">
              <a:alpha val="2901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6" name="Freeform 18"/>
          <p:cNvSpPr>
            <a:spLocks/>
          </p:cNvSpPr>
          <p:nvPr/>
        </p:nvSpPr>
        <p:spPr bwMode="hidden">
          <a:xfrm>
            <a:off x="2619375" y="4075113"/>
            <a:ext cx="5545138" cy="850900"/>
          </a:xfrm>
          <a:custGeom>
            <a:avLst/>
            <a:gdLst>
              <a:gd name="T0" fmla="*/ 2147483647 w 5216"/>
              <a:gd name="T1" fmla="*/ 2147483647 h 762"/>
              <a:gd name="T2" fmla="*/ 2147483647 w 5216"/>
              <a:gd name="T3" fmla="*/ 2147483647 h 762"/>
              <a:gd name="T4" fmla="*/ 2147483647 w 5216"/>
              <a:gd name="T5" fmla="*/ 2147483647 h 762"/>
              <a:gd name="T6" fmla="*/ 2147483647 w 5216"/>
              <a:gd name="T7" fmla="*/ 2147483647 h 762"/>
              <a:gd name="T8" fmla="*/ 2147483647 w 5216"/>
              <a:gd name="T9" fmla="*/ 2147483647 h 762"/>
              <a:gd name="T10" fmla="*/ 2147483647 w 5216"/>
              <a:gd name="T11" fmla="*/ 2147483647 h 762"/>
              <a:gd name="T12" fmla="*/ 2147483647 w 5216"/>
              <a:gd name="T13" fmla="*/ 2147483647 h 762"/>
              <a:gd name="T14" fmla="*/ 2147483647 w 5216"/>
              <a:gd name="T15" fmla="*/ 2147483647 h 762"/>
              <a:gd name="T16" fmla="*/ 2147483647 w 5216"/>
              <a:gd name="T17" fmla="*/ 2147483647 h 762"/>
              <a:gd name="T18" fmla="*/ 2147483647 w 5216"/>
              <a:gd name="T19" fmla="*/ 2147483647 h 762"/>
              <a:gd name="T20" fmla="*/ 2147483647 w 5216"/>
              <a:gd name="T21" fmla="*/ 2147483647 h 762"/>
              <a:gd name="T22" fmla="*/ 2147483647 w 5216"/>
              <a:gd name="T23" fmla="*/ 2147483647 h 762"/>
              <a:gd name="T24" fmla="*/ 2147483647 w 5216"/>
              <a:gd name="T25" fmla="*/ 2147483647 h 762"/>
              <a:gd name="T26" fmla="*/ 2147483647 w 5216"/>
              <a:gd name="T27" fmla="*/ 0 h 762"/>
              <a:gd name="T28" fmla="*/ 2147483647 w 5216"/>
              <a:gd name="T29" fmla="*/ 2147483647 h 762"/>
              <a:gd name="T30" fmla="*/ 2147483647 w 5216"/>
              <a:gd name="T31" fmla="*/ 2147483647 h 762"/>
              <a:gd name="T32" fmla="*/ 0 w 5216"/>
              <a:gd name="T33" fmla="*/ 2147483647 h 762"/>
              <a:gd name="T34" fmla="*/ 2147483647 w 5216"/>
              <a:gd name="T35" fmla="*/ 2147483647 h 762"/>
              <a:gd name="T36" fmla="*/ 2147483647 w 5216"/>
              <a:gd name="T37" fmla="*/ 2147483647 h 762"/>
              <a:gd name="T38" fmla="*/ 2147483647 w 5216"/>
              <a:gd name="T39" fmla="*/ 2147483647 h 762"/>
              <a:gd name="T40" fmla="*/ 2147483647 w 5216"/>
              <a:gd name="T41" fmla="*/ 2147483647 h 762"/>
              <a:gd name="T42" fmla="*/ 2147483647 w 5216"/>
              <a:gd name="T43" fmla="*/ 2147483647 h 762"/>
              <a:gd name="T44" fmla="*/ 2147483647 w 5216"/>
              <a:gd name="T45" fmla="*/ 2147483647 h 762"/>
              <a:gd name="T46" fmla="*/ 2147483647 w 5216"/>
              <a:gd name="T47" fmla="*/ 2147483647 h 762"/>
              <a:gd name="T48" fmla="*/ 2147483647 w 5216"/>
              <a:gd name="T49" fmla="*/ 2147483647 h 762"/>
              <a:gd name="T50" fmla="*/ 2147483647 w 5216"/>
              <a:gd name="T51" fmla="*/ 2147483647 h 762"/>
              <a:gd name="T52" fmla="*/ 2147483647 w 5216"/>
              <a:gd name="T53" fmla="*/ 2147483647 h 762"/>
              <a:gd name="T54" fmla="*/ 2147483647 w 5216"/>
              <a:gd name="T55" fmla="*/ 2147483647 h 762"/>
              <a:gd name="T56" fmla="*/ 2147483647 w 5216"/>
              <a:gd name="T57" fmla="*/ 2147483647 h 762"/>
              <a:gd name="T58" fmla="*/ 2147483647 w 5216"/>
              <a:gd name="T59" fmla="*/ 2147483647 h 762"/>
              <a:gd name="T60" fmla="*/ 2147483647 w 5216"/>
              <a:gd name="T61" fmla="*/ 2147483647 h 762"/>
              <a:gd name="T62" fmla="*/ 2147483647 w 5216"/>
              <a:gd name="T63" fmla="*/ 2147483647 h 762"/>
              <a:gd name="T64" fmla="*/ 2147483647 w 5216"/>
              <a:gd name="T65" fmla="*/ 2147483647 h 762"/>
              <a:gd name="T66" fmla="*/ 2147483647 w 5216"/>
              <a:gd name="T67" fmla="*/ 2147483647 h 762"/>
              <a:gd name="T68" fmla="*/ 2147483647 w 5216"/>
              <a:gd name="T69" fmla="*/ 2147483647 h 762"/>
              <a:gd name="T70" fmla="*/ 2147483647 w 5216"/>
              <a:gd name="T71" fmla="*/ 2147483647 h 7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216" h="762">
                <a:moveTo>
                  <a:pt x="5216" y="714"/>
                </a:moveTo>
                <a:lnTo>
                  <a:pt x="5216" y="714"/>
                </a:lnTo>
                <a:lnTo>
                  <a:pt x="5102" y="700"/>
                </a:lnTo>
                <a:lnTo>
                  <a:pt x="4984" y="686"/>
                </a:lnTo>
                <a:lnTo>
                  <a:pt x="4738" y="652"/>
                </a:lnTo>
                <a:lnTo>
                  <a:pt x="4478" y="610"/>
                </a:lnTo>
                <a:lnTo>
                  <a:pt x="4204" y="564"/>
                </a:lnTo>
                <a:lnTo>
                  <a:pt x="3914" y="508"/>
                </a:lnTo>
                <a:lnTo>
                  <a:pt x="3608" y="446"/>
                </a:lnTo>
                <a:lnTo>
                  <a:pt x="3286" y="374"/>
                </a:lnTo>
                <a:lnTo>
                  <a:pt x="2946" y="296"/>
                </a:lnTo>
                <a:lnTo>
                  <a:pt x="2812" y="266"/>
                </a:lnTo>
                <a:lnTo>
                  <a:pt x="2682" y="236"/>
                </a:lnTo>
                <a:lnTo>
                  <a:pt x="2556" y="210"/>
                </a:lnTo>
                <a:lnTo>
                  <a:pt x="2430" y="184"/>
                </a:lnTo>
                <a:lnTo>
                  <a:pt x="2308" y="162"/>
                </a:lnTo>
                <a:lnTo>
                  <a:pt x="2190" y="140"/>
                </a:lnTo>
                <a:lnTo>
                  <a:pt x="2074" y="120"/>
                </a:lnTo>
                <a:lnTo>
                  <a:pt x="1960" y="102"/>
                </a:lnTo>
                <a:lnTo>
                  <a:pt x="1850" y="86"/>
                </a:lnTo>
                <a:lnTo>
                  <a:pt x="1740" y="72"/>
                </a:lnTo>
                <a:lnTo>
                  <a:pt x="1532" y="46"/>
                </a:lnTo>
                <a:lnTo>
                  <a:pt x="1334" y="28"/>
                </a:lnTo>
                <a:lnTo>
                  <a:pt x="1148" y="14"/>
                </a:lnTo>
                <a:lnTo>
                  <a:pt x="970" y="4"/>
                </a:lnTo>
                <a:lnTo>
                  <a:pt x="802" y="0"/>
                </a:lnTo>
                <a:lnTo>
                  <a:pt x="644" y="0"/>
                </a:lnTo>
                <a:lnTo>
                  <a:pt x="496" y="4"/>
                </a:lnTo>
                <a:lnTo>
                  <a:pt x="358" y="10"/>
                </a:lnTo>
                <a:lnTo>
                  <a:pt x="230" y="20"/>
                </a:lnTo>
                <a:lnTo>
                  <a:pt x="110" y="32"/>
                </a:lnTo>
                <a:lnTo>
                  <a:pt x="0" y="48"/>
                </a:lnTo>
                <a:lnTo>
                  <a:pt x="154" y="66"/>
                </a:lnTo>
                <a:lnTo>
                  <a:pt x="314" y="86"/>
                </a:lnTo>
                <a:lnTo>
                  <a:pt x="480" y="112"/>
                </a:lnTo>
                <a:lnTo>
                  <a:pt x="652" y="140"/>
                </a:lnTo>
                <a:lnTo>
                  <a:pt x="830" y="174"/>
                </a:lnTo>
                <a:lnTo>
                  <a:pt x="1014" y="210"/>
                </a:lnTo>
                <a:lnTo>
                  <a:pt x="1206" y="250"/>
                </a:lnTo>
                <a:lnTo>
                  <a:pt x="1402" y="296"/>
                </a:lnTo>
                <a:lnTo>
                  <a:pt x="1756" y="378"/>
                </a:lnTo>
                <a:lnTo>
                  <a:pt x="2092" y="450"/>
                </a:lnTo>
                <a:lnTo>
                  <a:pt x="2408" y="516"/>
                </a:lnTo>
                <a:lnTo>
                  <a:pt x="2562" y="544"/>
                </a:lnTo>
                <a:lnTo>
                  <a:pt x="2708" y="572"/>
                </a:lnTo>
                <a:lnTo>
                  <a:pt x="2852" y="598"/>
                </a:lnTo>
                <a:lnTo>
                  <a:pt x="2992" y="620"/>
                </a:lnTo>
                <a:lnTo>
                  <a:pt x="3128" y="642"/>
                </a:lnTo>
                <a:lnTo>
                  <a:pt x="3260" y="662"/>
                </a:lnTo>
                <a:lnTo>
                  <a:pt x="3388" y="678"/>
                </a:lnTo>
                <a:lnTo>
                  <a:pt x="3512" y="694"/>
                </a:lnTo>
                <a:lnTo>
                  <a:pt x="3632" y="708"/>
                </a:lnTo>
                <a:lnTo>
                  <a:pt x="3750" y="722"/>
                </a:lnTo>
                <a:lnTo>
                  <a:pt x="3864" y="732"/>
                </a:lnTo>
                <a:lnTo>
                  <a:pt x="3974" y="740"/>
                </a:lnTo>
                <a:lnTo>
                  <a:pt x="4080" y="748"/>
                </a:lnTo>
                <a:lnTo>
                  <a:pt x="4184" y="754"/>
                </a:lnTo>
                <a:lnTo>
                  <a:pt x="4286" y="758"/>
                </a:lnTo>
                <a:lnTo>
                  <a:pt x="4384" y="762"/>
                </a:lnTo>
                <a:lnTo>
                  <a:pt x="4478" y="762"/>
                </a:lnTo>
                <a:lnTo>
                  <a:pt x="4570" y="762"/>
                </a:lnTo>
                <a:lnTo>
                  <a:pt x="4660" y="760"/>
                </a:lnTo>
                <a:lnTo>
                  <a:pt x="4746" y="758"/>
                </a:lnTo>
                <a:lnTo>
                  <a:pt x="4830" y="754"/>
                </a:lnTo>
                <a:lnTo>
                  <a:pt x="4912" y="748"/>
                </a:lnTo>
                <a:lnTo>
                  <a:pt x="4992" y="740"/>
                </a:lnTo>
                <a:lnTo>
                  <a:pt x="5068" y="732"/>
                </a:lnTo>
                <a:lnTo>
                  <a:pt x="5144" y="724"/>
                </a:lnTo>
                <a:lnTo>
                  <a:pt x="5216" y="71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7" name="Freeform 22"/>
          <p:cNvSpPr>
            <a:spLocks/>
          </p:cNvSpPr>
          <p:nvPr/>
        </p:nvSpPr>
        <p:spPr bwMode="hidden">
          <a:xfrm>
            <a:off x="2828925" y="4087813"/>
            <a:ext cx="5467350" cy="774700"/>
          </a:xfrm>
          <a:custGeom>
            <a:avLst/>
            <a:gdLst>
              <a:gd name="T0" fmla="*/ 0 w 5144"/>
              <a:gd name="T1" fmla="*/ 2147483647 h 694"/>
              <a:gd name="T2" fmla="*/ 0 w 5144"/>
              <a:gd name="T3" fmla="*/ 2147483647 h 694"/>
              <a:gd name="T4" fmla="*/ 2147483647 w 5144"/>
              <a:gd name="T5" fmla="*/ 2147483647 h 694"/>
              <a:gd name="T6" fmla="*/ 2147483647 w 5144"/>
              <a:gd name="T7" fmla="*/ 2147483647 h 694"/>
              <a:gd name="T8" fmla="*/ 2147483647 w 5144"/>
              <a:gd name="T9" fmla="*/ 2147483647 h 694"/>
              <a:gd name="T10" fmla="*/ 2147483647 w 5144"/>
              <a:gd name="T11" fmla="*/ 2147483647 h 694"/>
              <a:gd name="T12" fmla="*/ 2147483647 w 5144"/>
              <a:gd name="T13" fmla="*/ 2147483647 h 694"/>
              <a:gd name="T14" fmla="*/ 2147483647 w 5144"/>
              <a:gd name="T15" fmla="*/ 2147483647 h 694"/>
              <a:gd name="T16" fmla="*/ 2147483647 w 5144"/>
              <a:gd name="T17" fmla="*/ 2147483647 h 694"/>
              <a:gd name="T18" fmla="*/ 2147483647 w 5144"/>
              <a:gd name="T19" fmla="*/ 2147483647 h 694"/>
              <a:gd name="T20" fmla="*/ 2147483647 w 5144"/>
              <a:gd name="T21" fmla="*/ 2147483647 h 694"/>
              <a:gd name="T22" fmla="*/ 2147483647 w 5144"/>
              <a:gd name="T23" fmla="*/ 2147483647 h 694"/>
              <a:gd name="T24" fmla="*/ 2147483647 w 5144"/>
              <a:gd name="T25" fmla="*/ 0 h 694"/>
              <a:gd name="T26" fmla="*/ 2147483647 w 5144"/>
              <a:gd name="T27" fmla="*/ 2147483647 h 694"/>
              <a:gd name="T28" fmla="*/ 2147483647 w 5144"/>
              <a:gd name="T29" fmla="*/ 2147483647 h 694"/>
              <a:gd name="T30" fmla="*/ 2147483647 w 5144"/>
              <a:gd name="T31" fmla="*/ 2147483647 h 694"/>
              <a:gd name="T32" fmla="*/ 2147483647 w 5144"/>
              <a:gd name="T33" fmla="*/ 2147483647 h 694"/>
              <a:gd name="T34" fmla="*/ 2147483647 w 5144"/>
              <a:gd name="T35" fmla="*/ 2147483647 h 694"/>
              <a:gd name="T36" fmla="*/ 2147483647 w 5144"/>
              <a:gd name="T37" fmla="*/ 2147483647 h 694"/>
              <a:gd name="T38" fmla="*/ 2147483647 w 5144"/>
              <a:gd name="T39" fmla="*/ 2147483647 h 694"/>
              <a:gd name="T40" fmla="*/ 2147483647 w 5144"/>
              <a:gd name="T41" fmla="*/ 2147483647 h 694"/>
              <a:gd name="T42" fmla="*/ 2147483647 w 5144"/>
              <a:gd name="T43" fmla="*/ 2147483647 h 694"/>
              <a:gd name="T44" fmla="*/ 2147483647 w 5144"/>
              <a:gd name="T45" fmla="*/ 2147483647 h 694"/>
              <a:gd name="T46" fmla="*/ 2147483647 w 5144"/>
              <a:gd name="T47" fmla="*/ 2147483647 h 694"/>
              <a:gd name="T48" fmla="*/ 2147483647 w 5144"/>
              <a:gd name="T49" fmla="*/ 2147483647 h 694"/>
              <a:gd name="T50" fmla="*/ 2147483647 w 5144"/>
              <a:gd name="T51" fmla="*/ 2147483647 h 694"/>
              <a:gd name="T52" fmla="*/ 2147483647 w 5144"/>
              <a:gd name="T53" fmla="*/ 2147483647 h 694"/>
              <a:gd name="T54" fmla="*/ 2147483647 w 5144"/>
              <a:gd name="T55" fmla="*/ 2147483647 h 694"/>
              <a:gd name="T56" fmla="*/ 2147483647 w 5144"/>
              <a:gd name="T57" fmla="*/ 2147483647 h 694"/>
              <a:gd name="T58" fmla="*/ 2147483647 w 5144"/>
              <a:gd name="T59" fmla="*/ 2147483647 h 694"/>
              <a:gd name="T60" fmla="*/ 2147483647 w 5144"/>
              <a:gd name="T61" fmla="*/ 2147483647 h 69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144" h="694">
                <a:moveTo>
                  <a:pt x="0" y="70"/>
                </a:moveTo>
                <a:lnTo>
                  <a:pt x="0" y="70"/>
                </a:lnTo>
                <a:lnTo>
                  <a:pt x="18" y="66"/>
                </a:lnTo>
                <a:lnTo>
                  <a:pt x="72" y="56"/>
                </a:lnTo>
                <a:lnTo>
                  <a:pt x="164" y="42"/>
                </a:lnTo>
                <a:lnTo>
                  <a:pt x="224" y="34"/>
                </a:lnTo>
                <a:lnTo>
                  <a:pt x="294" y="26"/>
                </a:lnTo>
                <a:lnTo>
                  <a:pt x="372" y="20"/>
                </a:lnTo>
                <a:lnTo>
                  <a:pt x="462" y="14"/>
                </a:lnTo>
                <a:lnTo>
                  <a:pt x="560" y="8"/>
                </a:lnTo>
                <a:lnTo>
                  <a:pt x="670" y="4"/>
                </a:lnTo>
                <a:lnTo>
                  <a:pt x="790" y="2"/>
                </a:lnTo>
                <a:lnTo>
                  <a:pt x="920" y="0"/>
                </a:lnTo>
                <a:lnTo>
                  <a:pt x="1060" y="2"/>
                </a:lnTo>
                <a:lnTo>
                  <a:pt x="1210" y="6"/>
                </a:lnTo>
                <a:lnTo>
                  <a:pt x="1372" y="14"/>
                </a:lnTo>
                <a:lnTo>
                  <a:pt x="1544" y="24"/>
                </a:lnTo>
                <a:lnTo>
                  <a:pt x="1726" y="40"/>
                </a:lnTo>
                <a:lnTo>
                  <a:pt x="1920" y="58"/>
                </a:lnTo>
                <a:lnTo>
                  <a:pt x="2126" y="80"/>
                </a:lnTo>
                <a:lnTo>
                  <a:pt x="2342" y="106"/>
                </a:lnTo>
                <a:lnTo>
                  <a:pt x="2570" y="138"/>
                </a:lnTo>
                <a:lnTo>
                  <a:pt x="2808" y="174"/>
                </a:lnTo>
                <a:lnTo>
                  <a:pt x="3058" y="216"/>
                </a:lnTo>
                <a:lnTo>
                  <a:pt x="3320" y="266"/>
                </a:lnTo>
                <a:lnTo>
                  <a:pt x="3594" y="320"/>
                </a:lnTo>
                <a:lnTo>
                  <a:pt x="3880" y="380"/>
                </a:lnTo>
                <a:lnTo>
                  <a:pt x="4178" y="448"/>
                </a:lnTo>
                <a:lnTo>
                  <a:pt x="4488" y="522"/>
                </a:lnTo>
                <a:lnTo>
                  <a:pt x="4810" y="604"/>
                </a:lnTo>
                <a:lnTo>
                  <a:pt x="5144" y="694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8" name="Freeform 26"/>
          <p:cNvSpPr>
            <a:spLocks/>
          </p:cNvSpPr>
          <p:nvPr/>
        </p:nvSpPr>
        <p:spPr bwMode="hidden">
          <a:xfrm>
            <a:off x="5610225" y="4073525"/>
            <a:ext cx="3306763" cy="652463"/>
          </a:xfrm>
          <a:custGeom>
            <a:avLst/>
            <a:gdLst>
              <a:gd name="T0" fmla="*/ 0 w 3112"/>
              <a:gd name="T1" fmla="*/ 2147483647 h 584"/>
              <a:gd name="T2" fmla="*/ 0 w 3112"/>
              <a:gd name="T3" fmla="*/ 2147483647 h 584"/>
              <a:gd name="T4" fmla="*/ 2147483647 w 3112"/>
              <a:gd name="T5" fmla="*/ 2147483647 h 584"/>
              <a:gd name="T6" fmla="*/ 2147483647 w 3112"/>
              <a:gd name="T7" fmla="*/ 2147483647 h 584"/>
              <a:gd name="T8" fmla="*/ 2147483647 w 3112"/>
              <a:gd name="T9" fmla="*/ 2147483647 h 584"/>
              <a:gd name="T10" fmla="*/ 2147483647 w 3112"/>
              <a:gd name="T11" fmla="*/ 2147483647 h 584"/>
              <a:gd name="T12" fmla="*/ 2147483647 w 3112"/>
              <a:gd name="T13" fmla="*/ 2147483647 h 584"/>
              <a:gd name="T14" fmla="*/ 2147483647 w 3112"/>
              <a:gd name="T15" fmla="*/ 2147483647 h 584"/>
              <a:gd name="T16" fmla="*/ 2147483647 w 3112"/>
              <a:gd name="T17" fmla="*/ 2147483647 h 584"/>
              <a:gd name="T18" fmla="*/ 2147483647 w 3112"/>
              <a:gd name="T19" fmla="*/ 2147483647 h 584"/>
              <a:gd name="T20" fmla="*/ 2147483647 w 3112"/>
              <a:gd name="T21" fmla="*/ 2147483647 h 584"/>
              <a:gd name="T22" fmla="*/ 2147483647 w 3112"/>
              <a:gd name="T23" fmla="*/ 2147483647 h 584"/>
              <a:gd name="T24" fmla="*/ 2147483647 w 3112"/>
              <a:gd name="T25" fmla="*/ 2147483647 h 584"/>
              <a:gd name="T26" fmla="*/ 2147483647 w 3112"/>
              <a:gd name="T27" fmla="*/ 2147483647 h 584"/>
              <a:gd name="T28" fmla="*/ 2147483647 w 3112"/>
              <a:gd name="T29" fmla="*/ 2147483647 h 584"/>
              <a:gd name="T30" fmla="*/ 2147483647 w 3112"/>
              <a:gd name="T31" fmla="*/ 2147483647 h 584"/>
              <a:gd name="T32" fmla="*/ 2147483647 w 3112"/>
              <a:gd name="T33" fmla="*/ 2147483647 h 584"/>
              <a:gd name="T34" fmla="*/ 2147483647 w 3112"/>
              <a:gd name="T35" fmla="*/ 2147483647 h 584"/>
              <a:gd name="T36" fmla="*/ 2147483647 w 3112"/>
              <a:gd name="T37" fmla="*/ 2147483647 h 584"/>
              <a:gd name="T38" fmla="*/ 2147483647 w 3112"/>
              <a:gd name="T39" fmla="*/ 0 h 5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112" h="584">
                <a:moveTo>
                  <a:pt x="0" y="584"/>
                </a:moveTo>
                <a:lnTo>
                  <a:pt x="0" y="584"/>
                </a:lnTo>
                <a:lnTo>
                  <a:pt x="90" y="560"/>
                </a:lnTo>
                <a:lnTo>
                  <a:pt x="336" y="498"/>
                </a:lnTo>
                <a:lnTo>
                  <a:pt x="506" y="456"/>
                </a:lnTo>
                <a:lnTo>
                  <a:pt x="702" y="410"/>
                </a:lnTo>
                <a:lnTo>
                  <a:pt x="920" y="360"/>
                </a:lnTo>
                <a:lnTo>
                  <a:pt x="1154" y="306"/>
                </a:lnTo>
                <a:lnTo>
                  <a:pt x="1402" y="254"/>
                </a:lnTo>
                <a:lnTo>
                  <a:pt x="1656" y="202"/>
                </a:lnTo>
                <a:lnTo>
                  <a:pt x="1916" y="154"/>
                </a:lnTo>
                <a:lnTo>
                  <a:pt x="2174" y="108"/>
                </a:lnTo>
                <a:lnTo>
                  <a:pt x="2302" y="88"/>
                </a:lnTo>
                <a:lnTo>
                  <a:pt x="2426" y="68"/>
                </a:lnTo>
                <a:lnTo>
                  <a:pt x="2550" y="52"/>
                </a:lnTo>
                <a:lnTo>
                  <a:pt x="2670" y="36"/>
                </a:lnTo>
                <a:lnTo>
                  <a:pt x="2788" y="24"/>
                </a:lnTo>
                <a:lnTo>
                  <a:pt x="2900" y="14"/>
                </a:lnTo>
                <a:lnTo>
                  <a:pt x="3008" y="6"/>
                </a:lnTo>
                <a:lnTo>
                  <a:pt x="3112" y="0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 useBgFill="1">
        <p:nvSpPr>
          <p:cNvPr id="9" name="Freeform 10"/>
          <p:cNvSpPr>
            <a:spLocks/>
          </p:cNvSpPr>
          <p:nvPr/>
        </p:nvSpPr>
        <p:spPr bwMode="hidden">
          <a:xfrm>
            <a:off x="211138" y="4059238"/>
            <a:ext cx="8723312" cy="1328737"/>
          </a:xfrm>
          <a:custGeom>
            <a:avLst/>
            <a:gdLst>
              <a:gd name="T0" fmla="*/ 2147483647 w 8196"/>
              <a:gd name="T1" fmla="*/ 2147483647 h 1192"/>
              <a:gd name="T2" fmla="*/ 2147483647 w 8196"/>
              <a:gd name="T3" fmla="*/ 2147483647 h 1192"/>
              <a:gd name="T4" fmla="*/ 2147483647 w 8196"/>
              <a:gd name="T5" fmla="*/ 2147483647 h 1192"/>
              <a:gd name="T6" fmla="*/ 2147483647 w 8196"/>
              <a:gd name="T7" fmla="*/ 2147483647 h 1192"/>
              <a:gd name="T8" fmla="*/ 2147483647 w 8196"/>
              <a:gd name="T9" fmla="*/ 2147483647 h 1192"/>
              <a:gd name="T10" fmla="*/ 2147483647 w 8196"/>
              <a:gd name="T11" fmla="*/ 2147483647 h 1192"/>
              <a:gd name="T12" fmla="*/ 2147483647 w 8196"/>
              <a:gd name="T13" fmla="*/ 2147483647 h 1192"/>
              <a:gd name="T14" fmla="*/ 2147483647 w 8196"/>
              <a:gd name="T15" fmla="*/ 2147483647 h 1192"/>
              <a:gd name="T16" fmla="*/ 2147483647 w 8196"/>
              <a:gd name="T17" fmla="*/ 2147483647 h 1192"/>
              <a:gd name="T18" fmla="*/ 2147483647 w 8196"/>
              <a:gd name="T19" fmla="*/ 2147483647 h 1192"/>
              <a:gd name="T20" fmla="*/ 2147483647 w 8196"/>
              <a:gd name="T21" fmla="*/ 2147483647 h 1192"/>
              <a:gd name="T22" fmla="*/ 2147483647 w 8196"/>
              <a:gd name="T23" fmla="*/ 2147483647 h 1192"/>
              <a:gd name="T24" fmla="*/ 2147483647 w 8196"/>
              <a:gd name="T25" fmla="*/ 2147483647 h 1192"/>
              <a:gd name="T26" fmla="*/ 2147483647 w 8196"/>
              <a:gd name="T27" fmla="*/ 2147483647 h 1192"/>
              <a:gd name="T28" fmla="*/ 2147483647 w 8196"/>
              <a:gd name="T29" fmla="*/ 2147483647 h 1192"/>
              <a:gd name="T30" fmla="*/ 2147483647 w 8196"/>
              <a:gd name="T31" fmla="*/ 2147483647 h 1192"/>
              <a:gd name="T32" fmla="*/ 2147483647 w 8196"/>
              <a:gd name="T33" fmla="*/ 2147483647 h 1192"/>
              <a:gd name="T34" fmla="*/ 2147483647 w 8196"/>
              <a:gd name="T35" fmla="*/ 2147483647 h 1192"/>
              <a:gd name="T36" fmla="*/ 2147483647 w 8196"/>
              <a:gd name="T37" fmla="*/ 2147483647 h 1192"/>
              <a:gd name="T38" fmla="*/ 2147483647 w 8196"/>
              <a:gd name="T39" fmla="*/ 2147483647 h 1192"/>
              <a:gd name="T40" fmla="*/ 2147483647 w 8196"/>
              <a:gd name="T41" fmla="*/ 2147483647 h 1192"/>
              <a:gd name="T42" fmla="*/ 2147483647 w 8196"/>
              <a:gd name="T43" fmla="*/ 2147483647 h 1192"/>
              <a:gd name="T44" fmla="*/ 2147483647 w 8196"/>
              <a:gd name="T45" fmla="*/ 0 h 1192"/>
              <a:gd name="T46" fmla="*/ 2147483647 w 8196"/>
              <a:gd name="T47" fmla="*/ 2147483647 h 1192"/>
              <a:gd name="T48" fmla="*/ 2147483647 w 8196"/>
              <a:gd name="T49" fmla="*/ 2147483647 h 1192"/>
              <a:gd name="T50" fmla="*/ 2147483647 w 8196"/>
              <a:gd name="T51" fmla="*/ 2147483647 h 1192"/>
              <a:gd name="T52" fmla="*/ 2147483647 w 8196"/>
              <a:gd name="T53" fmla="*/ 2147483647 h 1192"/>
              <a:gd name="T54" fmla="*/ 2147483647 w 8196"/>
              <a:gd name="T55" fmla="*/ 2147483647 h 1192"/>
              <a:gd name="T56" fmla="*/ 2147483647 w 8196"/>
              <a:gd name="T57" fmla="*/ 2147483647 h 1192"/>
              <a:gd name="T58" fmla="*/ 2147483647 w 8196"/>
              <a:gd name="T59" fmla="*/ 2147483647 h 1192"/>
              <a:gd name="T60" fmla="*/ 2147483647 w 8196"/>
              <a:gd name="T61" fmla="*/ 2147483647 h 1192"/>
              <a:gd name="T62" fmla="*/ 0 w 8196"/>
              <a:gd name="T63" fmla="*/ 2147483647 h 1192"/>
              <a:gd name="T64" fmla="*/ 2147483647 w 8196"/>
              <a:gd name="T65" fmla="*/ 2147483647 h 1192"/>
              <a:gd name="T66" fmla="*/ 2147483647 w 8196"/>
              <a:gd name="T67" fmla="*/ 2147483647 h 1192"/>
              <a:gd name="T68" fmla="*/ 2147483647 w 8196"/>
              <a:gd name="T69" fmla="*/ 2147483647 h 1192"/>
              <a:gd name="T70" fmla="*/ 2147483647 w 8196"/>
              <a:gd name="T71" fmla="*/ 2147483647 h 119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196" h="1192">
                <a:moveTo>
                  <a:pt x="8192" y="512"/>
                </a:moveTo>
                <a:lnTo>
                  <a:pt x="8192" y="512"/>
                </a:lnTo>
                <a:lnTo>
                  <a:pt x="8116" y="542"/>
                </a:lnTo>
                <a:lnTo>
                  <a:pt x="8040" y="570"/>
                </a:lnTo>
                <a:lnTo>
                  <a:pt x="7960" y="596"/>
                </a:lnTo>
                <a:lnTo>
                  <a:pt x="7878" y="620"/>
                </a:lnTo>
                <a:lnTo>
                  <a:pt x="7794" y="644"/>
                </a:lnTo>
                <a:lnTo>
                  <a:pt x="7706" y="666"/>
                </a:lnTo>
                <a:lnTo>
                  <a:pt x="7616" y="684"/>
                </a:lnTo>
                <a:lnTo>
                  <a:pt x="7522" y="702"/>
                </a:lnTo>
                <a:lnTo>
                  <a:pt x="7424" y="718"/>
                </a:lnTo>
                <a:lnTo>
                  <a:pt x="7322" y="730"/>
                </a:lnTo>
                <a:lnTo>
                  <a:pt x="7216" y="742"/>
                </a:lnTo>
                <a:lnTo>
                  <a:pt x="7106" y="750"/>
                </a:lnTo>
                <a:lnTo>
                  <a:pt x="6992" y="758"/>
                </a:lnTo>
                <a:lnTo>
                  <a:pt x="6872" y="762"/>
                </a:lnTo>
                <a:lnTo>
                  <a:pt x="6748" y="762"/>
                </a:lnTo>
                <a:lnTo>
                  <a:pt x="6618" y="760"/>
                </a:lnTo>
                <a:lnTo>
                  <a:pt x="6482" y="756"/>
                </a:lnTo>
                <a:lnTo>
                  <a:pt x="6342" y="750"/>
                </a:lnTo>
                <a:lnTo>
                  <a:pt x="6196" y="740"/>
                </a:lnTo>
                <a:lnTo>
                  <a:pt x="6042" y="726"/>
                </a:lnTo>
                <a:lnTo>
                  <a:pt x="5882" y="710"/>
                </a:lnTo>
                <a:lnTo>
                  <a:pt x="5716" y="690"/>
                </a:lnTo>
                <a:lnTo>
                  <a:pt x="5544" y="668"/>
                </a:lnTo>
                <a:lnTo>
                  <a:pt x="5364" y="642"/>
                </a:lnTo>
                <a:lnTo>
                  <a:pt x="5176" y="612"/>
                </a:lnTo>
                <a:lnTo>
                  <a:pt x="4982" y="578"/>
                </a:lnTo>
                <a:lnTo>
                  <a:pt x="4778" y="540"/>
                </a:lnTo>
                <a:lnTo>
                  <a:pt x="4568" y="500"/>
                </a:lnTo>
                <a:lnTo>
                  <a:pt x="4348" y="454"/>
                </a:lnTo>
                <a:lnTo>
                  <a:pt x="4122" y="406"/>
                </a:lnTo>
                <a:lnTo>
                  <a:pt x="3886" y="354"/>
                </a:lnTo>
                <a:lnTo>
                  <a:pt x="3640" y="296"/>
                </a:lnTo>
                <a:lnTo>
                  <a:pt x="3396" y="240"/>
                </a:lnTo>
                <a:lnTo>
                  <a:pt x="3160" y="192"/>
                </a:lnTo>
                <a:lnTo>
                  <a:pt x="2934" y="148"/>
                </a:lnTo>
                <a:lnTo>
                  <a:pt x="2718" y="112"/>
                </a:lnTo>
                <a:lnTo>
                  <a:pt x="2512" y="82"/>
                </a:lnTo>
                <a:lnTo>
                  <a:pt x="2314" y="56"/>
                </a:lnTo>
                <a:lnTo>
                  <a:pt x="2126" y="36"/>
                </a:lnTo>
                <a:lnTo>
                  <a:pt x="1948" y="20"/>
                </a:lnTo>
                <a:lnTo>
                  <a:pt x="1776" y="10"/>
                </a:lnTo>
                <a:lnTo>
                  <a:pt x="1616" y="2"/>
                </a:lnTo>
                <a:lnTo>
                  <a:pt x="1462" y="0"/>
                </a:lnTo>
                <a:lnTo>
                  <a:pt x="1318" y="0"/>
                </a:lnTo>
                <a:lnTo>
                  <a:pt x="1182" y="4"/>
                </a:lnTo>
                <a:lnTo>
                  <a:pt x="1054" y="10"/>
                </a:lnTo>
                <a:lnTo>
                  <a:pt x="934" y="20"/>
                </a:lnTo>
                <a:lnTo>
                  <a:pt x="822" y="30"/>
                </a:lnTo>
                <a:lnTo>
                  <a:pt x="716" y="44"/>
                </a:lnTo>
                <a:lnTo>
                  <a:pt x="620" y="58"/>
                </a:lnTo>
                <a:lnTo>
                  <a:pt x="530" y="74"/>
                </a:lnTo>
                <a:lnTo>
                  <a:pt x="450" y="92"/>
                </a:lnTo>
                <a:lnTo>
                  <a:pt x="374" y="108"/>
                </a:lnTo>
                <a:lnTo>
                  <a:pt x="308" y="126"/>
                </a:lnTo>
                <a:lnTo>
                  <a:pt x="248" y="144"/>
                </a:lnTo>
                <a:lnTo>
                  <a:pt x="194" y="160"/>
                </a:lnTo>
                <a:lnTo>
                  <a:pt x="148" y="176"/>
                </a:lnTo>
                <a:lnTo>
                  <a:pt x="108" y="192"/>
                </a:lnTo>
                <a:lnTo>
                  <a:pt x="48" y="216"/>
                </a:lnTo>
                <a:lnTo>
                  <a:pt x="12" y="234"/>
                </a:lnTo>
                <a:lnTo>
                  <a:pt x="0" y="240"/>
                </a:lnTo>
                <a:lnTo>
                  <a:pt x="0" y="1192"/>
                </a:lnTo>
                <a:lnTo>
                  <a:pt x="8192" y="1192"/>
                </a:lnTo>
                <a:lnTo>
                  <a:pt x="8196" y="1186"/>
                </a:lnTo>
                <a:lnTo>
                  <a:pt x="8196" y="510"/>
                </a:lnTo>
                <a:lnTo>
                  <a:pt x="8192" y="512"/>
                </a:lnTo>
                <a:close/>
              </a:path>
            </a:pathLst>
          </a:cu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0032" y="2463560"/>
            <a:ext cx="7772400" cy="1524000"/>
          </a:xfrm>
        </p:spPr>
        <p:txBody>
          <a:bodyPr anchor="t">
            <a:normAutofit/>
          </a:bodyPr>
          <a:lstStyle>
            <a:lvl1pPr algn="ctr">
              <a:defRPr sz="44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67365" y="1437448"/>
            <a:ext cx="6417734" cy="939801"/>
          </a:xfrm>
        </p:spPr>
        <p:txBody>
          <a:bodyPr anchor="b"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0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167B7D-34EB-440E-924C-DB966C77C7A5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9337C5-B898-42B8-84DC-38B56FCF05E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25105510"/>
      </p:ext>
    </p:extLst>
  </p:cSld>
  <p:clrMapOvr>
    <a:masterClrMapping/>
  </p:clrMapOvr>
  <p:transition spd="slow">
    <p:wipe/>
  </p:transition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3"/>
          </p:nvPr>
        </p:nvSpPr>
        <p:spPr>
          <a:xfrm>
            <a:off x="676655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/>
          </p:nvPr>
        </p:nvSpPr>
        <p:spPr>
          <a:xfrm>
            <a:off x="4645152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D01C5B-83C7-4DF8-A0CF-A89A2A224A24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7025EF-7642-46AC-AED1-50BA80D7E3E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3694433"/>
      </p:ext>
    </p:extLst>
  </p:cSld>
  <p:clrMapOvr>
    <a:masterClrMapping/>
  </p:clrMapOvr>
  <p:transition spd="slow">
    <p:wipe/>
  </p:transition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6656" y="2678114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77332" y="3429000"/>
            <a:ext cx="3820055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8200" y="2678113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 i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3429000"/>
            <a:ext cx="3822192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F14EFF-4400-44D7-AAA9-6D5F89E5B38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272ED1-DB4E-4DBF-B6CB-18608D5885D0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0298288"/>
      </p:ext>
    </p:extLst>
  </p:cSld>
  <p:clrMapOvr>
    <a:masterClrMapping/>
  </p:clrMapOvr>
  <p:transition spd="slow">
    <p:wipe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6656" y="2678114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77332" y="3429000"/>
            <a:ext cx="3820055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8200" y="2678113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 i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3429000"/>
            <a:ext cx="3822192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F14EFF-4400-44D7-AAA9-6D5F89E5B38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272ED1-DB4E-4DBF-B6CB-18608D5885D0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5144823"/>
      </p:ext>
    </p:extLst>
  </p:cSld>
  <p:clrMapOvr>
    <a:masterClrMapping/>
  </p:clrMapOvr>
  <p:transition spd="slow">
    <p:wipe/>
  </p:transition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553679-A0E6-4D31-96F2-05900D4DA2A0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5A842E-1DC1-4F0A-A3AA-DD19E0F878F8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3405396"/>
      </p:ext>
    </p:extLst>
  </p:cSld>
  <p:clrMapOvr>
    <a:masterClrMapping/>
  </p:clrMapOvr>
  <p:transition spd="slow">
    <p:wipe/>
  </p:transition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1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3" name="Group 5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0325"/>
            <a:chOff x="-3905251" y="4294188"/>
            <a:chExt cx="13027839" cy="1892300"/>
          </a:xfrm>
        </p:grpSpPr>
        <p:sp>
          <p:nvSpPr>
            <p:cNvPr id="4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5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6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8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9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450B2E-A816-453F-A706-56F197FC9C5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0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912660-218F-46CD-9A6B-434C4D57688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6606729"/>
      </p:ext>
    </p:extLst>
  </p:cSld>
  <p:clrMapOvr>
    <a:masterClrMapping/>
  </p:clrMapOvr>
  <p:transition spd="slow">
    <p:wipe/>
  </p:transition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23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28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4400" y="3581400"/>
            <a:ext cx="3352800" cy="1905001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22" name="Title 21"/>
          <p:cNvSpPr>
            <a:spLocks noGrp="1"/>
          </p:cNvSpPr>
          <p:nvPr>
            <p:ph type="title"/>
          </p:nvPr>
        </p:nvSpPr>
        <p:spPr>
          <a:xfrm>
            <a:off x="914400" y="2286000"/>
            <a:ext cx="3352800" cy="1252728"/>
          </a:xfrm>
        </p:spPr>
        <p:txBody>
          <a:bodyPr anchor="b">
            <a:noAutofit/>
          </a:bodyPr>
          <a:lstStyle>
            <a:lvl1pPr algn="l">
              <a:defRPr sz="3200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51962" y="1828800"/>
            <a:ext cx="3904076" cy="3810000"/>
          </a:xfrm>
        </p:spPr>
        <p:txBody>
          <a:bodyPr anchor="ctr"/>
          <a:lstStyle>
            <a:lvl1pPr>
              <a:buClr>
                <a:schemeClr val="bg1"/>
              </a:buClr>
              <a:defRPr sz="2200">
                <a:solidFill>
                  <a:schemeClr val="tx2"/>
                </a:solidFill>
              </a:defRPr>
            </a:lvl1pPr>
            <a:lvl2pPr>
              <a:buClr>
                <a:schemeClr val="bg1"/>
              </a:buClr>
              <a:defRPr sz="2000">
                <a:solidFill>
                  <a:schemeClr val="tx2"/>
                </a:solidFill>
              </a:defRPr>
            </a:lvl2pPr>
            <a:lvl3pPr>
              <a:buClr>
                <a:schemeClr val="bg1"/>
              </a:buClr>
              <a:defRPr sz="1800">
                <a:solidFill>
                  <a:schemeClr val="tx2"/>
                </a:solidFill>
              </a:defRPr>
            </a:lvl3pPr>
            <a:lvl4pPr>
              <a:buClr>
                <a:schemeClr val="bg1"/>
              </a:buClr>
              <a:defRPr sz="1600">
                <a:solidFill>
                  <a:schemeClr val="tx2"/>
                </a:solidFill>
              </a:defRPr>
            </a:lvl4pPr>
            <a:lvl5pPr>
              <a:buClr>
                <a:schemeClr val="bg1"/>
              </a:buClr>
              <a:defRPr sz="1600">
                <a:solidFill>
                  <a:schemeClr val="tx2"/>
                </a:solidFill>
              </a:defRPr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0E0E062-534C-4F7D-93BF-B2BFDC67B26B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B359C0-0683-46F0-8D72-E432E96826E7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61980527"/>
      </p:ext>
    </p:extLst>
  </p:cSld>
  <p:clrMapOvr>
    <a:masterClrMapping/>
  </p:clrMapOvr>
  <p:transition spd="slow">
    <p:wipe/>
  </p:transition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8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74155" y="338667"/>
            <a:ext cx="3812645" cy="2429934"/>
          </a:xfrm>
        </p:spPr>
        <p:txBody>
          <a:bodyPr anchor="b">
            <a:normAutofit/>
          </a:bodyPr>
          <a:lstStyle>
            <a:lvl1pPr algn="l">
              <a:defRPr sz="2800" b="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868333" y="2785533"/>
            <a:ext cx="3818467" cy="2421467"/>
          </a:xfrm>
        </p:spPr>
        <p:txBody>
          <a:bodyPr>
            <a:normAutofit/>
          </a:bodyPr>
          <a:lstStyle>
            <a:lvl1pPr marL="0" indent="0">
              <a:buNone/>
              <a:defRPr sz="18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838200" y="1371600"/>
            <a:ext cx="3566160" cy="2926080"/>
          </a:xfrm>
          <a:prstGeom prst="roundRect">
            <a:avLst>
              <a:gd name="adj" fmla="val 3924"/>
            </a:avLst>
          </a:prstGeom>
          <a:solidFill>
            <a:schemeClr val="accent1"/>
          </a:solidFill>
          <a:ln>
            <a:noFill/>
          </a:ln>
          <a:effectLst>
            <a:reflection blurRad="12700" stA="30000" endPos="30000" dist="5000" dir="5400000" sy="-100000" algn="bl" rotWithShape="0"/>
          </a:effectLst>
          <a:scene3d>
            <a:camera prst="perspectiveContrastingLeftFacing" fov="600000">
              <a:rot lat="240000" lon="19799999" rev="0"/>
            </a:camera>
            <a:lightRig rig="threePt" dir="t">
              <a:rot lat="0" lon="0" rev="2700000"/>
            </a:lightRig>
          </a:scene3d>
          <a:sp3d>
            <a:bevelT w="44450" h="31750"/>
          </a:sp3d>
        </p:spPr>
        <p:txBody>
          <a:bodyPr rtlCol="0">
            <a:normAutofit/>
          </a:bodyPr>
          <a:lstStyle>
            <a:lvl1pPr marL="0" indent="0" algn="ctr">
              <a:buNone/>
              <a:defRPr sz="3200">
                <a:solidFill>
                  <a:schemeClr val="bg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C27636-638F-4751-96C3-96438874F2F7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CD76AC-0DEE-4CBB-A251-3CF24C3DC75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8675131"/>
      </p:ext>
    </p:extLst>
  </p:cSld>
  <p:clrMapOvr>
    <a:masterClrMapping/>
  </p:clrMapOvr>
  <p:transition spd="slow">
    <p:wipe/>
  </p:transition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ctr"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6042C2-2500-4196-92DE-2E23788A1B8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09C1BA-C6A4-43EB-AAF7-680D422C88C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3333421"/>
      </p:ext>
    </p:extLst>
  </p:cSld>
  <p:clrMapOvr>
    <a:masterClrMapping/>
  </p:clrMapOvr>
  <p:transition spd="slow">
    <p:wipe/>
  </p:transition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20"/>
          <p:cNvSpPr/>
          <p:nvPr/>
        </p:nvSpPr>
        <p:spPr bwMode="hidden"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14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9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1447800"/>
            <a:ext cx="2057400" cy="4487333"/>
          </a:xfrm>
        </p:spPr>
        <p:txBody>
          <a:bodyPr vert="eaVert"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447800"/>
            <a:ext cx="6019800" cy="4487334"/>
          </a:xfrm>
        </p:spPr>
        <p:txBody>
          <a:bodyPr vert="eaVert"/>
          <a:lstStyle>
            <a:lvl1pPr>
              <a:buClr>
                <a:schemeClr val="accent1"/>
              </a:buClr>
              <a:defRPr/>
            </a:lvl1pPr>
            <a:lvl2pPr>
              <a:buClr>
                <a:schemeClr val="accent1"/>
              </a:buClr>
              <a:defRPr/>
            </a:lvl2pPr>
            <a:lvl3pPr>
              <a:buClr>
                <a:schemeClr val="accent1"/>
              </a:buClr>
              <a:defRPr/>
            </a:lvl3pPr>
            <a:lvl4pPr>
              <a:buClr>
                <a:schemeClr val="accent1"/>
              </a:buClr>
              <a:defRPr/>
            </a:lvl4pPr>
            <a:lvl5pPr>
              <a:buClr>
                <a:schemeClr val="accent1"/>
              </a:buClr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6CDCF7-13FB-4B3F-A441-25394D659BA6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8EBC28-916C-4EC4-A72B-C60A8D483E4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66735797"/>
      </p:ext>
    </p:extLst>
  </p:cSld>
  <p:clrMapOvr>
    <a:masterClrMapping/>
  </p:clrMapOvr>
  <p:transition spd="slow">
    <p:wipe/>
  </p:transition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5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9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600200"/>
            <a:ext cx="7772400" cy="1780108"/>
          </a:xfrm>
        </p:spPr>
        <p:txBody>
          <a:bodyPr anchor="b">
            <a:normAutofit/>
          </a:bodyPr>
          <a:lstStyle>
            <a:lvl1pPr>
              <a:defRPr sz="440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556001"/>
            <a:ext cx="6400800" cy="1473200"/>
          </a:xfrm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82E328-32DD-4799-9BF7-0140C76A467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C41A3B-BF38-4FDE-9B78-38F770EF1152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6886944"/>
      </p:ext>
    </p:extLst>
  </p:cSld>
  <p:clrMapOvr>
    <a:masterClrMapping/>
  </p:clrMapOvr>
  <p:transition spd="slow">
    <p:wipe/>
  </p:transition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F243F51-98A4-455E-AA39-B4C3F9DAAEF3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BA33221-AC99-4029-975A-DB58881AFA3B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2632393"/>
      </p:ext>
    </p:extLst>
  </p:cSld>
  <p:clrMapOvr>
    <a:masterClrMapping/>
  </p:clrMapOvr>
  <p:transition spd="slow">
    <p:wipe/>
  </p:transition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3"/>
          <p:cNvSpPr/>
          <p:nvPr/>
        </p:nvSpPr>
        <p:spPr>
          <a:xfrm>
            <a:off x="228600" y="228600"/>
            <a:ext cx="8696325" cy="4737100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Freeform 14"/>
          <p:cNvSpPr>
            <a:spLocks/>
          </p:cNvSpPr>
          <p:nvPr/>
        </p:nvSpPr>
        <p:spPr bwMode="hidden">
          <a:xfrm>
            <a:off x="6046788" y="4203700"/>
            <a:ext cx="2876550" cy="714375"/>
          </a:xfrm>
          <a:custGeom>
            <a:avLst/>
            <a:gdLst>
              <a:gd name="T0" fmla="*/ 2147483647 w 2706"/>
              <a:gd name="T1" fmla="*/ 0 h 640"/>
              <a:gd name="T2" fmla="*/ 2147483647 w 2706"/>
              <a:gd name="T3" fmla="*/ 0 h 640"/>
              <a:gd name="T4" fmla="*/ 2147483647 w 2706"/>
              <a:gd name="T5" fmla="*/ 2147483647 h 640"/>
              <a:gd name="T6" fmla="*/ 2147483647 w 2706"/>
              <a:gd name="T7" fmla="*/ 2147483647 h 640"/>
              <a:gd name="T8" fmla="*/ 2147483647 w 2706"/>
              <a:gd name="T9" fmla="*/ 2147483647 h 640"/>
              <a:gd name="T10" fmla="*/ 2147483647 w 2706"/>
              <a:gd name="T11" fmla="*/ 2147483647 h 640"/>
              <a:gd name="T12" fmla="*/ 2147483647 w 2706"/>
              <a:gd name="T13" fmla="*/ 2147483647 h 640"/>
              <a:gd name="T14" fmla="*/ 2147483647 w 2706"/>
              <a:gd name="T15" fmla="*/ 2147483647 h 640"/>
              <a:gd name="T16" fmla="*/ 2147483647 w 2706"/>
              <a:gd name="T17" fmla="*/ 2147483647 h 640"/>
              <a:gd name="T18" fmla="*/ 2147483647 w 2706"/>
              <a:gd name="T19" fmla="*/ 2147483647 h 640"/>
              <a:gd name="T20" fmla="*/ 2147483647 w 2706"/>
              <a:gd name="T21" fmla="*/ 2147483647 h 640"/>
              <a:gd name="T22" fmla="*/ 2147483647 w 2706"/>
              <a:gd name="T23" fmla="*/ 2147483647 h 640"/>
              <a:gd name="T24" fmla="*/ 2147483647 w 2706"/>
              <a:gd name="T25" fmla="*/ 2147483647 h 640"/>
              <a:gd name="T26" fmla="*/ 2147483647 w 2706"/>
              <a:gd name="T27" fmla="*/ 2147483647 h 640"/>
              <a:gd name="T28" fmla="*/ 2147483647 w 2706"/>
              <a:gd name="T29" fmla="*/ 2147483647 h 640"/>
              <a:gd name="T30" fmla="*/ 2147483647 w 2706"/>
              <a:gd name="T31" fmla="*/ 2147483647 h 640"/>
              <a:gd name="T32" fmla="*/ 2147483647 w 2706"/>
              <a:gd name="T33" fmla="*/ 2147483647 h 640"/>
              <a:gd name="T34" fmla="*/ 2147483647 w 2706"/>
              <a:gd name="T35" fmla="*/ 2147483647 h 640"/>
              <a:gd name="T36" fmla="*/ 0 w 2706"/>
              <a:gd name="T37" fmla="*/ 2147483647 h 640"/>
              <a:gd name="T38" fmla="*/ 0 w 2706"/>
              <a:gd name="T39" fmla="*/ 2147483647 h 640"/>
              <a:gd name="T40" fmla="*/ 2147483647 w 2706"/>
              <a:gd name="T41" fmla="*/ 2147483647 h 640"/>
              <a:gd name="T42" fmla="*/ 2147483647 w 2706"/>
              <a:gd name="T43" fmla="*/ 2147483647 h 640"/>
              <a:gd name="T44" fmla="*/ 2147483647 w 2706"/>
              <a:gd name="T45" fmla="*/ 2147483647 h 640"/>
              <a:gd name="T46" fmla="*/ 2147483647 w 2706"/>
              <a:gd name="T47" fmla="*/ 2147483647 h 640"/>
              <a:gd name="T48" fmla="*/ 2147483647 w 2706"/>
              <a:gd name="T49" fmla="*/ 2147483647 h 640"/>
              <a:gd name="T50" fmla="*/ 2147483647 w 2706"/>
              <a:gd name="T51" fmla="*/ 2147483647 h 640"/>
              <a:gd name="T52" fmla="*/ 2147483647 w 2706"/>
              <a:gd name="T53" fmla="*/ 2147483647 h 640"/>
              <a:gd name="T54" fmla="*/ 2147483647 w 2706"/>
              <a:gd name="T55" fmla="*/ 2147483647 h 640"/>
              <a:gd name="T56" fmla="*/ 2147483647 w 2706"/>
              <a:gd name="T57" fmla="*/ 2147483647 h 640"/>
              <a:gd name="T58" fmla="*/ 2147483647 w 2706"/>
              <a:gd name="T59" fmla="*/ 2147483647 h 640"/>
              <a:gd name="T60" fmla="*/ 2147483647 w 2706"/>
              <a:gd name="T61" fmla="*/ 2147483647 h 640"/>
              <a:gd name="T62" fmla="*/ 2147483647 w 2706"/>
              <a:gd name="T63" fmla="*/ 2147483647 h 640"/>
              <a:gd name="T64" fmla="*/ 2147483647 w 2706"/>
              <a:gd name="T65" fmla="*/ 2147483647 h 640"/>
              <a:gd name="T66" fmla="*/ 2147483647 w 2706"/>
              <a:gd name="T67" fmla="*/ 2147483647 h 640"/>
              <a:gd name="T68" fmla="*/ 2147483647 w 2706"/>
              <a:gd name="T69" fmla="*/ 2147483647 h 640"/>
              <a:gd name="T70" fmla="*/ 2147483647 w 2706"/>
              <a:gd name="T71" fmla="*/ 2147483647 h 640"/>
              <a:gd name="T72" fmla="*/ 2147483647 w 2706"/>
              <a:gd name="T73" fmla="*/ 2147483647 h 640"/>
              <a:gd name="T74" fmla="*/ 2147483647 w 2706"/>
              <a:gd name="T75" fmla="*/ 2147483647 h 640"/>
              <a:gd name="T76" fmla="*/ 2147483647 w 2706"/>
              <a:gd name="T77" fmla="*/ 2147483647 h 640"/>
              <a:gd name="T78" fmla="*/ 2147483647 w 2706"/>
              <a:gd name="T79" fmla="*/ 2147483647 h 640"/>
              <a:gd name="T80" fmla="*/ 2147483647 w 2706"/>
              <a:gd name="T81" fmla="*/ 2147483647 h 640"/>
              <a:gd name="T82" fmla="*/ 2147483647 w 2706"/>
              <a:gd name="T83" fmla="*/ 2147483647 h 640"/>
              <a:gd name="T84" fmla="*/ 2147483647 w 2706"/>
              <a:gd name="T85" fmla="*/ 2147483647 h 640"/>
              <a:gd name="T86" fmla="*/ 2147483647 w 2706"/>
              <a:gd name="T87" fmla="*/ 2147483647 h 640"/>
              <a:gd name="T88" fmla="*/ 2147483647 w 2706"/>
              <a:gd name="T89" fmla="*/ 2147483647 h 640"/>
              <a:gd name="T90" fmla="*/ 2147483647 w 2706"/>
              <a:gd name="T91" fmla="*/ 2147483647 h 640"/>
              <a:gd name="T92" fmla="*/ 2147483647 w 2706"/>
              <a:gd name="T93" fmla="*/ 2147483647 h 640"/>
              <a:gd name="T94" fmla="*/ 2147483647 w 2706"/>
              <a:gd name="T95" fmla="*/ 2147483647 h 640"/>
              <a:gd name="T96" fmla="*/ 2147483647 w 2706"/>
              <a:gd name="T97" fmla="*/ 2147483647 h 640"/>
              <a:gd name="T98" fmla="*/ 2147483647 w 2706"/>
              <a:gd name="T99" fmla="*/ 2147483647 h 640"/>
              <a:gd name="T100" fmla="*/ 2147483647 w 2706"/>
              <a:gd name="T101" fmla="*/ 2147483647 h 640"/>
              <a:gd name="T102" fmla="*/ 2147483647 w 2706"/>
              <a:gd name="T103" fmla="*/ 2147483647 h 640"/>
              <a:gd name="T104" fmla="*/ 2147483647 w 2706"/>
              <a:gd name="T105" fmla="*/ 2147483647 h 640"/>
              <a:gd name="T106" fmla="*/ 2147483647 w 2706"/>
              <a:gd name="T107" fmla="*/ 0 h 640"/>
              <a:gd name="T108" fmla="*/ 2147483647 w 2706"/>
              <a:gd name="T109" fmla="*/ 0 h 640"/>
              <a:gd name="T110" fmla="*/ 2147483647 w 2706"/>
              <a:gd name="T111" fmla="*/ 0 h 640"/>
              <a:gd name="T112" fmla="*/ 2147483647 w 2706"/>
              <a:gd name="T113" fmla="*/ 0 h 64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706" h="640">
                <a:moveTo>
                  <a:pt x="2700" y="0"/>
                </a:moveTo>
                <a:lnTo>
                  <a:pt x="2700" y="0"/>
                </a:lnTo>
                <a:lnTo>
                  <a:pt x="2586" y="18"/>
                </a:lnTo>
                <a:lnTo>
                  <a:pt x="2470" y="38"/>
                </a:lnTo>
                <a:lnTo>
                  <a:pt x="2352" y="60"/>
                </a:lnTo>
                <a:lnTo>
                  <a:pt x="2230" y="82"/>
                </a:lnTo>
                <a:lnTo>
                  <a:pt x="2106" y="108"/>
                </a:lnTo>
                <a:lnTo>
                  <a:pt x="1978" y="134"/>
                </a:lnTo>
                <a:lnTo>
                  <a:pt x="1848" y="164"/>
                </a:lnTo>
                <a:lnTo>
                  <a:pt x="1714" y="194"/>
                </a:lnTo>
                <a:lnTo>
                  <a:pt x="1472" y="252"/>
                </a:lnTo>
                <a:lnTo>
                  <a:pt x="1236" y="304"/>
                </a:lnTo>
                <a:lnTo>
                  <a:pt x="1010" y="352"/>
                </a:lnTo>
                <a:lnTo>
                  <a:pt x="792" y="398"/>
                </a:lnTo>
                <a:lnTo>
                  <a:pt x="584" y="438"/>
                </a:lnTo>
                <a:lnTo>
                  <a:pt x="382" y="474"/>
                </a:lnTo>
                <a:lnTo>
                  <a:pt x="188" y="508"/>
                </a:lnTo>
                <a:lnTo>
                  <a:pt x="0" y="538"/>
                </a:lnTo>
                <a:lnTo>
                  <a:pt x="130" y="556"/>
                </a:lnTo>
                <a:lnTo>
                  <a:pt x="254" y="572"/>
                </a:lnTo>
                <a:lnTo>
                  <a:pt x="374" y="586"/>
                </a:lnTo>
                <a:lnTo>
                  <a:pt x="492" y="598"/>
                </a:lnTo>
                <a:lnTo>
                  <a:pt x="606" y="610"/>
                </a:lnTo>
                <a:lnTo>
                  <a:pt x="716" y="618"/>
                </a:lnTo>
                <a:lnTo>
                  <a:pt x="822" y="626"/>
                </a:lnTo>
                <a:lnTo>
                  <a:pt x="926" y="632"/>
                </a:lnTo>
                <a:lnTo>
                  <a:pt x="1028" y="636"/>
                </a:lnTo>
                <a:lnTo>
                  <a:pt x="1126" y="638"/>
                </a:lnTo>
                <a:lnTo>
                  <a:pt x="1220" y="640"/>
                </a:lnTo>
                <a:lnTo>
                  <a:pt x="1312" y="640"/>
                </a:lnTo>
                <a:lnTo>
                  <a:pt x="1402" y="638"/>
                </a:lnTo>
                <a:lnTo>
                  <a:pt x="1490" y="636"/>
                </a:lnTo>
                <a:lnTo>
                  <a:pt x="1574" y="632"/>
                </a:lnTo>
                <a:lnTo>
                  <a:pt x="1656" y="626"/>
                </a:lnTo>
                <a:lnTo>
                  <a:pt x="1734" y="620"/>
                </a:lnTo>
                <a:lnTo>
                  <a:pt x="1812" y="612"/>
                </a:lnTo>
                <a:lnTo>
                  <a:pt x="1886" y="602"/>
                </a:lnTo>
                <a:lnTo>
                  <a:pt x="1960" y="592"/>
                </a:lnTo>
                <a:lnTo>
                  <a:pt x="2030" y="580"/>
                </a:lnTo>
                <a:lnTo>
                  <a:pt x="2100" y="568"/>
                </a:lnTo>
                <a:lnTo>
                  <a:pt x="2166" y="554"/>
                </a:lnTo>
                <a:lnTo>
                  <a:pt x="2232" y="540"/>
                </a:lnTo>
                <a:lnTo>
                  <a:pt x="2296" y="524"/>
                </a:lnTo>
                <a:lnTo>
                  <a:pt x="2358" y="508"/>
                </a:lnTo>
                <a:lnTo>
                  <a:pt x="2418" y="490"/>
                </a:lnTo>
                <a:lnTo>
                  <a:pt x="2478" y="472"/>
                </a:lnTo>
                <a:lnTo>
                  <a:pt x="2592" y="432"/>
                </a:lnTo>
                <a:lnTo>
                  <a:pt x="2702" y="390"/>
                </a:lnTo>
                <a:lnTo>
                  <a:pt x="2706" y="388"/>
                </a:lnTo>
                <a:lnTo>
                  <a:pt x="2706" y="0"/>
                </a:lnTo>
                <a:lnTo>
                  <a:pt x="2700" y="0"/>
                </a:lnTo>
                <a:close/>
              </a:path>
            </a:pathLst>
          </a:custGeom>
          <a:solidFill>
            <a:schemeClr val="bg2">
              <a:alpha val="2901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6" name="Freeform 18"/>
          <p:cNvSpPr>
            <a:spLocks/>
          </p:cNvSpPr>
          <p:nvPr/>
        </p:nvSpPr>
        <p:spPr bwMode="hidden">
          <a:xfrm>
            <a:off x="2619375" y="4075113"/>
            <a:ext cx="5545138" cy="850900"/>
          </a:xfrm>
          <a:custGeom>
            <a:avLst/>
            <a:gdLst>
              <a:gd name="T0" fmla="*/ 2147483647 w 5216"/>
              <a:gd name="T1" fmla="*/ 2147483647 h 762"/>
              <a:gd name="T2" fmla="*/ 2147483647 w 5216"/>
              <a:gd name="T3" fmla="*/ 2147483647 h 762"/>
              <a:gd name="T4" fmla="*/ 2147483647 w 5216"/>
              <a:gd name="T5" fmla="*/ 2147483647 h 762"/>
              <a:gd name="T6" fmla="*/ 2147483647 w 5216"/>
              <a:gd name="T7" fmla="*/ 2147483647 h 762"/>
              <a:gd name="T8" fmla="*/ 2147483647 w 5216"/>
              <a:gd name="T9" fmla="*/ 2147483647 h 762"/>
              <a:gd name="T10" fmla="*/ 2147483647 w 5216"/>
              <a:gd name="T11" fmla="*/ 2147483647 h 762"/>
              <a:gd name="T12" fmla="*/ 2147483647 w 5216"/>
              <a:gd name="T13" fmla="*/ 2147483647 h 762"/>
              <a:gd name="T14" fmla="*/ 2147483647 w 5216"/>
              <a:gd name="T15" fmla="*/ 2147483647 h 762"/>
              <a:gd name="T16" fmla="*/ 2147483647 w 5216"/>
              <a:gd name="T17" fmla="*/ 2147483647 h 762"/>
              <a:gd name="T18" fmla="*/ 2147483647 w 5216"/>
              <a:gd name="T19" fmla="*/ 2147483647 h 762"/>
              <a:gd name="T20" fmla="*/ 2147483647 w 5216"/>
              <a:gd name="T21" fmla="*/ 2147483647 h 762"/>
              <a:gd name="T22" fmla="*/ 2147483647 w 5216"/>
              <a:gd name="T23" fmla="*/ 2147483647 h 762"/>
              <a:gd name="T24" fmla="*/ 2147483647 w 5216"/>
              <a:gd name="T25" fmla="*/ 2147483647 h 762"/>
              <a:gd name="T26" fmla="*/ 2147483647 w 5216"/>
              <a:gd name="T27" fmla="*/ 0 h 762"/>
              <a:gd name="T28" fmla="*/ 2147483647 w 5216"/>
              <a:gd name="T29" fmla="*/ 2147483647 h 762"/>
              <a:gd name="T30" fmla="*/ 2147483647 w 5216"/>
              <a:gd name="T31" fmla="*/ 2147483647 h 762"/>
              <a:gd name="T32" fmla="*/ 0 w 5216"/>
              <a:gd name="T33" fmla="*/ 2147483647 h 762"/>
              <a:gd name="T34" fmla="*/ 2147483647 w 5216"/>
              <a:gd name="T35" fmla="*/ 2147483647 h 762"/>
              <a:gd name="T36" fmla="*/ 2147483647 w 5216"/>
              <a:gd name="T37" fmla="*/ 2147483647 h 762"/>
              <a:gd name="T38" fmla="*/ 2147483647 w 5216"/>
              <a:gd name="T39" fmla="*/ 2147483647 h 762"/>
              <a:gd name="T40" fmla="*/ 2147483647 w 5216"/>
              <a:gd name="T41" fmla="*/ 2147483647 h 762"/>
              <a:gd name="T42" fmla="*/ 2147483647 w 5216"/>
              <a:gd name="T43" fmla="*/ 2147483647 h 762"/>
              <a:gd name="T44" fmla="*/ 2147483647 w 5216"/>
              <a:gd name="T45" fmla="*/ 2147483647 h 762"/>
              <a:gd name="T46" fmla="*/ 2147483647 w 5216"/>
              <a:gd name="T47" fmla="*/ 2147483647 h 762"/>
              <a:gd name="T48" fmla="*/ 2147483647 w 5216"/>
              <a:gd name="T49" fmla="*/ 2147483647 h 762"/>
              <a:gd name="T50" fmla="*/ 2147483647 w 5216"/>
              <a:gd name="T51" fmla="*/ 2147483647 h 762"/>
              <a:gd name="T52" fmla="*/ 2147483647 w 5216"/>
              <a:gd name="T53" fmla="*/ 2147483647 h 762"/>
              <a:gd name="T54" fmla="*/ 2147483647 w 5216"/>
              <a:gd name="T55" fmla="*/ 2147483647 h 762"/>
              <a:gd name="T56" fmla="*/ 2147483647 w 5216"/>
              <a:gd name="T57" fmla="*/ 2147483647 h 762"/>
              <a:gd name="T58" fmla="*/ 2147483647 w 5216"/>
              <a:gd name="T59" fmla="*/ 2147483647 h 762"/>
              <a:gd name="T60" fmla="*/ 2147483647 w 5216"/>
              <a:gd name="T61" fmla="*/ 2147483647 h 762"/>
              <a:gd name="T62" fmla="*/ 2147483647 w 5216"/>
              <a:gd name="T63" fmla="*/ 2147483647 h 762"/>
              <a:gd name="T64" fmla="*/ 2147483647 w 5216"/>
              <a:gd name="T65" fmla="*/ 2147483647 h 762"/>
              <a:gd name="T66" fmla="*/ 2147483647 w 5216"/>
              <a:gd name="T67" fmla="*/ 2147483647 h 762"/>
              <a:gd name="T68" fmla="*/ 2147483647 w 5216"/>
              <a:gd name="T69" fmla="*/ 2147483647 h 762"/>
              <a:gd name="T70" fmla="*/ 2147483647 w 5216"/>
              <a:gd name="T71" fmla="*/ 2147483647 h 7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216" h="762">
                <a:moveTo>
                  <a:pt x="5216" y="714"/>
                </a:moveTo>
                <a:lnTo>
                  <a:pt x="5216" y="714"/>
                </a:lnTo>
                <a:lnTo>
                  <a:pt x="5102" y="700"/>
                </a:lnTo>
                <a:lnTo>
                  <a:pt x="4984" y="686"/>
                </a:lnTo>
                <a:lnTo>
                  <a:pt x="4738" y="652"/>
                </a:lnTo>
                <a:lnTo>
                  <a:pt x="4478" y="610"/>
                </a:lnTo>
                <a:lnTo>
                  <a:pt x="4204" y="564"/>
                </a:lnTo>
                <a:lnTo>
                  <a:pt x="3914" y="508"/>
                </a:lnTo>
                <a:lnTo>
                  <a:pt x="3608" y="446"/>
                </a:lnTo>
                <a:lnTo>
                  <a:pt x="3286" y="374"/>
                </a:lnTo>
                <a:lnTo>
                  <a:pt x="2946" y="296"/>
                </a:lnTo>
                <a:lnTo>
                  <a:pt x="2812" y="266"/>
                </a:lnTo>
                <a:lnTo>
                  <a:pt x="2682" y="236"/>
                </a:lnTo>
                <a:lnTo>
                  <a:pt x="2556" y="210"/>
                </a:lnTo>
                <a:lnTo>
                  <a:pt x="2430" y="184"/>
                </a:lnTo>
                <a:lnTo>
                  <a:pt x="2308" y="162"/>
                </a:lnTo>
                <a:lnTo>
                  <a:pt x="2190" y="140"/>
                </a:lnTo>
                <a:lnTo>
                  <a:pt x="2074" y="120"/>
                </a:lnTo>
                <a:lnTo>
                  <a:pt x="1960" y="102"/>
                </a:lnTo>
                <a:lnTo>
                  <a:pt x="1850" y="86"/>
                </a:lnTo>
                <a:lnTo>
                  <a:pt x="1740" y="72"/>
                </a:lnTo>
                <a:lnTo>
                  <a:pt x="1532" y="46"/>
                </a:lnTo>
                <a:lnTo>
                  <a:pt x="1334" y="28"/>
                </a:lnTo>
                <a:lnTo>
                  <a:pt x="1148" y="14"/>
                </a:lnTo>
                <a:lnTo>
                  <a:pt x="970" y="4"/>
                </a:lnTo>
                <a:lnTo>
                  <a:pt x="802" y="0"/>
                </a:lnTo>
                <a:lnTo>
                  <a:pt x="644" y="0"/>
                </a:lnTo>
                <a:lnTo>
                  <a:pt x="496" y="4"/>
                </a:lnTo>
                <a:lnTo>
                  <a:pt x="358" y="10"/>
                </a:lnTo>
                <a:lnTo>
                  <a:pt x="230" y="20"/>
                </a:lnTo>
                <a:lnTo>
                  <a:pt x="110" y="32"/>
                </a:lnTo>
                <a:lnTo>
                  <a:pt x="0" y="48"/>
                </a:lnTo>
                <a:lnTo>
                  <a:pt x="154" y="66"/>
                </a:lnTo>
                <a:lnTo>
                  <a:pt x="314" y="86"/>
                </a:lnTo>
                <a:lnTo>
                  <a:pt x="480" y="112"/>
                </a:lnTo>
                <a:lnTo>
                  <a:pt x="652" y="140"/>
                </a:lnTo>
                <a:lnTo>
                  <a:pt x="830" y="174"/>
                </a:lnTo>
                <a:lnTo>
                  <a:pt x="1014" y="210"/>
                </a:lnTo>
                <a:lnTo>
                  <a:pt x="1206" y="250"/>
                </a:lnTo>
                <a:lnTo>
                  <a:pt x="1402" y="296"/>
                </a:lnTo>
                <a:lnTo>
                  <a:pt x="1756" y="378"/>
                </a:lnTo>
                <a:lnTo>
                  <a:pt x="2092" y="450"/>
                </a:lnTo>
                <a:lnTo>
                  <a:pt x="2408" y="516"/>
                </a:lnTo>
                <a:lnTo>
                  <a:pt x="2562" y="544"/>
                </a:lnTo>
                <a:lnTo>
                  <a:pt x="2708" y="572"/>
                </a:lnTo>
                <a:lnTo>
                  <a:pt x="2852" y="598"/>
                </a:lnTo>
                <a:lnTo>
                  <a:pt x="2992" y="620"/>
                </a:lnTo>
                <a:lnTo>
                  <a:pt x="3128" y="642"/>
                </a:lnTo>
                <a:lnTo>
                  <a:pt x="3260" y="662"/>
                </a:lnTo>
                <a:lnTo>
                  <a:pt x="3388" y="678"/>
                </a:lnTo>
                <a:lnTo>
                  <a:pt x="3512" y="694"/>
                </a:lnTo>
                <a:lnTo>
                  <a:pt x="3632" y="708"/>
                </a:lnTo>
                <a:lnTo>
                  <a:pt x="3750" y="722"/>
                </a:lnTo>
                <a:lnTo>
                  <a:pt x="3864" y="732"/>
                </a:lnTo>
                <a:lnTo>
                  <a:pt x="3974" y="740"/>
                </a:lnTo>
                <a:lnTo>
                  <a:pt x="4080" y="748"/>
                </a:lnTo>
                <a:lnTo>
                  <a:pt x="4184" y="754"/>
                </a:lnTo>
                <a:lnTo>
                  <a:pt x="4286" y="758"/>
                </a:lnTo>
                <a:lnTo>
                  <a:pt x="4384" y="762"/>
                </a:lnTo>
                <a:lnTo>
                  <a:pt x="4478" y="762"/>
                </a:lnTo>
                <a:lnTo>
                  <a:pt x="4570" y="762"/>
                </a:lnTo>
                <a:lnTo>
                  <a:pt x="4660" y="760"/>
                </a:lnTo>
                <a:lnTo>
                  <a:pt x="4746" y="758"/>
                </a:lnTo>
                <a:lnTo>
                  <a:pt x="4830" y="754"/>
                </a:lnTo>
                <a:lnTo>
                  <a:pt x="4912" y="748"/>
                </a:lnTo>
                <a:lnTo>
                  <a:pt x="4992" y="740"/>
                </a:lnTo>
                <a:lnTo>
                  <a:pt x="5068" y="732"/>
                </a:lnTo>
                <a:lnTo>
                  <a:pt x="5144" y="724"/>
                </a:lnTo>
                <a:lnTo>
                  <a:pt x="5216" y="71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7" name="Freeform 22"/>
          <p:cNvSpPr>
            <a:spLocks/>
          </p:cNvSpPr>
          <p:nvPr/>
        </p:nvSpPr>
        <p:spPr bwMode="hidden">
          <a:xfrm>
            <a:off x="2828925" y="4087813"/>
            <a:ext cx="5467350" cy="774700"/>
          </a:xfrm>
          <a:custGeom>
            <a:avLst/>
            <a:gdLst>
              <a:gd name="T0" fmla="*/ 0 w 5144"/>
              <a:gd name="T1" fmla="*/ 2147483647 h 694"/>
              <a:gd name="T2" fmla="*/ 0 w 5144"/>
              <a:gd name="T3" fmla="*/ 2147483647 h 694"/>
              <a:gd name="T4" fmla="*/ 2147483647 w 5144"/>
              <a:gd name="T5" fmla="*/ 2147483647 h 694"/>
              <a:gd name="T6" fmla="*/ 2147483647 w 5144"/>
              <a:gd name="T7" fmla="*/ 2147483647 h 694"/>
              <a:gd name="T8" fmla="*/ 2147483647 w 5144"/>
              <a:gd name="T9" fmla="*/ 2147483647 h 694"/>
              <a:gd name="T10" fmla="*/ 2147483647 w 5144"/>
              <a:gd name="T11" fmla="*/ 2147483647 h 694"/>
              <a:gd name="T12" fmla="*/ 2147483647 w 5144"/>
              <a:gd name="T13" fmla="*/ 2147483647 h 694"/>
              <a:gd name="T14" fmla="*/ 2147483647 w 5144"/>
              <a:gd name="T15" fmla="*/ 2147483647 h 694"/>
              <a:gd name="T16" fmla="*/ 2147483647 w 5144"/>
              <a:gd name="T17" fmla="*/ 2147483647 h 694"/>
              <a:gd name="T18" fmla="*/ 2147483647 w 5144"/>
              <a:gd name="T19" fmla="*/ 2147483647 h 694"/>
              <a:gd name="T20" fmla="*/ 2147483647 w 5144"/>
              <a:gd name="T21" fmla="*/ 2147483647 h 694"/>
              <a:gd name="T22" fmla="*/ 2147483647 w 5144"/>
              <a:gd name="T23" fmla="*/ 2147483647 h 694"/>
              <a:gd name="T24" fmla="*/ 2147483647 w 5144"/>
              <a:gd name="T25" fmla="*/ 0 h 694"/>
              <a:gd name="T26" fmla="*/ 2147483647 w 5144"/>
              <a:gd name="T27" fmla="*/ 2147483647 h 694"/>
              <a:gd name="T28" fmla="*/ 2147483647 w 5144"/>
              <a:gd name="T29" fmla="*/ 2147483647 h 694"/>
              <a:gd name="T30" fmla="*/ 2147483647 w 5144"/>
              <a:gd name="T31" fmla="*/ 2147483647 h 694"/>
              <a:gd name="T32" fmla="*/ 2147483647 w 5144"/>
              <a:gd name="T33" fmla="*/ 2147483647 h 694"/>
              <a:gd name="T34" fmla="*/ 2147483647 w 5144"/>
              <a:gd name="T35" fmla="*/ 2147483647 h 694"/>
              <a:gd name="T36" fmla="*/ 2147483647 w 5144"/>
              <a:gd name="T37" fmla="*/ 2147483647 h 694"/>
              <a:gd name="T38" fmla="*/ 2147483647 w 5144"/>
              <a:gd name="T39" fmla="*/ 2147483647 h 694"/>
              <a:gd name="T40" fmla="*/ 2147483647 w 5144"/>
              <a:gd name="T41" fmla="*/ 2147483647 h 694"/>
              <a:gd name="T42" fmla="*/ 2147483647 w 5144"/>
              <a:gd name="T43" fmla="*/ 2147483647 h 694"/>
              <a:gd name="T44" fmla="*/ 2147483647 w 5144"/>
              <a:gd name="T45" fmla="*/ 2147483647 h 694"/>
              <a:gd name="T46" fmla="*/ 2147483647 w 5144"/>
              <a:gd name="T47" fmla="*/ 2147483647 h 694"/>
              <a:gd name="T48" fmla="*/ 2147483647 w 5144"/>
              <a:gd name="T49" fmla="*/ 2147483647 h 694"/>
              <a:gd name="T50" fmla="*/ 2147483647 w 5144"/>
              <a:gd name="T51" fmla="*/ 2147483647 h 694"/>
              <a:gd name="T52" fmla="*/ 2147483647 w 5144"/>
              <a:gd name="T53" fmla="*/ 2147483647 h 694"/>
              <a:gd name="T54" fmla="*/ 2147483647 w 5144"/>
              <a:gd name="T55" fmla="*/ 2147483647 h 694"/>
              <a:gd name="T56" fmla="*/ 2147483647 w 5144"/>
              <a:gd name="T57" fmla="*/ 2147483647 h 694"/>
              <a:gd name="T58" fmla="*/ 2147483647 w 5144"/>
              <a:gd name="T59" fmla="*/ 2147483647 h 694"/>
              <a:gd name="T60" fmla="*/ 2147483647 w 5144"/>
              <a:gd name="T61" fmla="*/ 2147483647 h 69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144" h="694">
                <a:moveTo>
                  <a:pt x="0" y="70"/>
                </a:moveTo>
                <a:lnTo>
                  <a:pt x="0" y="70"/>
                </a:lnTo>
                <a:lnTo>
                  <a:pt x="18" y="66"/>
                </a:lnTo>
                <a:lnTo>
                  <a:pt x="72" y="56"/>
                </a:lnTo>
                <a:lnTo>
                  <a:pt x="164" y="42"/>
                </a:lnTo>
                <a:lnTo>
                  <a:pt x="224" y="34"/>
                </a:lnTo>
                <a:lnTo>
                  <a:pt x="294" y="26"/>
                </a:lnTo>
                <a:lnTo>
                  <a:pt x="372" y="20"/>
                </a:lnTo>
                <a:lnTo>
                  <a:pt x="462" y="14"/>
                </a:lnTo>
                <a:lnTo>
                  <a:pt x="560" y="8"/>
                </a:lnTo>
                <a:lnTo>
                  <a:pt x="670" y="4"/>
                </a:lnTo>
                <a:lnTo>
                  <a:pt x="790" y="2"/>
                </a:lnTo>
                <a:lnTo>
                  <a:pt x="920" y="0"/>
                </a:lnTo>
                <a:lnTo>
                  <a:pt x="1060" y="2"/>
                </a:lnTo>
                <a:lnTo>
                  <a:pt x="1210" y="6"/>
                </a:lnTo>
                <a:lnTo>
                  <a:pt x="1372" y="14"/>
                </a:lnTo>
                <a:lnTo>
                  <a:pt x="1544" y="24"/>
                </a:lnTo>
                <a:lnTo>
                  <a:pt x="1726" y="40"/>
                </a:lnTo>
                <a:lnTo>
                  <a:pt x="1920" y="58"/>
                </a:lnTo>
                <a:lnTo>
                  <a:pt x="2126" y="80"/>
                </a:lnTo>
                <a:lnTo>
                  <a:pt x="2342" y="106"/>
                </a:lnTo>
                <a:lnTo>
                  <a:pt x="2570" y="138"/>
                </a:lnTo>
                <a:lnTo>
                  <a:pt x="2808" y="174"/>
                </a:lnTo>
                <a:lnTo>
                  <a:pt x="3058" y="216"/>
                </a:lnTo>
                <a:lnTo>
                  <a:pt x="3320" y="266"/>
                </a:lnTo>
                <a:lnTo>
                  <a:pt x="3594" y="320"/>
                </a:lnTo>
                <a:lnTo>
                  <a:pt x="3880" y="380"/>
                </a:lnTo>
                <a:lnTo>
                  <a:pt x="4178" y="448"/>
                </a:lnTo>
                <a:lnTo>
                  <a:pt x="4488" y="522"/>
                </a:lnTo>
                <a:lnTo>
                  <a:pt x="4810" y="604"/>
                </a:lnTo>
                <a:lnTo>
                  <a:pt x="5144" y="694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8" name="Freeform 26"/>
          <p:cNvSpPr>
            <a:spLocks/>
          </p:cNvSpPr>
          <p:nvPr/>
        </p:nvSpPr>
        <p:spPr bwMode="hidden">
          <a:xfrm>
            <a:off x="5610225" y="4073525"/>
            <a:ext cx="3306763" cy="652463"/>
          </a:xfrm>
          <a:custGeom>
            <a:avLst/>
            <a:gdLst>
              <a:gd name="T0" fmla="*/ 0 w 3112"/>
              <a:gd name="T1" fmla="*/ 2147483647 h 584"/>
              <a:gd name="T2" fmla="*/ 0 w 3112"/>
              <a:gd name="T3" fmla="*/ 2147483647 h 584"/>
              <a:gd name="T4" fmla="*/ 2147483647 w 3112"/>
              <a:gd name="T5" fmla="*/ 2147483647 h 584"/>
              <a:gd name="T6" fmla="*/ 2147483647 w 3112"/>
              <a:gd name="T7" fmla="*/ 2147483647 h 584"/>
              <a:gd name="T8" fmla="*/ 2147483647 w 3112"/>
              <a:gd name="T9" fmla="*/ 2147483647 h 584"/>
              <a:gd name="T10" fmla="*/ 2147483647 w 3112"/>
              <a:gd name="T11" fmla="*/ 2147483647 h 584"/>
              <a:gd name="T12" fmla="*/ 2147483647 w 3112"/>
              <a:gd name="T13" fmla="*/ 2147483647 h 584"/>
              <a:gd name="T14" fmla="*/ 2147483647 w 3112"/>
              <a:gd name="T15" fmla="*/ 2147483647 h 584"/>
              <a:gd name="T16" fmla="*/ 2147483647 w 3112"/>
              <a:gd name="T17" fmla="*/ 2147483647 h 584"/>
              <a:gd name="T18" fmla="*/ 2147483647 w 3112"/>
              <a:gd name="T19" fmla="*/ 2147483647 h 584"/>
              <a:gd name="T20" fmla="*/ 2147483647 w 3112"/>
              <a:gd name="T21" fmla="*/ 2147483647 h 584"/>
              <a:gd name="T22" fmla="*/ 2147483647 w 3112"/>
              <a:gd name="T23" fmla="*/ 2147483647 h 584"/>
              <a:gd name="T24" fmla="*/ 2147483647 w 3112"/>
              <a:gd name="T25" fmla="*/ 2147483647 h 584"/>
              <a:gd name="T26" fmla="*/ 2147483647 w 3112"/>
              <a:gd name="T27" fmla="*/ 2147483647 h 584"/>
              <a:gd name="T28" fmla="*/ 2147483647 w 3112"/>
              <a:gd name="T29" fmla="*/ 2147483647 h 584"/>
              <a:gd name="T30" fmla="*/ 2147483647 w 3112"/>
              <a:gd name="T31" fmla="*/ 2147483647 h 584"/>
              <a:gd name="T32" fmla="*/ 2147483647 w 3112"/>
              <a:gd name="T33" fmla="*/ 2147483647 h 584"/>
              <a:gd name="T34" fmla="*/ 2147483647 w 3112"/>
              <a:gd name="T35" fmla="*/ 2147483647 h 584"/>
              <a:gd name="T36" fmla="*/ 2147483647 w 3112"/>
              <a:gd name="T37" fmla="*/ 2147483647 h 584"/>
              <a:gd name="T38" fmla="*/ 2147483647 w 3112"/>
              <a:gd name="T39" fmla="*/ 0 h 5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112" h="584">
                <a:moveTo>
                  <a:pt x="0" y="584"/>
                </a:moveTo>
                <a:lnTo>
                  <a:pt x="0" y="584"/>
                </a:lnTo>
                <a:lnTo>
                  <a:pt x="90" y="560"/>
                </a:lnTo>
                <a:lnTo>
                  <a:pt x="336" y="498"/>
                </a:lnTo>
                <a:lnTo>
                  <a:pt x="506" y="456"/>
                </a:lnTo>
                <a:lnTo>
                  <a:pt x="702" y="410"/>
                </a:lnTo>
                <a:lnTo>
                  <a:pt x="920" y="360"/>
                </a:lnTo>
                <a:lnTo>
                  <a:pt x="1154" y="306"/>
                </a:lnTo>
                <a:lnTo>
                  <a:pt x="1402" y="254"/>
                </a:lnTo>
                <a:lnTo>
                  <a:pt x="1656" y="202"/>
                </a:lnTo>
                <a:lnTo>
                  <a:pt x="1916" y="154"/>
                </a:lnTo>
                <a:lnTo>
                  <a:pt x="2174" y="108"/>
                </a:lnTo>
                <a:lnTo>
                  <a:pt x="2302" y="88"/>
                </a:lnTo>
                <a:lnTo>
                  <a:pt x="2426" y="68"/>
                </a:lnTo>
                <a:lnTo>
                  <a:pt x="2550" y="52"/>
                </a:lnTo>
                <a:lnTo>
                  <a:pt x="2670" y="36"/>
                </a:lnTo>
                <a:lnTo>
                  <a:pt x="2788" y="24"/>
                </a:lnTo>
                <a:lnTo>
                  <a:pt x="2900" y="14"/>
                </a:lnTo>
                <a:lnTo>
                  <a:pt x="3008" y="6"/>
                </a:lnTo>
                <a:lnTo>
                  <a:pt x="3112" y="0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 useBgFill="1">
        <p:nvSpPr>
          <p:cNvPr id="9" name="Freeform 10"/>
          <p:cNvSpPr>
            <a:spLocks/>
          </p:cNvSpPr>
          <p:nvPr/>
        </p:nvSpPr>
        <p:spPr bwMode="hidden">
          <a:xfrm>
            <a:off x="211138" y="4059238"/>
            <a:ext cx="8723312" cy="1328737"/>
          </a:xfrm>
          <a:custGeom>
            <a:avLst/>
            <a:gdLst>
              <a:gd name="T0" fmla="*/ 2147483647 w 8196"/>
              <a:gd name="T1" fmla="*/ 2147483647 h 1192"/>
              <a:gd name="T2" fmla="*/ 2147483647 w 8196"/>
              <a:gd name="T3" fmla="*/ 2147483647 h 1192"/>
              <a:gd name="T4" fmla="*/ 2147483647 w 8196"/>
              <a:gd name="T5" fmla="*/ 2147483647 h 1192"/>
              <a:gd name="T6" fmla="*/ 2147483647 w 8196"/>
              <a:gd name="T7" fmla="*/ 2147483647 h 1192"/>
              <a:gd name="T8" fmla="*/ 2147483647 w 8196"/>
              <a:gd name="T9" fmla="*/ 2147483647 h 1192"/>
              <a:gd name="T10" fmla="*/ 2147483647 w 8196"/>
              <a:gd name="T11" fmla="*/ 2147483647 h 1192"/>
              <a:gd name="T12" fmla="*/ 2147483647 w 8196"/>
              <a:gd name="T13" fmla="*/ 2147483647 h 1192"/>
              <a:gd name="T14" fmla="*/ 2147483647 w 8196"/>
              <a:gd name="T15" fmla="*/ 2147483647 h 1192"/>
              <a:gd name="T16" fmla="*/ 2147483647 w 8196"/>
              <a:gd name="T17" fmla="*/ 2147483647 h 1192"/>
              <a:gd name="T18" fmla="*/ 2147483647 w 8196"/>
              <a:gd name="T19" fmla="*/ 2147483647 h 1192"/>
              <a:gd name="T20" fmla="*/ 2147483647 w 8196"/>
              <a:gd name="T21" fmla="*/ 2147483647 h 1192"/>
              <a:gd name="T22" fmla="*/ 2147483647 w 8196"/>
              <a:gd name="T23" fmla="*/ 2147483647 h 1192"/>
              <a:gd name="T24" fmla="*/ 2147483647 w 8196"/>
              <a:gd name="T25" fmla="*/ 2147483647 h 1192"/>
              <a:gd name="T26" fmla="*/ 2147483647 w 8196"/>
              <a:gd name="T27" fmla="*/ 2147483647 h 1192"/>
              <a:gd name="T28" fmla="*/ 2147483647 w 8196"/>
              <a:gd name="T29" fmla="*/ 2147483647 h 1192"/>
              <a:gd name="T30" fmla="*/ 2147483647 w 8196"/>
              <a:gd name="T31" fmla="*/ 2147483647 h 1192"/>
              <a:gd name="T32" fmla="*/ 2147483647 w 8196"/>
              <a:gd name="T33" fmla="*/ 2147483647 h 1192"/>
              <a:gd name="T34" fmla="*/ 2147483647 w 8196"/>
              <a:gd name="T35" fmla="*/ 2147483647 h 1192"/>
              <a:gd name="T36" fmla="*/ 2147483647 w 8196"/>
              <a:gd name="T37" fmla="*/ 2147483647 h 1192"/>
              <a:gd name="T38" fmla="*/ 2147483647 w 8196"/>
              <a:gd name="T39" fmla="*/ 2147483647 h 1192"/>
              <a:gd name="T40" fmla="*/ 2147483647 w 8196"/>
              <a:gd name="T41" fmla="*/ 2147483647 h 1192"/>
              <a:gd name="T42" fmla="*/ 2147483647 w 8196"/>
              <a:gd name="T43" fmla="*/ 2147483647 h 1192"/>
              <a:gd name="T44" fmla="*/ 2147483647 w 8196"/>
              <a:gd name="T45" fmla="*/ 0 h 1192"/>
              <a:gd name="T46" fmla="*/ 2147483647 w 8196"/>
              <a:gd name="T47" fmla="*/ 2147483647 h 1192"/>
              <a:gd name="T48" fmla="*/ 2147483647 w 8196"/>
              <a:gd name="T49" fmla="*/ 2147483647 h 1192"/>
              <a:gd name="T50" fmla="*/ 2147483647 w 8196"/>
              <a:gd name="T51" fmla="*/ 2147483647 h 1192"/>
              <a:gd name="T52" fmla="*/ 2147483647 w 8196"/>
              <a:gd name="T53" fmla="*/ 2147483647 h 1192"/>
              <a:gd name="T54" fmla="*/ 2147483647 w 8196"/>
              <a:gd name="T55" fmla="*/ 2147483647 h 1192"/>
              <a:gd name="T56" fmla="*/ 2147483647 w 8196"/>
              <a:gd name="T57" fmla="*/ 2147483647 h 1192"/>
              <a:gd name="T58" fmla="*/ 2147483647 w 8196"/>
              <a:gd name="T59" fmla="*/ 2147483647 h 1192"/>
              <a:gd name="T60" fmla="*/ 2147483647 w 8196"/>
              <a:gd name="T61" fmla="*/ 2147483647 h 1192"/>
              <a:gd name="T62" fmla="*/ 0 w 8196"/>
              <a:gd name="T63" fmla="*/ 2147483647 h 1192"/>
              <a:gd name="T64" fmla="*/ 2147483647 w 8196"/>
              <a:gd name="T65" fmla="*/ 2147483647 h 1192"/>
              <a:gd name="T66" fmla="*/ 2147483647 w 8196"/>
              <a:gd name="T67" fmla="*/ 2147483647 h 1192"/>
              <a:gd name="T68" fmla="*/ 2147483647 w 8196"/>
              <a:gd name="T69" fmla="*/ 2147483647 h 1192"/>
              <a:gd name="T70" fmla="*/ 2147483647 w 8196"/>
              <a:gd name="T71" fmla="*/ 2147483647 h 119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196" h="1192">
                <a:moveTo>
                  <a:pt x="8192" y="512"/>
                </a:moveTo>
                <a:lnTo>
                  <a:pt x="8192" y="512"/>
                </a:lnTo>
                <a:lnTo>
                  <a:pt x="8116" y="542"/>
                </a:lnTo>
                <a:lnTo>
                  <a:pt x="8040" y="570"/>
                </a:lnTo>
                <a:lnTo>
                  <a:pt x="7960" y="596"/>
                </a:lnTo>
                <a:lnTo>
                  <a:pt x="7878" y="620"/>
                </a:lnTo>
                <a:lnTo>
                  <a:pt x="7794" y="644"/>
                </a:lnTo>
                <a:lnTo>
                  <a:pt x="7706" y="666"/>
                </a:lnTo>
                <a:lnTo>
                  <a:pt x="7616" y="684"/>
                </a:lnTo>
                <a:lnTo>
                  <a:pt x="7522" y="702"/>
                </a:lnTo>
                <a:lnTo>
                  <a:pt x="7424" y="718"/>
                </a:lnTo>
                <a:lnTo>
                  <a:pt x="7322" y="730"/>
                </a:lnTo>
                <a:lnTo>
                  <a:pt x="7216" y="742"/>
                </a:lnTo>
                <a:lnTo>
                  <a:pt x="7106" y="750"/>
                </a:lnTo>
                <a:lnTo>
                  <a:pt x="6992" y="758"/>
                </a:lnTo>
                <a:lnTo>
                  <a:pt x="6872" y="762"/>
                </a:lnTo>
                <a:lnTo>
                  <a:pt x="6748" y="762"/>
                </a:lnTo>
                <a:lnTo>
                  <a:pt x="6618" y="760"/>
                </a:lnTo>
                <a:lnTo>
                  <a:pt x="6482" y="756"/>
                </a:lnTo>
                <a:lnTo>
                  <a:pt x="6342" y="750"/>
                </a:lnTo>
                <a:lnTo>
                  <a:pt x="6196" y="740"/>
                </a:lnTo>
                <a:lnTo>
                  <a:pt x="6042" y="726"/>
                </a:lnTo>
                <a:lnTo>
                  <a:pt x="5882" y="710"/>
                </a:lnTo>
                <a:lnTo>
                  <a:pt x="5716" y="690"/>
                </a:lnTo>
                <a:lnTo>
                  <a:pt x="5544" y="668"/>
                </a:lnTo>
                <a:lnTo>
                  <a:pt x="5364" y="642"/>
                </a:lnTo>
                <a:lnTo>
                  <a:pt x="5176" y="612"/>
                </a:lnTo>
                <a:lnTo>
                  <a:pt x="4982" y="578"/>
                </a:lnTo>
                <a:lnTo>
                  <a:pt x="4778" y="540"/>
                </a:lnTo>
                <a:lnTo>
                  <a:pt x="4568" y="500"/>
                </a:lnTo>
                <a:lnTo>
                  <a:pt x="4348" y="454"/>
                </a:lnTo>
                <a:lnTo>
                  <a:pt x="4122" y="406"/>
                </a:lnTo>
                <a:lnTo>
                  <a:pt x="3886" y="354"/>
                </a:lnTo>
                <a:lnTo>
                  <a:pt x="3640" y="296"/>
                </a:lnTo>
                <a:lnTo>
                  <a:pt x="3396" y="240"/>
                </a:lnTo>
                <a:lnTo>
                  <a:pt x="3160" y="192"/>
                </a:lnTo>
                <a:lnTo>
                  <a:pt x="2934" y="148"/>
                </a:lnTo>
                <a:lnTo>
                  <a:pt x="2718" y="112"/>
                </a:lnTo>
                <a:lnTo>
                  <a:pt x="2512" y="82"/>
                </a:lnTo>
                <a:lnTo>
                  <a:pt x="2314" y="56"/>
                </a:lnTo>
                <a:lnTo>
                  <a:pt x="2126" y="36"/>
                </a:lnTo>
                <a:lnTo>
                  <a:pt x="1948" y="20"/>
                </a:lnTo>
                <a:lnTo>
                  <a:pt x="1776" y="10"/>
                </a:lnTo>
                <a:lnTo>
                  <a:pt x="1616" y="2"/>
                </a:lnTo>
                <a:lnTo>
                  <a:pt x="1462" y="0"/>
                </a:lnTo>
                <a:lnTo>
                  <a:pt x="1318" y="0"/>
                </a:lnTo>
                <a:lnTo>
                  <a:pt x="1182" y="4"/>
                </a:lnTo>
                <a:lnTo>
                  <a:pt x="1054" y="10"/>
                </a:lnTo>
                <a:lnTo>
                  <a:pt x="934" y="20"/>
                </a:lnTo>
                <a:lnTo>
                  <a:pt x="822" y="30"/>
                </a:lnTo>
                <a:lnTo>
                  <a:pt x="716" y="44"/>
                </a:lnTo>
                <a:lnTo>
                  <a:pt x="620" y="58"/>
                </a:lnTo>
                <a:lnTo>
                  <a:pt x="530" y="74"/>
                </a:lnTo>
                <a:lnTo>
                  <a:pt x="450" y="92"/>
                </a:lnTo>
                <a:lnTo>
                  <a:pt x="374" y="108"/>
                </a:lnTo>
                <a:lnTo>
                  <a:pt x="308" y="126"/>
                </a:lnTo>
                <a:lnTo>
                  <a:pt x="248" y="144"/>
                </a:lnTo>
                <a:lnTo>
                  <a:pt x="194" y="160"/>
                </a:lnTo>
                <a:lnTo>
                  <a:pt x="148" y="176"/>
                </a:lnTo>
                <a:lnTo>
                  <a:pt x="108" y="192"/>
                </a:lnTo>
                <a:lnTo>
                  <a:pt x="48" y="216"/>
                </a:lnTo>
                <a:lnTo>
                  <a:pt x="12" y="234"/>
                </a:lnTo>
                <a:lnTo>
                  <a:pt x="0" y="240"/>
                </a:lnTo>
                <a:lnTo>
                  <a:pt x="0" y="1192"/>
                </a:lnTo>
                <a:lnTo>
                  <a:pt x="8192" y="1192"/>
                </a:lnTo>
                <a:lnTo>
                  <a:pt x="8196" y="1186"/>
                </a:lnTo>
                <a:lnTo>
                  <a:pt x="8196" y="510"/>
                </a:lnTo>
                <a:lnTo>
                  <a:pt x="8192" y="512"/>
                </a:lnTo>
                <a:close/>
              </a:path>
            </a:pathLst>
          </a:cu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0032" y="2463560"/>
            <a:ext cx="7772400" cy="1524000"/>
          </a:xfrm>
        </p:spPr>
        <p:txBody>
          <a:bodyPr anchor="t">
            <a:normAutofit/>
          </a:bodyPr>
          <a:lstStyle>
            <a:lvl1pPr algn="ctr">
              <a:defRPr sz="44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67365" y="1437448"/>
            <a:ext cx="6417734" cy="939801"/>
          </a:xfrm>
        </p:spPr>
        <p:txBody>
          <a:bodyPr anchor="b"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0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167B7D-34EB-440E-924C-DB966C77C7A5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9337C5-B898-42B8-84DC-38B56FCF05E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9727406"/>
      </p:ext>
    </p:extLst>
  </p:cSld>
  <p:clrMapOvr>
    <a:masterClrMapping/>
  </p:clrMapOvr>
  <p:transition spd="slow">
    <p:wipe/>
  </p:transition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3"/>
          </p:nvPr>
        </p:nvSpPr>
        <p:spPr>
          <a:xfrm>
            <a:off x="676655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/>
          </p:nvPr>
        </p:nvSpPr>
        <p:spPr>
          <a:xfrm>
            <a:off x="4645152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D01C5B-83C7-4DF8-A0CF-A89A2A224A24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7025EF-7642-46AC-AED1-50BA80D7E3E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099451"/>
      </p:ext>
    </p:extLst>
  </p:cSld>
  <p:clrMapOvr>
    <a:masterClrMapping/>
  </p:clrMapOvr>
  <p:transition spd="slow">
    <p:wipe/>
  </p:transition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553679-A0E6-4D31-96F2-05900D4DA2A0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5A842E-1DC1-4F0A-A3AA-DD19E0F878F8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6880353"/>
      </p:ext>
    </p:extLst>
  </p:cSld>
  <p:clrMapOvr>
    <a:masterClrMapping/>
  </p:clrMapOvr>
  <p:transition spd="slow">
    <p:wipe/>
  </p:transition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6656" y="2678114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77332" y="3429000"/>
            <a:ext cx="3820055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8200" y="2678113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 i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3429000"/>
            <a:ext cx="3822192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F14EFF-4400-44D7-AAA9-6D5F89E5B38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272ED1-DB4E-4DBF-B6CB-18608D5885D0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679557"/>
      </p:ext>
    </p:extLst>
  </p:cSld>
  <p:clrMapOvr>
    <a:masterClrMapping/>
  </p:clrMapOvr>
  <p:transition spd="slow">
    <p:wipe/>
  </p:transition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553679-A0E6-4D31-96F2-05900D4DA2A0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5A842E-1DC1-4F0A-A3AA-DD19E0F878F8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24852033"/>
      </p:ext>
    </p:extLst>
  </p:cSld>
  <p:clrMapOvr>
    <a:masterClrMapping/>
  </p:clrMapOvr>
  <p:transition spd="slow">
    <p:wipe/>
  </p:transition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1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3" name="Group 5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0325"/>
            <a:chOff x="-3905251" y="4294188"/>
            <a:chExt cx="13027839" cy="1892300"/>
          </a:xfrm>
        </p:grpSpPr>
        <p:sp>
          <p:nvSpPr>
            <p:cNvPr id="4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5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6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8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9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450B2E-A816-453F-A706-56F197FC9C5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0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912660-218F-46CD-9A6B-434C4D57688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1286528"/>
      </p:ext>
    </p:extLst>
  </p:cSld>
  <p:clrMapOvr>
    <a:masterClrMapping/>
  </p:clrMapOvr>
  <p:transition spd="slow">
    <p:wipe/>
  </p:transition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23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28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4400" y="3581400"/>
            <a:ext cx="3352800" cy="1905001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22" name="Title 21"/>
          <p:cNvSpPr>
            <a:spLocks noGrp="1"/>
          </p:cNvSpPr>
          <p:nvPr>
            <p:ph type="title"/>
          </p:nvPr>
        </p:nvSpPr>
        <p:spPr>
          <a:xfrm>
            <a:off x="914400" y="2286000"/>
            <a:ext cx="3352800" cy="1252728"/>
          </a:xfrm>
        </p:spPr>
        <p:txBody>
          <a:bodyPr anchor="b">
            <a:noAutofit/>
          </a:bodyPr>
          <a:lstStyle>
            <a:lvl1pPr algn="l">
              <a:defRPr sz="3200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51962" y="1828800"/>
            <a:ext cx="3904076" cy="3810000"/>
          </a:xfrm>
        </p:spPr>
        <p:txBody>
          <a:bodyPr anchor="ctr"/>
          <a:lstStyle>
            <a:lvl1pPr>
              <a:buClr>
                <a:schemeClr val="bg1"/>
              </a:buClr>
              <a:defRPr sz="2200">
                <a:solidFill>
                  <a:schemeClr val="tx2"/>
                </a:solidFill>
              </a:defRPr>
            </a:lvl1pPr>
            <a:lvl2pPr>
              <a:buClr>
                <a:schemeClr val="bg1"/>
              </a:buClr>
              <a:defRPr sz="2000">
                <a:solidFill>
                  <a:schemeClr val="tx2"/>
                </a:solidFill>
              </a:defRPr>
            </a:lvl2pPr>
            <a:lvl3pPr>
              <a:buClr>
                <a:schemeClr val="bg1"/>
              </a:buClr>
              <a:defRPr sz="1800">
                <a:solidFill>
                  <a:schemeClr val="tx2"/>
                </a:solidFill>
              </a:defRPr>
            </a:lvl3pPr>
            <a:lvl4pPr>
              <a:buClr>
                <a:schemeClr val="bg1"/>
              </a:buClr>
              <a:defRPr sz="1600">
                <a:solidFill>
                  <a:schemeClr val="tx2"/>
                </a:solidFill>
              </a:defRPr>
            </a:lvl4pPr>
            <a:lvl5pPr>
              <a:buClr>
                <a:schemeClr val="bg1"/>
              </a:buClr>
              <a:defRPr sz="1600">
                <a:solidFill>
                  <a:schemeClr val="tx2"/>
                </a:solidFill>
              </a:defRPr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0E0E062-534C-4F7D-93BF-B2BFDC67B26B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B359C0-0683-46F0-8D72-E432E96826E7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0240175"/>
      </p:ext>
    </p:extLst>
  </p:cSld>
  <p:clrMapOvr>
    <a:masterClrMapping/>
  </p:clrMapOvr>
  <p:transition spd="slow">
    <p:wipe/>
  </p:transition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8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74155" y="338667"/>
            <a:ext cx="3812645" cy="2429934"/>
          </a:xfrm>
        </p:spPr>
        <p:txBody>
          <a:bodyPr anchor="b">
            <a:normAutofit/>
          </a:bodyPr>
          <a:lstStyle>
            <a:lvl1pPr algn="l">
              <a:defRPr sz="2800" b="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868333" y="2785533"/>
            <a:ext cx="3818467" cy="2421467"/>
          </a:xfrm>
        </p:spPr>
        <p:txBody>
          <a:bodyPr>
            <a:normAutofit/>
          </a:bodyPr>
          <a:lstStyle>
            <a:lvl1pPr marL="0" indent="0">
              <a:buNone/>
              <a:defRPr sz="18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838200" y="1371600"/>
            <a:ext cx="3566160" cy="2926080"/>
          </a:xfrm>
          <a:prstGeom prst="roundRect">
            <a:avLst>
              <a:gd name="adj" fmla="val 3924"/>
            </a:avLst>
          </a:prstGeom>
          <a:solidFill>
            <a:schemeClr val="accent1"/>
          </a:solidFill>
          <a:ln>
            <a:noFill/>
          </a:ln>
          <a:effectLst>
            <a:reflection blurRad="12700" stA="30000" endPos="30000" dist="5000" dir="5400000" sy="-100000" algn="bl" rotWithShape="0"/>
          </a:effectLst>
          <a:scene3d>
            <a:camera prst="perspectiveContrastingLeftFacing" fov="600000">
              <a:rot lat="240000" lon="19799999" rev="0"/>
            </a:camera>
            <a:lightRig rig="threePt" dir="t">
              <a:rot lat="0" lon="0" rev="2700000"/>
            </a:lightRig>
          </a:scene3d>
          <a:sp3d>
            <a:bevelT w="44450" h="31750"/>
          </a:sp3d>
        </p:spPr>
        <p:txBody>
          <a:bodyPr rtlCol="0">
            <a:normAutofit/>
          </a:bodyPr>
          <a:lstStyle>
            <a:lvl1pPr marL="0" indent="0" algn="ctr">
              <a:buNone/>
              <a:defRPr sz="3200">
                <a:solidFill>
                  <a:schemeClr val="bg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C27636-638F-4751-96C3-96438874F2F7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CD76AC-0DEE-4CBB-A251-3CF24C3DC75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76808109"/>
      </p:ext>
    </p:extLst>
  </p:cSld>
  <p:clrMapOvr>
    <a:masterClrMapping/>
  </p:clrMapOvr>
  <p:transition spd="slow">
    <p:wipe/>
  </p:transition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ctr"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6042C2-2500-4196-92DE-2E23788A1B8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09C1BA-C6A4-43EB-AAF7-680D422C88C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3294342"/>
      </p:ext>
    </p:extLst>
  </p:cSld>
  <p:clrMapOvr>
    <a:masterClrMapping/>
  </p:clrMapOvr>
  <p:transition spd="slow">
    <p:wipe/>
  </p:transition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20"/>
          <p:cNvSpPr/>
          <p:nvPr/>
        </p:nvSpPr>
        <p:spPr bwMode="hidden"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14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9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1447800"/>
            <a:ext cx="2057400" cy="4487333"/>
          </a:xfrm>
        </p:spPr>
        <p:txBody>
          <a:bodyPr vert="eaVert"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447800"/>
            <a:ext cx="6019800" cy="4487334"/>
          </a:xfrm>
        </p:spPr>
        <p:txBody>
          <a:bodyPr vert="eaVert"/>
          <a:lstStyle>
            <a:lvl1pPr>
              <a:buClr>
                <a:schemeClr val="accent1"/>
              </a:buClr>
              <a:defRPr/>
            </a:lvl1pPr>
            <a:lvl2pPr>
              <a:buClr>
                <a:schemeClr val="accent1"/>
              </a:buClr>
              <a:defRPr/>
            </a:lvl2pPr>
            <a:lvl3pPr>
              <a:buClr>
                <a:schemeClr val="accent1"/>
              </a:buClr>
              <a:defRPr/>
            </a:lvl3pPr>
            <a:lvl4pPr>
              <a:buClr>
                <a:schemeClr val="accent1"/>
              </a:buClr>
              <a:defRPr/>
            </a:lvl4pPr>
            <a:lvl5pPr>
              <a:buClr>
                <a:schemeClr val="accent1"/>
              </a:buClr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6CDCF7-13FB-4B3F-A441-25394D659BA6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8EBC28-916C-4EC4-A72B-C60A8D483E4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0690800"/>
      </p:ext>
    </p:extLst>
  </p:cSld>
  <p:clrMapOvr>
    <a:masterClrMapping/>
  </p:clrMapOvr>
  <p:transition spd="slow">
    <p:wipe/>
  </p:transition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5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9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600200"/>
            <a:ext cx="7772400" cy="1780108"/>
          </a:xfrm>
        </p:spPr>
        <p:txBody>
          <a:bodyPr anchor="b">
            <a:normAutofit/>
          </a:bodyPr>
          <a:lstStyle>
            <a:lvl1pPr>
              <a:defRPr sz="440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556001"/>
            <a:ext cx="6400800" cy="1473200"/>
          </a:xfrm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82E328-32DD-4799-9BF7-0140C76A467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C41A3B-BF38-4FDE-9B78-38F770EF1152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7694815"/>
      </p:ext>
    </p:extLst>
  </p:cSld>
  <p:clrMapOvr>
    <a:masterClrMapping/>
  </p:clrMapOvr>
  <p:transition spd="slow">
    <p:wipe/>
  </p:transition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F243F51-98A4-455E-AA39-B4C3F9DAAEF3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BA33221-AC99-4029-975A-DB58881AFA3B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4382443"/>
      </p:ext>
    </p:extLst>
  </p:cSld>
  <p:clrMapOvr>
    <a:masterClrMapping/>
  </p:clrMapOvr>
  <p:transition spd="slow">
    <p:wipe/>
  </p:transition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3"/>
          <p:cNvSpPr/>
          <p:nvPr/>
        </p:nvSpPr>
        <p:spPr>
          <a:xfrm>
            <a:off x="228600" y="228600"/>
            <a:ext cx="8696325" cy="4737100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Freeform 14"/>
          <p:cNvSpPr>
            <a:spLocks/>
          </p:cNvSpPr>
          <p:nvPr/>
        </p:nvSpPr>
        <p:spPr bwMode="hidden">
          <a:xfrm>
            <a:off x="6046788" y="4203700"/>
            <a:ext cx="2876550" cy="714375"/>
          </a:xfrm>
          <a:custGeom>
            <a:avLst/>
            <a:gdLst>
              <a:gd name="T0" fmla="*/ 2147483647 w 2706"/>
              <a:gd name="T1" fmla="*/ 0 h 640"/>
              <a:gd name="T2" fmla="*/ 2147483647 w 2706"/>
              <a:gd name="T3" fmla="*/ 0 h 640"/>
              <a:gd name="T4" fmla="*/ 2147483647 w 2706"/>
              <a:gd name="T5" fmla="*/ 2147483647 h 640"/>
              <a:gd name="T6" fmla="*/ 2147483647 w 2706"/>
              <a:gd name="T7" fmla="*/ 2147483647 h 640"/>
              <a:gd name="T8" fmla="*/ 2147483647 w 2706"/>
              <a:gd name="T9" fmla="*/ 2147483647 h 640"/>
              <a:gd name="T10" fmla="*/ 2147483647 w 2706"/>
              <a:gd name="T11" fmla="*/ 2147483647 h 640"/>
              <a:gd name="T12" fmla="*/ 2147483647 w 2706"/>
              <a:gd name="T13" fmla="*/ 2147483647 h 640"/>
              <a:gd name="T14" fmla="*/ 2147483647 w 2706"/>
              <a:gd name="T15" fmla="*/ 2147483647 h 640"/>
              <a:gd name="T16" fmla="*/ 2147483647 w 2706"/>
              <a:gd name="T17" fmla="*/ 2147483647 h 640"/>
              <a:gd name="T18" fmla="*/ 2147483647 w 2706"/>
              <a:gd name="T19" fmla="*/ 2147483647 h 640"/>
              <a:gd name="T20" fmla="*/ 2147483647 w 2706"/>
              <a:gd name="T21" fmla="*/ 2147483647 h 640"/>
              <a:gd name="T22" fmla="*/ 2147483647 w 2706"/>
              <a:gd name="T23" fmla="*/ 2147483647 h 640"/>
              <a:gd name="T24" fmla="*/ 2147483647 w 2706"/>
              <a:gd name="T25" fmla="*/ 2147483647 h 640"/>
              <a:gd name="T26" fmla="*/ 2147483647 w 2706"/>
              <a:gd name="T27" fmla="*/ 2147483647 h 640"/>
              <a:gd name="T28" fmla="*/ 2147483647 w 2706"/>
              <a:gd name="T29" fmla="*/ 2147483647 h 640"/>
              <a:gd name="T30" fmla="*/ 2147483647 w 2706"/>
              <a:gd name="T31" fmla="*/ 2147483647 h 640"/>
              <a:gd name="T32" fmla="*/ 2147483647 w 2706"/>
              <a:gd name="T33" fmla="*/ 2147483647 h 640"/>
              <a:gd name="T34" fmla="*/ 2147483647 w 2706"/>
              <a:gd name="T35" fmla="*/ 2147483647 h 640"/>
              <a:gd name="T36" fmla="*/ 0 w 2706"/>
              <a:gd name="T37" fmla="*/ 2147483647 h 640"/>
              <a:gd name="T38" fmla="*/ 0 w 2706"/>
              <a:gd name="T39" fmla="*/ 2147483647 h 640"/>
              <a:gd name="T40" fmla="*/ 2147483647 w 2706"/>
              <a:gd name="T41" fmla="*/ 2147483647 h 640"/>
              <a:gd name="T42" fmla="*/ 2147483647 w 2706"/>
              <a:gd name="T43" fmla="*/ 2147483647 h 640"/>
              <a:gd name="T44" fmla="*/ 2147483647 w 2706"/>
              <a:gd name="T45" fmla="*/ 2147483647 h 640"/>
              <a:gd name="T46" fmla="*/ 2147483647 w 2706"/>
              <a:gd name="T47" fmla="*/ 2147483647 h 640"/>
              <a:gd name="T48" fmla="*/ 2147483647 w 2706"/>
              <a:gd name="T49" fmla="*/ 2147483647 h 640"/>
              <a:gd name="T50" fmla="*/ 2147483647 w 2706"/>
              <a:gd name="T51" fmla="*/ 2147483647 h 640"/>
              <a:gd name="T52" fmla="*/ 2147483647 w 2706"/>
              <a:gd name="T53" fmla="*/ 2147483647 h 640"/>
              <a:gd name="T54" fmla="*/ 2147483647 w 2706"/>
              <a:gd name="T55" fmla="*/ 2147483647 h 640"/>
              <a:gd name="T56" fmla="*/ 2147483647 w 2706"/>
              <a:gd name="T57" fmla="*/ 2147483647 h 640"/>
              <a:gd name="T58" fmla="*/ 2147483647 w 2706"/>
              <a:gd name="T59" fmla="*/ 2147483647 h 640"/>
              <a:gd name="T60" fmla="*/ 2147483647 w 2706"/>
              <a:gd name="T61" fmla="*/ 2147483647 h 640"/>
              <a:gd name="T62" fmla="*/ 2147483647 w 2706"/>
              <a:gd name="T63" fmla="*/ 2147483647 h 640"/>
              <a:gd name="T64" fmla="*/ 2147483647 w 2706"/>
              <a:gd name="T65" fmla="*/ 2147483647 h 640"/>
              <a:gd name="T66" fmla="*/ 2147483647 w 2706"/>
              <a:gd name="T67" fmla="*/ 2147483647 h 640"/>
              <a:gd name="T68" fmla="*/ 2147483647 w 2706"/>
              <a:gd name="T69" fmla="*/ 2147483647 h 640"/>
              <a:gd name="T70" fmla="*/ 2147483647 w 2706"/>
              <a:gd name="T71" fmla="*/ 2147483647 h 640"/>
              <a:gd name="T72" fmla="*/ 2147483647 w 2706"/>
              <a:gd name="T73" fmla="*/ 2147483647 h 640"/>
              <a:gd name="T74" fmla="*/ 2147483647 w 2706"/>
              <a:gd name="T75" fmla="*/ 2147483647 h 640"/>
              <a:gd name="T76" fmla="*/ 2147483647 w 2706"/>
              <a:gd name="T77" fmla="*/ 2147483647 h 640"/>
              <a:gd name="T78" fmla="*/ 2147483647 w 2706"/>
              <a:gd name="T79" fmla="*/ 2147483647 h 640"/>
              <a:gd name="T80" fmla="*/ 2147483647 w 2706"/>
              <a:gd name="T81" fmla="*/ 2147483647 h 640"/>
              <a:gd name="T82" fmla="*/ 2147483647 w 2706"/>
              <a:gd name="T83" fmla="*/ 2147483647 h 640"/>
              <a:gd name="T84" fmla="*/ 2147483647 w 2706"/>
              <a:gd name="T85" fmla="*/ 2147483647 h 640"/>
              <a:gd name="T86" fmla="*/ 2147483647 w 2706"/>
              <a:gd name="T87" fmla="*/ 2147483647 h 640"/>
              <a:gd name="T88" fmla="*/ 2147483647 w 2706"/>
              <a:gd name="T89" fmla="*/ 2147483647 h 640"/>
              <a:gd name="T90" fmla="*/ 2147483647 w 2706"/>
              <a:gd name="T91" fmla="*/ 2147483647 h 640"/>
              <a:gd name="T92" fmla="*/ 2147483647 w 2706"/>
              <a:gd name="T93" fmla="*/ 2147483647 h 640"/>
              <a:gd name="T94" fmla="*/ 2147483647 w 2706"/>
              <a:gd name="T95" fmla="*/ 2147483647 h 640"/>
              <a:gd name="T96" fmla="*/ 2147483647 w 2706"/>
              <a:gd name="T97" fmla="*/ 2147483647 h 640"/>
              <a:gd name="T98" fmla="*/ 2147483647 w 2706"/>
              <a:gd name="T99" fmla="*/ 2147483647 h 640"/>
              <a:gd name="T100" fmla="*/ 2147483647 w 2706"/>
              <a:gd name="T101" fmla="*/ 2147483647 h 640"/>
              <a:gd name="T102" fmla="*/ 2147483647 w 2706"/>
              <a:gd name="T103" fmla="*/ 2147483647 h 640"/>
              <a:gd name="T104" fmla="*/ 2147483647 w 2706"/>
              <a:gd name="T105" fmla="*/ 2147483647 h 640"/>
              <a:gd name="T106" fmla="*/ 2147483647 w 2706"/>
              <a:gd name="T107" fmla="*/ 0 h 640"/>
              <a:gd name="T108" fmla="*/ 2147483647 w 2706"/>
              <a:gd name="T109" fmla="*/ 0 h 640"/>
              <a:gd name="T110" fmla="*/ 2147483647 w 2706"/>
              <a:gd name="T111" fmla="*/ 0 h 640"/>
              <a:gd name="T112" fmla="*/ 2147483647 w 2706"/>
              <a:gd name="T113" fmla="*/ 0 h 64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706" h="640">
                <a:moveTo>
                  <a:pt x="2700" y="0"/>
                </a:moveTo>
                <a:lnTo>
                  <a:pt x="2700" y="0"/>
                </a:lnTo>
                <a:lnTo>
                  <a:pt x="2586" y="18"/>
                </a:lnTo>
                <a:lnTo>
                  <a:pt x="2470" y="38"/>
                </a:lnTo>
                <a:lnTo>
                  <a:pt x="2352" y="60"/>
                </a:lnTo>
                <a:lnTo>
                  <a:pt x="2230" y="82"/>
                </a:lnTo>
                <a:lnTo>
                  <a:pt x="2106" y="108"/>
                </a:lnTo>
                <a:lnTo>
                  <a:pt x="1978" y="134"/>
                </a:lnTo>
                <a:lnTo>
                  <a:pt x="1848" y="164"/>
                </a:lnTo>
                <a:lnTo>
                  <a:pt x="1714" y="194"/>
                </a:lnTo>
                <a:lnTo>
                  <a:pt x="1472" y="252"/>
                </a:lnTo>
                <a:lnTo>
                  <a:pt x="1236" y="304"/>
                </a:lnTo>
                <a:lnTo>
                  <a:pt x="1010" y="352"/>
                </a:lnTo>
                <a:lnTo>
                  <a:pt x="792" y="398"/>
                </a:lnTo>
                <a:lnTo>
                  <a:pt x="584" y="438"/>
                </a:lnTo>
                <a:lnTo>
                  <a:pt x="382" y="474"/>
                </a:lnTo>
                <a:lnTo>
                  <a:pt x="188" y="508"/>
                </a:lnTo>
                <a:lnTo>
                  <a:pt x="0" y="538"/>
                </a:lnTo>
                <a:lnTo>
                  <a:pt x="130" y="556"/>
                </a:lnTo>
                <a:lnTo>
                  <a:pt x="254" y="572"/>
                </a:lnTo>
                <a:lnTo>
                  <a:pt x="374" y="586"/>
                </a:lnTo>
                <a:lnTo>
                  <a:pt x="492" y="598"/>
                </a:lnTo>
                <a:lnTo>
                  <a:pt x="606" y="610"/>
                </a:lnTo>
                <a:lnTo>
                  <a:pt x="716" y="618"/>
                </a:lnTo>
                <a:lnTo>
                  <a:pt x="822" y="626"/>
                </a:lnTo>
                <a:lnTo>
                  <a:pt x="926" y="632"/>
                </a:lnTo>
                <a:lnTo>
                  <a:pt x="1028" y="636"/>
                </a:lnTo>
                <a:lnTo>
                  <a:pt x="1126" y="638"/>
                </a:lnTo>
                <a:lnTo>
                  <a:pt x="1220" y="640"/>
                </a:lnTo>
                <a:lnTo>
                  <a:pt x="1312" y="640"/>
                </a:lnTo>
                <a:lnTo>
                  <a:pt x="1402" y="638"/>
                </a:lnTo>
                <a:lnTo>
                  <a:pt x="1490" y="636"/>
                </a:lnTo>
                <a:lnTo>
                  <a:pt x="1574" y="632"/>
                </a:lnTo>
                <a:lnTo>
                  <a:pt x="1656" y="626"/>
                </a:lnTo>
                <a:lnTo>
                  <a:pt x="1734" y="620"/>
                </a:lnTo>
                <a:lnTo>
                  <a:pt x="1812" y="612"/>
                </a:lnTo>
                <a:lnTo>
                  <a:pt x="1886" y="602"/>
                </a:lnTo>
                <a:lnTo>
                  <a:pt x="1960" y="592"/>
                </a:lnTo>
                <a:lnTo>
                  <a:pt x="2030" y="580"/>
                </a:lnTo>
                <a:lnTo>
                  <a:pt x="2100" y="568"/>
                </a:lnTo>
                <a:lnTo>
                  <a:pt x="2166" y="554"/>
                </a:lnTo>
                <a:lnTo>
                  <a:pt x="2232" y="540"/>
                </a:lnTo>
                <a:lnTo>
                  <a:pt x="2296" y="524"/>
                </a:lnTo>
                <a:lnTo>
                  <a:pt x="2358" y="508"/>
                </a:lnTo>
                <a:lnTo>
                  <a:pt x="2418" y="490"/>
                </a:lnTo>
                <a:lnTo>
                  <a:pt x="2478" y="472"/>
                </a:lnTo>
                <a:lnTo>
                  <a:pt x="2592" y="432"/>
                </a:lnTo>
                <a:lnTo>
                  <a:pt x="2702" y="390"/>
                </a:lnTo>
                <a:lnTo>
                  <a:pt x="2706" y="388"/>
                </a:lnTo>
                <a:lnTo>
                  <a:pt x="2706" y="0"/>
                </a:lnTo>
                <a:lnTo>
                  <a:pt x="2700" y="0"/>
                </a:lnTo>
                <a:close/>
              </a:path>
            </a:pathLst>
          </a:custGeom>
          <a:solidFill>
            <a:schemeClr val="bg2">
              <a:alpha val="2901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6" name="Freeform 18"/>
          <p:cNvSpPr>
            <a:spLocks/>
          </p:cNvSpPr>
          <p:nvPr/>
        </p:nvSpPr>
        <p:spPr bwMode="hidden">
          <a:xfrm>
            <a:off x="2619375" y="4075113"/>
            <a:ext cx="5545138" cy="850900"/>
          </a:xfrm>
          <a:custGeom>
            <a:avLst/>
            <a:gdLst>
              <a:gd name="T0" fmla="*/ 2147483647 w 5216"/>
              <a:gd name="T1" fmla="*/ 2147483647 h 762"/>
              <a:gd name="T2" fmla="*/ 2147483647 w 5216"/>
              <a:gd name="T3" fmla="*/ 2147483647 h 762"/>
              <a:gd name="T4" fmla="*/ 2147483647 w 5216"/>
              <a:gd name="T5" fmla="*/ 2147483647 h 762"/>
              <a:gd name="T6" fmla="*/ 2147483647 w 5216"/>
              <a:gd name="T7" fmla="*/ 2147483647 h 762"/>
              <a:gd name="T8" fmla="*/ 2147483647 w 5216"/>
              <a:gd name="T9" fmla="*/ 2147483647 h 762"/>
              <a:gd name="T10" fmla="*/ 2147483647 w 5216"/>
              <a:gd name="T11" fmla="*/ 2147483647 h 762"/>
              <a:gd name="T12" fmla="*/ 2147483647 w 5216"/>
              <a:gd name="T13" fmla="*/ 2147483647 h 762"/>
              <a:gd name="T14" fmla="*/ 2147483647 w 5216"/>
              <a:gd name="T15" fmla="*/ 2147483647 h 762"/>
              <a:gd name="T16" fmla="*/ 2147483647 w 5216"/>
              <a:gd name="T17" fmla="*/ 2147483647 h 762"/>
              <a:gd name="T18" fmla="*/ 2147483647 w 5216"/>
              <a:gd name="T19" fmla="*/ 2147483647 h 762"/>
              <a:gd name="T20" fmla="*/ 2147483647 w 5216"/>
              <a:gd name="T21" fmla="*/ 2147483647 h 762"/>
              <a:gd name="T22" fmla="*/ 2147483647 w 5216"/>
              <a:gd name="T23" fmla="*/ 2147483647 h 762"/>
              <a:gd name="T24" fmla="*/ 2147483647 w 5216"/>
              <a:gd name="T25" fmla="*/ 2147483647 h 762"/>
              <a:gd name="T26" fmla="*/ 2147483647 w 5216"/>
              <a:gd name="T27" fmla="*/ 0 h 762"/>
              <a:gd name="T28" fmla="*/ 2147483647 w 5216"/>
              <a:gd name="T29" fmla="*/ 2147483647 h 762"/>
              <a:gd name="T30" fmla="*/ 2147483647 w 5216"/>
              <a:gd name="T31" fmla="*/ 2147483647 h 762"/>
              <a:gd name="T32" fmla="*/ 0 w 5216"/>
              <a:gd name="T33" fmla="*/ 2147483647 h 762"/>
              <a:gd name="T34" fmla="*/ 2147483647 w 5216"/>
              <a:gd name="T35" fmla="*/ 2147483647 h 762"/>
              <a:gd name="T36" fmla="*/ 2147483647 w 5216"/>
              <a:gd name="T37" fmla="*/ 2147483647 h 762"/>
              <a:gd name="T38" fmla="*/ 2147483647 w 5216"/>
              <a:gd name="T39" fmla="*/ 2147483647 h 762"/>
              <a:gd name="T40" fmla="*/ 2147483647 w 5216"/>
              <a:gd name="T41" fmla="*/ 2147483647 h 762"/>
              <a:gd name="T42" fmla="*/ 2147483647 w 5216"/>
              <a:gd name="T43" fmla="*/ 2147483647 h 762"/>
              <a:gd name="T44" fmla="*/ 2147483647 w 5216"/>
              <a:gd name="T45" fmla="*/ 2147483647 h 762"/>
              <a:gd name="T46" fmla="*/ 2147483647 w 5216"/>
              <a:gd name="T47" fmla="*/ 2147483647 h 762"/>
              <a:gd name="T48" fmla="*/ 2147483647 w 5216"/>
              <a:gd name="T49" fmla="*/ 2147483647 h 762"/>
              <a:gd name="T50" fmla="*/ 2147483647 w 5216"/>
              <a:gd name="T51" fmla="*/ 2147483647 h 762"/>
              <a:gd name="T52" fmla="*/ 2147483647 w 5216"/>
              <a:gd name="T53" fmla="*/ 2147483647 h 762"/>
              <a:gd name="T54" fmla="*/ 2147483647 w 5216"/>
              <a:gd name="T55" fmla="*/ 2147483647 h 762"/>
              <a:gd name="T56" fmla="*/ 2147483647 w 5216"/>
              <a:gd name="T57" fmla="*/ 2147483647 h 762"/>
              <a:gd name="T58" fmla="*/ 2147483647 w 5216"/>
              <a:gd name="T59" fmla="*/ 2147483647 h 762"/>
              <a:gd name="T60" fmla="*/ 2147483647 w 5216"/>
              <a:gd name="T61" fmla="*/ 2147483647 h 762"/>
              <a:gd name="T62" fmla="*/ 2147483647 w 5216"/>
              <a:gd name="T63" fmla="*/ 2147483647 h 762"/>
              <a:gd name="T64" fmla="*/ 2147483647 w 5216"/>
              <a:gd name="T65" fmla="*/ 2147483647 h 762"/>
              <a:gd name="T66" fmla="*/ 2147483647 w 5216"/>
              <a:gd name="T67" fmla="*/ 2147483647 h 762"/>
              <a:gd name="T68" fmla="*/ 2147483647 w 5216"/>
              <a:gd name="T69" fmla="*/ 2147483647 h 762"/>
              <a:gd name="T70" fmla="*/ 2147483647 w 5216"/>
              <a:gd name="T71" fmla="*/ 2147483647 h 7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216" h="762">
                <a:moveTo>
                  <a:pt x="5216" y="714"/>
                </a:moveTo>
                <a:lnTo>
                  <a:pt x="5216" y="714"/>
                </a:lnTo>
                <a:lnTo>
                  <a:pt x="5102" y="700"/>
                </a:lnTo>
                <a:lnTo>
                  <a:pt x="4984" y="686"/>
                </a:lnTo>
                <a:lnTo>
                  <a:pt x="4738" y="652"/>
                </a:lnTo>
                <a:lnTo>
                  <a:pt x="4478" y="610"/>
                </a:lnTo>
                <a:lnTo>
                  <a:pt x="4204" y="564"/>
                </a:lnTo>
                <a:lnTo>
                  <a:pt x="3914" y="508"/>
                </a:lnTo>
                <a:lnTo>
                  <a:pt x="3608" y="446"/>
                </a:lnTo>
                <a:lnTo>
                  <a:pt x="3286" y="374"/>
                </a:lnTo>
                <a:lnTo>
                  <a:pt x="2946" y="296"/>
                </a:lnTo>
                <a:lnTo>
                  <a:pt x="2812" y="266"/>
                </a:lnTo>
                <a:lnTo>
                  <a:pt x="2682" y="236"/>
                </a:lnTo>
                <a:lnTo>
                  <a:pt x="2556" y="210"/>
                </a:lnTo>
                <a:lnTo>
                  <a:pt x="2430" y="184"/>
                </a:lnTo>
                <a:lnTo>
                  <a:pt x="2308" y="162"/>
                </a:lnTo>
                <a:lnTo>
                  <a:pt x="2190" y="140"/>
                </a:lnTo>
                <a:lnTo>
                  <a:pt x="2074" y="120"/>
                </a:lnTo>
                <a:lnTo>
                  <a:pt x="1960" y="102"/>
                </a:lnTo>
                <a:lnTo>
                  <a:pt x="1850" y="86"/>
                </a:lnTo>
                <a:lnTo>
                  <a:pt x="1740" y="72"/>
                </a:lnTo>
                <a:lnTo>
                  <a:pt x="1532" y="46"/>
                </a:lnTo>
                <a:lnTo>
                  <a:pt x="1334" y="28"/>
                </a:lnTo>
                <a:lnTo>
                  <a:pt x="1148" y="14"/>
                </a:lnTo>
                <a:lnTo>
                  <a:pt x="970" y="4"/>
                </a:lnTo>
                <a:lnTo>
                  <a:pt x="802" y="0"/>
                </a:lnTo>
                <a:lnTo>
                  <a:pt x="644" y="0"/>
                </a:lnTo>
                <a:lnTo>
                  <a:pt x="496" y="4"/>
                </a:lnTo>
                <a:lnTo>
                  <a:pt x="358" y="10"/>
                </a:lnTo>
                <a:lnTo>
                  <a:pt x="230" y="20"/>
                </a:lnTo>
                <a:lnTo>
                  <a:pt x="110" y="32"/>
                </a:lnTo>
                <a:lnTo>
                  <a:pt x="0" y="48"/>
                </a:lnTo>
                <a:lnTo>
                  <a:pt x="154" y="66"/>
                </a:lnTo>
                <a:lnTo>
                  <a:pt x="314" y="86"/>
                </a:lnTo>
                <a:lnTo>
                  <a:pt x="480" y="112"/>
                </a:lnTo>
                <a:lnTo>
                  <a:pt x="652" y="140"/>
                </a:lnTo>
                <a:lnTo>
                  <a:pt x="830" y="174"/>
                </a:lnTo>
                <a:lnTo>
                  <a:pt x="1014" y="210"/>
                </a:lnTo>
                <a:lnTo>
                  <a:pt x="1206" y="250"/>
                </a:lnTo>
                <a:lnTo>
                  <a:pt x="1402" y="296"/>
                </a:lnTo>
                <a:lnTo>
                  <a:pt x="1756" y="378"/>
                </a:lnTo>
                <a:lnTo>
                  <a:pt x="2092" y="450"/>
                </a:lnTo>
                <a:lnTo>
                  <a:pt x="2408" y="516"/>
                </a:lnTo>
                <a:lnTo>
                  <a:pt x="2562" y="544"/>
                </a:lnTo>
                <a:lnTo>
                  <a:pt x="2708" y="572"/>
                </a:lnTo>
                <a:lnTo>
                  <a:pt x="2852" y="598"/>
                </a:lnTo>
                <a:lnTo>
                  <a:pt x="2992" y="620"/>
                </a:lnTo>
                <a:lnTo>
                  <a:pt x="3128" y="642"/>
                </a:lnTo>
                <a:lnTo>
                  <a:pt x="3260" y="662"/>
                </a:lnTo>
                <a:lnTo>
                  <a:pt x="3388" y="678"/>
                </a:lnTo>
                <a:lnTo>
                  <a:pt x="3512" y="694"/>
                </a:lnTo>
                <a:lnTo>
                  <a:pt x="3632" y="708"/>
                </a:lnTo>
                <a:lnTo>
                  <a:pt x="3750" y="722"/>
                </a:lnTo>
                <a:lnTo>
                  <a:pt x="3864" y="732"/>
                </a:lnTo>
                <a:lnTo>
                  <a:pt x="3974" y="740"/>
                </a:lnTo>
                <a:lnTo>
                  <a:pt x="4080" y="748"/>
                </a:lnTo>
                <a:lnTo>
                  <a:pt x="4184" y="754"/>
                </a:lnTo>
                <a:lnTo>
                  <a:pt x="4286" y="758"/>
                </a:lnTo>
                <a:lnTo>
                  <a:pt x="4384" y="762"/>
                </a:lnTo>
                <a:lnTo>
                  <a:pt x="4478" y="762"/>
                </a:lnTo>
                <a:lnTo>
                  <a:pt x="4570" y="762"/>
                </a:lnTo>
                <a:lnTo>
                  <a:pt x="4660" y="760"/>
                </a:lnTo>
                <a:lnTo>
                  <a:pt x="4746" y="758"/>
                </a:lnTo>
                <a:lnTo>
                  <a:pt x="4830" y="754"/>
                </a:lnTo>
                <a:lnTo>
                  <a:pt x="4912" y="748"/>
                </a:lnTo>
                <a:lnTo>
                  <a:pt x="4992" y="740"/>
                </a:lnTo>
                <a:lnTo>
                  <a:pt x="5068" y="732"/>
                </a:lnTo>
                <a:lnTo>
                  <a:pt x="5144" y="724"/>
                </a:lnTo>
                <a:lnTo>
                  <a:pt x="5216" y="71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7" name="Freeform 22"/>
          <p:cNvSpPr>
            <a:spLocks/>
          </p:cNvSpPr>
          <p:nvPr/>
        </p:nvSpPr>
        <p:spPr bwMode="hidden">
          <a:xfrm>
            <a:off x="2828925" y="4087813"/>
            <a:ext cx="5467350" cy="774700"/>
          </a:xfrm>
          <a:custGeom>
            <a:avLst/>
            <a:gdLst>
              <a:gd name="T0" fmla="*/ 0 w 5144"/>
              <a:gd name="T1" fmla="*/ 2147483647 h 694"/>
              <a:gd name="T2" fmla="*/ 0 w 5144"/>
              <a:gd name="T3" fmla="*/ 2147483647 h 694"/>
              <a:gd name="T4" fmla="*/ 2147483647 w 5144"/>
              <a:gd name="T5" fmla="*/ 2147483647 h 694"/>
              <a:gd name="T6" fmla="*/ 2147483647 w 5144"/>
              <a:gd name="T7" fmla="*/ 2147483647 h 694"/>
              <a:gd name="T8" fmla="*/ 2147483647 w 5144"/>
              <a:gd name="T9" fmla="*/ 2147483647 h 694"/>
              <a:gd name="T10" fmla="*/ 2147483647 w 5144"/>
              <a:gd name="T11" fmla="*/ 2147483647 h 694"/>
              <a:gd name="T12" fmla="*/ 2147483647 w 5144"/>
              <a:gd name="T13" fmla="*/ 2147483647 h 694"/>
              <a:gd name="T14" fmla="*/ 2147483647 w 5144"/>
              <a:gd name="T15" fmla="*/ 2147483647 h 694"/>
              <a:gd name="T16" fmla="*/ 2147483647 w 5144"/>
              <a:gd name="T17" fmla="*/ 2147483647 h 694"/>
              <a:gd name="T18" fmla="*/ 2147483647 w 5144"/>
              <a:gd name="T19" fmla="*/ 2147483647 h 694"/>
              <a:gd name="T20" fmla="*/ 2147483647 w 5144"/>
              <a:gd name="T21" fmla="*/ 2147483647 h 694"/>
              <a:gd name="T22" fmla="*/ 2147483647 w 5144"/>
              <a:gd name="T23" fmla="*/ 2147483647 h 694"/>
              <a:gd name="T24" fmla="*/ 2147483647 w 5144"/>
              <a:gd name="T25" fmla="*/ 0 h 694"/>
              <a:gd name="T26" fmla="*/ 2147483647 w 5144"/>
              <a:gd name="T27" fmla="*/ 2147483647 h 694"/>
              <a:gd name="T28" fmla="*/ 2147483647 w 5144"/>
              <a:gd name="T29" fmla="*/ 2147483647 h 694"/>
              <a:gd name="T30" fmla="*/ 2147483647 w 5144"/>
              <a:gd name="T31" fmla="*/ 2147483647 h 694"/>
              <a:gd name="T32" fmla="*/ 2147483647 w 5144"/>
              <a:gd name="T33" fmla="*/ 2147483647 h 694"/>
              <a:gd name="T34" fmla="*/ 2147483647 w 5144"/>
              <a:gd name="T35" fmla="*/ 2147483647 h 694"/>
              <a:gd name="T36" fmla="*/ 2147483647 w 5144"/>
              <a:gd name="T37" fmla="*/ 2147483647 h 694"/>
              <a:gd name="T38" fmla="*/ 2147483647 w 5144"/>
              <a:gd name="T39" fmla="*/ 2147483647 h 694"/>
              <a:gd name="T40" fmla="*/ 2147483647 w 5144"/>
              <a:gd name="T41" fmla="*/ 2147483647 h 694"/>
              <a:gd name="T42" fmla="*/ 2147483647 w 5144"/>
              <a:gd name="T43" fmla="*/ 2147483647 h 694"/>
              <a:gd name="T44" fmla="*/ 2147483647 w 5144"/>
              <a:gd name="T45" fmla="*/ 2147483647 h 694"/>
              <a:gd name="T46" fmla="*/ 2147483647 w 5144"/>
              <a:gd name="T47" fmla="*/ 2147483647 h 694"/>
              <a:gd name="T48" fmla="*/ 2147483647 w 5144"/>
              <a:gd name="T49" fmla="*/ 2147483647 h 694"/>
              <a:gd name="T50" fmla="*/ 2147483647 w 5144"/>
              <a:gd name="T51" fmla="*/ 2147483647 h 694"/>
              <a:gd name="T52" fmla="*/ 2147483647 w 5144"/>
              <a:gd name="T53" fmla="*/ 2147483647 h 694"/>
              <a:gd name="T54" fmla="*/ 2147483647 w 5144"/>
              <a:gd name="T55" fmla="*/ 2147483647 h 694"/>
              <a:gd name="T56" fmla="*/ 2147483647 w 5144"/>
              <a:gd name="T57" fmla="*/ 2147483647 h 694"/>
              <a:gd name="T58" fmla="*/ 2147483647 w 5144"/>
              <a:gd name="T59" fmla="*/ 2147483647 h 694"/>
              <a:gd name="T60" fmla="*/ 2147483647 w 5144"/>
              <a:gd name="T61" fmla="*/ 2147483647 h 69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144" h="694">
                <a:moveTo>
                  <a:pt x="0" y="70"/>
                </a:moveTo>
                <a:lnTo>
                  <a:pt x="0" y="70"/>
                </a:lnTo>
                <a:lnTo>
                  <a:pt x="18" y="66"/>
                </a:lnTo>
                <a:lnTo>
                  <a:pt x="72" y="56"/>
                </a:lnTo>
                <a:lnTo>
                  <a:pt x="164" y="42"/>
                </a:lnTo>
                <a:lnTo>
                  <a:pt x="224" y="34"/>
                </a:lnTo>
                <a:lnTo>
                  <a:pt x="294" y="26"/>
                </a:lnTo>
                <a:lnTo>
                  <a:pt x="372" y="20"/>
                </a:lnTo>
                <a:lnTo>
                  <a:pt x="462" y="14"/>
                </a:lnTo>
                <a:lnTo>
                  <a:pt x="560" y="8"/>
                </a:lnTo>
                <a:lnTo>
                  <a:pt x="670" y="4"/>
                </a:lnTo>
                <a:lnTo>
                  <a:pt x="790" y="2"/>
                </a:lnTo>
                <a:lnTo>
                  <a:pt x="920" y="0"/>
                </a:lnTo>
                <a:lnTo>
                  <a:pt x="1060" y="2"/>
                </a:lnTo>
                <a:lnTo>
                  <a:pt x="1210" y="6"/>
                </a:lnTo>
                <a:lnTo>
                  <a:pt x="1372" y="14"/>
                </a:lnTo>
                <a:lnTo>
                  <a:pt x="1544" y="24"/>
                </a:lnTo>
                <a:lnTo>
                  <a:pt x="1726" y="40"/>
                </a:lnTo>
                <a:lnTo>
                  <a:pt x="1920" y="58"/>
                </a:lnTo>
                <a:lnTo>
                  <a:pt x="2126" y="80"/>
                </a:lnTo>
                <a:lnTo>
                  <a:pt x="2342" y="106"/>
                </a:lnTo>
                <a:lnTo>
                  <a:pt x="2570" y="138"/>
                </a:lnTo>
                <a:lnTo>
                  <a:pt x="2808" y="174"/>
                </a:lnTo>
                <a:lnTo>
                  <a:pt x="3058" y="216"/>
                </a:lnTo>
                <a:lnTo>
                  <a:pt x="3320" y="266"/>
                </a:lnTo>
                <a:lnTo>
                  <a:pt x="3594" y="320"/>
                </a:lnTo>
                <a:lnTo>
                  <a:pt x="3880" y="380"/>
                </a:lnTo>
                <a:lnTo>
                  <a:pt x="4178" y="448"/>
                </a:lnTo>
                <a:lnTo>
                  <a:pt x="4488" y="522"/>
                </a:lnTo>
                <a:lnTo>
                  <a:pt x="4810" y="604"/>
                </a:lnTo>
                <a:lnTo>
                  <a:pt x="5144" y="694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8" name="Freeform 26"/>
          <p:cNvSpPr>
            <a:spLocks/>
          </p:cNvSpPr>
          <p:nvPr/>
        </p:nvSpPr>
        <p:spPr bwMode="hidden">
          <a:xfrm>
            <a:off x="5610225" y="4073525"/>
            <a:ext cx="3306763" cy="652463"/>
          </a:xfrm>
          <a:custGeom>
            <a:avLst/>
            <a:gdLst>
              <a:gd name="T0" fmla="*/ 0 w 3112"/>
              <a:gd name="T1" fmla="*/ 2147483647 h 584"/>
              <a:gd name="T2" fmla="*/ 0 w 3112"/>
              <a:gd name="T3" fmla="*/ 2147483647 h 584"/>
              <a:gd name="T4" fmla="*/ 2147483647 w 3112"/>
              <a:gd name="T5" fmla="*/ 2147483647 h 584"/>
              <a:gd name="T6" fmla="*/ 2147483647 w 3112"/>
              <a:gd name="T7" fmla="*/ 2147483647 h 584"/>
              <a:gd name="T8" fmla="*/ 2147483647 w 3112"/>
              <a:gd name="T9" fmla="*/ 2147483647 h 584"/>
              <a:gd name="T10" fmla="*/ 2147483647 w 3112"/>
              <a:gd name="T11" fmla="*/ 2147483647 h 584"/>
              <a:gd name="T12" fmla="*/ 2147483647 w 3112"/>
              <a:gd name="T13" fmla="*/ 2147483647 h 584"/>
              <a:gd name="T14" fmla="*/ 2147483647 w 3112"/>
              <a:gd name="T15" fmla="*/ 2147483647 h 584"/>
              <a:gd name="T16" fmla="*/ 2147483647 w 3112"/>
              <a:gd name="T17" fmla="*/ 2147483647 h 584"/>
              <a:gd name="T18" fmla="*/ 2147483647 w 3112"/>
              <a:gd name="T19" fmla="*/ 2147483647 h 584"/>
              <a:gd name="T20" fmla="*/ 2147483647 w 3112"/>
              <a:gd name="T21" fmla="*/ 2147483647 h 584"/>
              <a:gd name="T22" fmla="*/ 2147483647 w 3112"/>
              <a:gd name="T23" fmla="*/ 2147483647 h 584"/>
              <a:gd name="T24" fmla="*/ 2147483647 w 3112"/>
              <a:gd name="T25" fmla="*/ 2147483647 h 584"/>
              <a:gd name="T26" fmla="*/ 2147483647 w 3112"/>
              <a:gd name="T27" fmla="*/ 2147483647 h 584"/>
              <a:gd name="T28" fmla="*/ 2147483647 w 3112"/>
              <a:gd name="T29" fmla="*/ 2147483647 h 584"/>
              <a:gd name="T30" fmla="*/ 2147483647 w 3112"/>
              <a:gd name="T31" fmla="*/ 2147483647 h 584"/>
              <a:gd name="T32" fmla="*/ 2147483647 w 3112"/>
              <a:gd name="T33" fmla="*/ 2147483647 h 584"/>
              <a:gd name="T34" fmla="*/ 2147483647 w 3112"/>
              <a:gd name="T35" fmla="*/ 2147483647 h 584"/>
              <a:gd name="T36" fmla="*/ 2147483647 w 3112"/>
              <a:gd name="T37" fmla="*/ 2147483647 h 584"/>
              <a:gd name="T38" fmla="*/ 2147483647 w 3112"/>
              <a:gd name="T39" fmla="*/ 0 h 5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112" h="584">
                <a:moveTo>
                  <a:pt x="0" y="584"/>
                </a:moveTo>
                <a:lnTo>
                  <a:pt x="0" y="584"/>
                </a:lnTo>
                <a:lnTo>
                  <a:pt x="90" y="560"/>
                </a:lnTo>
                <a:lnTo>
                  <a:pt x="336" y="498"/>
                </a:lnTo>
                <a:lnTo>
                  <a:pt x="506" y="456"/>
                </a:lnTo>
                <a:lnTo>
                  <a:pt x="702" y="410"/>
                </a:lnTo>
                <a:lnTo>
                  <a:pt x="920" y="360"/>
                </a:lnTo>
                <a:lnTo>
                  <a:pt x="1154" y="306"/>
                </a:lnTo>
                <a:lnTo>
                  <a:pt x="1402" y="254"/>
                </a:lnTo>
                <a:lnTo>
                  <a:pt x="1656" y="202"/>
                </a:lnTo>
                <a:lnTo>
                  <a:pt x="1916" y="154"/>
                </a:lnTo>
                <a:lnTo>
                  <a:pt x="2174" y="108"/>
                </a:lnTo>
                <a:lnTo>
                  <a:pt x="2302" y="88"/>
                </a:lnTo>
                <a:lnTo>
                  <a:pt x="2426" y="68"/>
                </a:lnTo>
                <a:lnTo>
                  <a:pt x="2550" y="52"/>
                </a:lnTo>
                <a:lnTo>
                  <a:pt x="2670" y="36"/>
                </a:lnTo>
                <a:lnTo>
                  <a:pt x="2788" y="24"/>
                </a:lnTo>
                <a:lnTo>
                  <a:pt x="2900" y="14"/>
                </a:lnTo>
                <a:lnTo>
                  <a:pt x="3008" y="6"/>
                </a:lnTo>
                <a:lnTo>
                  <a:pt x="3112" y="0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 useBgFill="1">
        <p:nvSpPr>
          <p:cNvPr id="9" name="Freeform 10"/>
          <p:cNvSpPr>
            <a:spLocks/>
          </p:cNvSpPr>
          <p:nvPr/>
        </p:nvSpPr>
        <p:spPr bwMode="hidden">
          <a:xfrm>
            <a:off x="211138" y="4059238"/>
            <a:ext cx="8723312" cy="1328737"/>
          </a:xfrm>
          <a:custGeom>
            <a:avLst/>
            <a:gdLst>
              <a:gd name="T0" fmla="*/ 2147483647 w 8196"/>
              <a:gd name="T1" fmla="*/ 2147483647 h 1192"/>
              <a:gd name="T2" fmla="*/ 2147483647 w 8196"/>
              <a:gd name="T3" fmla="*/ 2147483647 h 1192"/>
              <a:gd name="T4" fmla="*/ 2147483647 w 8196"/>
              <a:gd name="T5" fmla="*/ 2147483647 h 1192"/>
              <a:gd name="T6" fmla="*/ 2147483647 w 8196"/>
              <a:gd name="T7" fmla="*/ 2147483647 h 1192"/>
              <a:gd name="T8" fmla="*/ 2147483647 w 8196"/>
              <a:gd name="T9" fmla="*/ 2147483647 h 1192"/>
              <a:gd name="T10" fmla="*/ 2147483647 w 8196"/>
              <a:gd name="T11" fmla="*/ 2147483647 h 1192"/>
              <a:gd name="T12" fmla="*/ 2147483647 w 8196"/>
              <a:gd name="T13" fmla="*/ 2147483647 h 1192"/>
              <a:gd name="T14" fmla="*/ 2147483647 w 8196"/>
              <a:gd name="T15" fmla="*/ 2147483647 h 1192"/>
              <a:gd name="T16" fmla="*/ 2147483647 w 8196"/>
              <a:gd name="T17" fmla="*/ 2147483647 h 1192"/>
              <a:gd name="T18" fmla="*/ 2147483647 w 8196"/>
              <a:gd name="T19" fmla="*/ 2147483647 h 1192"/>
              <a:gd name="T20" fmla="*/ 2147483647 w 8196"/>
              <a:gd name="T21" fmla="*/ 2147483647 h 1192"/>
              <a:gd name="T22" fmla="*/ 2147483647 w 8196"/>
              <a:gd name="T23" fmla="*/ 2147483647 h 1192"/>
              <a:gd name="T24" fmla="*/ 2147483647 w 8196"/>
              <a:gd name="T25" fmla="*/ 2147483647 h 1192"/>
              <a:gd name="T26" fmla="*/ 2147483647 w 8196"/>
              <a:gd name="T27" fmla="*/ 2147483647 h 1192"/>
              <a:gd name="T28" fmla="*/ 2147483647 w 8196"/>
              <a:gd name="T29" fmla="*/ 2147483647 h 1192"/>
              <a:gd name="T30" fmla="*/ 2147483647 w 8196"/>
              <a:gd name="T31" fmla="*/ 2147483647 h 1192"/>
              <a:gd name="T32" fmla="*/ 2147483647 w 8196"/>
              <a:gd name="T33" fmla="*/ 2147483647 h 1192"/>
              <a:gd name="T34" fmla="*/ 2147483647 w 8196"/>
              <a:gd name="T35" fmla="*/ 2147483647 h 1192"/>
              <a:gd name="T36" fmla="*/ 2147483647 w 8196"/>
              <a:gd name="T37" fmla="*/ 2147483647 h 1192"/>
              <a:gd name="T38" fmla="*/ 2147483647 w 8196"/>
              <a:gd name="T39" fmla="*/ 2147483647 h 1192"/>
              <a:gd name="T40" fmla="*/ 2147483647 w 8196"/>
              <a:gd name="T41" fmla="*/ 2147483647 h 1192"/>
              <a:gd name="T42" fmla="*/ 2147483647 w 8196"/>
              <a:gd name="T43" fmla="*/ 2147483647 h 1192"/>
              <a:gd name="T44" fmla="*/ 2147483647 w 8196"/>
              <a:gd name="T45" fmla="*/ 0 h 1192"/>
              <a:gd name="T46" fmla="*/ 2147483647 w 8196"/>
              <a:gd name="T47" fmla="*/ 2147483647 h 1192"/>
              <a:gd name="T48" fmla="*/ 2147483647 w 8196"/>
              <a:gd name="T49" fmla="*/ 2147483647 h 1192"/>
              <a:gd name="T50" fmla="*/ 2147483647 w 8196"/>
              <a:gd name="T51" fmla="*/ 2147483647 h 1192"/>
              <a:gd name="T52" fmla="*/ 2147483647 w 8196"/>
              <a:gd name="T53" fmla="*/ 2147483647 h 1192"/>
              <a:gd name="T54" fmla="*/ 2147483647 w 8196"/>
              <a:gd name="T55" fmla="*/ 2147483647 h 1192"/>
              <a:gd name="T56" fmla="*/ 2147483647 w 8196"/>
              <a:gd name="T57" fmla="*/ 2147483647 h 1192"/>
              <a:gd name="T58" fmla="*/ 2147483647 w 8196"/>
              <a:gd name="T59" fmla="*/ 2147483647 h 1192"/>
              <a:gd name="T60" fmla="*/ 2147483647 w 8196"/>
              <a:gd name="T61" fmla="*/ 2147483647 h 1192"/>
              <a:gd name="T62" fmla="*/ 0 w 8196"/>
              <a:gd name="T63" fmla="*/ 2147483647 h 1192"/>
              <a:gd name="T64" fmla="*/ 2147483647 w 8196"/>
              <a:gd name="T65" fmla="*/ 2147483647 h 1192"/>
              <a:gd name="T66" fmla="*/ 2147483647 w 8196"/>
              <a:gd name="T67" fmla="*/ 2147483647 h 1192"/>
              <a:gd name="T68" fmla="*/ 2147483647 w 8196"/>
              <a:gd name="T69" fmla="*/ 2147483647 h 1192"/>
              <a:gd name="T70" fmla="*/ 2147483647 w 8196"/>
              <a:gd name="T71" fmla="*/ 2147483647 h 119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196" h="1192">
                <a:moveTo>
                  <a:pt x="8192" y="512"/>
                </a:moveTo>
                <a:lnTo>
                  <a:pt x="8192" y="512"/>
                </a:lnTo>
                <a:lnTo>
                  <a:pt x="8116" y="542"/>
                </a:lnTo>
                <a:lnTo>
                  <a:pt x="8040" y="570"/>
                </a:lnTo>
                <a:lnTo>
                  <a:pt x="7960" y="596"/>
                </a:lnTo>
                <a:lnTo>
                  <a:pt x="7878" y="620"/>
                </a:lnTo>
                <a:lnTo>
                  <a:pt x="7794" y="644"/>
                </a:lnTo>
                <a:lnTo>
                  <a:pt x="7706" y="666"/>
                </a:lnTo>
                <a:lnTo>
                  <a:pt x="7616" y="684"/>
                </a:lnTo>
                <a:lnTo>
                  <a:pt x="7522" y="702"/>
                </a:lnTo>
                <a:lnTo>
                  <a:pt x="7424" y="718"/>
                </a:lnTo>
                <a:lnTo>
                  <a:pt x="7322" y="730"/>
                </a:lnTo>
                <a:lnTo>
                  <a:pt x="7216" y="742"/>
                </a:lnTo>
                <a:lnTo>
                  <a:pt x="7106" y="750"/>
                </a:lnTo>
                <a:lnTo>
                  <a:pt x="6992" y="758"/>
                </a:lnTo>
                <a:lnTo>
                  <a:pt x="6872" y="762"/>
                </a:lnTo>
                <a:lnTo>
                  <a:pt x="6748" y="762"/>
                </a:lnTo>
                <a:lnTo>
                  <a:pt x="6618" y="760"/>
                </a:lnTo>
                <a:lnTo>
                  <a:pt x="6482" y="756"/>
                </a:lnTo>
                <a:lnTo>
                  <a:pt x="6342" y="750"/>
                </a:lnTo>
                <a:lnTo>
                  <a:pt x="6196" y="740"/>
                </a:lnTo>
                <a:lnTo>
                  <a:pt x="6042" y="726"/>
                </a:lnTo>
                <a:lnTo>
                  <a:pt x="5882" y="710"/>
                </a:lnTo>
                <a:lnTo>
                  <a:pt x="5716" y="690"/>
                </a:lnTo>
                <a:lnTo>
                  <a:pt x="5544" y="668"/>
                </a:lnTo>
                <a:lnTo>
                  <a:pt x="5364" y="642"/>
                </a:lnTo>
                <a:lnTo>
                  <a:pt x="5176" y="612"/>
                </a:lnTo>
                <a:lnTo>
                  <a:pt x="4982" y="578"/>
                </a:lnTo>
                <a:lnTo>
                  <a:pt x="4778" y="540"/>
                </a:lnTo>
                <a:lnTo>
                  <a:pt x="4568" y="500"/>
                </a:lnTo>
                <a:lnTo>
                  <a:pt x="4348" y="454"/>
                </a:lnTo>
                <a:lnTo>
                  <a:pt x="4122" y="406"/>
                </a:lnTo>
                <a:lnTo>
                  <a:pt x="3886" y="354"/>
                </a:lnTo>
                <a:lnTo>
                  <a:pt x="3640" y="296"/>
                </a:lnTo>
                <a:lnTo>
                  <a:pt x="3396" y="240"/>
                </a:lnTo>
                <a:lnTo>
                  <a:pt x="3160" y="192"/>
                </a:lnTo>
                <a:lnTo>
                  <a:pt x="2934" y="148"/>
                </a:lnTo>
                <a:lnTo>
                  <a:pt x="2718" y="112"/>
                </a:lnTo>
                <a:lnTo>
                  <a:pt x="2512" y="82"/>
                </a:lnTo>
                <a:lnTo>
                  <a:pt x="2314" y="56"/>
                </a:lnTo>
                <a:lnTo>
                  <a:pt x="2126" y="36"/>
                </a:lnTo>
                <a:lnTo>
                  <a:pt x="1948" y="20"/>
                </a:lnTo>
                <a:lnTo>
                  <a:pt x="1776" y="10"/>
                </a:lnTo>
                <a:lnTo>
                  <a:pt x="1616" y="2"/>
                </a:lnTo>
                <a:lnTo>
                  <a:pt x="1462" y="0"/>
                </a:lnTo>
                <a:lnTo>
                  <a:pt x="1318" y="0"/>
                </a:lnTo>
                <a:lnTo>
                  <a:pt x="1182" y="4"/>
                </a:lnTo>
                <a:lnTo>
                  <a:pt x="1054" y="10"/>
                </a:lnTo>
                <a:lnTo>
                  <a:pt x="934" y="20"/>
                </a:lnTo>
                <a:lnTo>
                  <a:pt x="822" y="30"/>
                </a:lnTo>
                <a:lnTo>
                  <a:pt x="716" y="44"/>
                </a:lnTo>
                <a:lnTo>
                  <a:pt x="620" y="58"/>
                </a:lnTo>
                <a:lnTo>
                  <a:pt x="530" y="74"/>
                </a:lnTo>
                <a:lnTo>
                  <a:pt x="450" y="92"/>
                </a:lnTo>
                <a:lnTo>
                  <a:pt x="374" y="108"/>
                </a:lnTo>
                <a:lnTo>
                  <a:pt x="308" y="126"/>
                </a:lnTo>
                <a:lnTo>
                  <a:pt x="248" y="144"/>
                </a:lnTo>
                <a:lnTo>
                  <a:pt x="194" y="160"/>
                </a:lnTo>
                <a:lnTo>
                  <a:pt x="148" y="176"/>
                </a:lnTo>
                <a:lnTo>
                  <a:pt x="108" y="192"/>
                </a:lnTo>
                <a:lnTo>
                  <a:pt x="48" y="216"/>
                </a:lnTo>
                <a:lnTo>
                  <a:pt x="12" y="234"/>
                </a:lnTo>
                <a:lnTo>
                  <a:pt x="0" y="240"/>
                </a:lnTo>
                <a:lnTo>
                  <a:pt x="0" y="1192"/>
                </a:lnTo>
                <a:lnTo>
                  <a:pt x="8192" y="1192"/>
                </a:lnTo>
                <a:lnTo>
                  <a:pt x="8196" y="1186"/>
                </a:lnTo>
                <a:lnTo>
                  <a:pt x="8196" y="510"/>
                </a:lnTo>
                <a:lnTo>
                  <a:pt x="8192" y="512"/>
                </a:lnTo>
                <a:close/>
              </a:path>
            </a:pathLst>
          </a:cu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0032" y="2463560"/>
            <a:ext cx="7772400" cy="1524000"/>
          </a:xfrm>
        </p:spPr>
        <p:txBody>
          <a:bodyPr anchor="t">
            <a:normAutofit/>
          </a:bodyPr>
          <a:lstStyle>
            <a:lvl1pPr algn="ctr">
              <a:defRPr sz="44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67365" y="1437448"/>
            <a:ext cx="6417734" cy="939801"/>
          </a:xfrm>
        </p:spPr>
        <p:txBody>
          <a:bodyPr anchor="b"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0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167B7D-34EB-440E-924C-DB966C77C7A5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9337C5-B898-42B8-84DC-38B56FCF05E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7897563"/>
      </p:ext>
    </p:extLst>
  </p:cSld>
  <p:clrMapOvr>
    <a:masterClrMapping/>
  </p:clrMapOvr>
  <p:transition spd="slow">
    <p:wipe/>
  </p:transition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1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3" name="Group 5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0325"/>
            <a:chOff x="-3905251" y="4294188"/>
            <a:chExt cx="13027839" cy="1892300"/>
          </a:xfrm>
        </p:grpSpPr>
        <p:sp>
          <p:nvSpPr>
            <p:cNvPr id="4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5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6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8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9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450B2E-A816-453F-A706-56F197FC9C5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0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912660-218F-46CD-9A6B-434C4D57688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9919146"/>
      </p:ext>
    </p:extLst>
  </p:cSld>
  <p:clrMapOvr>
    <a:masterClrMapping/>
  </p:clrMapOvr>
  <p:transition spd="slow">
    <p:wipe/>
  </p:transition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3"/>
          </p:nvPr>
        </p:nvSpPr>
        <p:spPr>
          <a:xfrm>
            <a:off x="676655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/>
          </p:nvPr>
        </p:nvSpPr>
        <p:spPr>
          <a:xfrm>
            <a:off x="4645152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D01C5B-83C7-4DF8-A0CF-A89A2A224A24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7025EF-7642-46AC-AED1-50BA80D7E3E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5085861"/>
      </p:ext>
    </p:extLst>
  </p:cSld>
  <p:clrMapOvr>
    <a:masterClrMapping/>
  </p:clrMapOvr>
  <p:transition spd="slow">
    <p:wipe/>
  </p:transition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6656" y="2678114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77332" y="3429000"/>
            <a:ext cx="3820055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8200" y="2678113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 i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3429000"/>
            <a:ext cx="3822192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F14EFF-4400-44D7-AAA9-6D5F89E5B38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272ED1-DB4E-4DBF-B6CB-18608D5885D0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0811059"/>
      </p:ext>
    </p:extLst>
  </p:cSld>
  <p:clrMapOvr>
    <a:masterClrMapping/>
  </p:clrMapOvr>
  <p:transition spd="slow">
    <p:wipe/>
  </p:transition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553679-A0E6-4D31-96F2-05900D4DA2A0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5A842E-1DC1-4F0A-A3AA-DD19E0F878F8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6673928"/>
      </p:ext>
    </p:extLst>
  </p:cSld>
  <p:clrMapOvr>
    <a:masterClrMapping/>
  </p:clrMapOvr>
  <p:transition spd="slow">
    <p:wipe/>
  </p:transition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1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3" name="Group 5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0325"/>
            <a:chOff x="-3905251" y="4294188"/>
            <a:chExt cx="13027839" cy="1892300"/>
          </a:xfrm>
        </p:grpSpPr>
        <p:sp>
          <p:nvSpPr>
            <p:cNvPr id="4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5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6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8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9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450B2E-A816-453F-A706-56F197FC9C5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0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912660-218F-46CD-9A6B-434C4D57688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52290645"/>
      </p:ext>
    </p:extLst>
  </p:cSld>
  <p:clrMapOvr>
    <a:masterClrMapping/>
  </p:clrMapOvr>
  <p:transition spd="slow">
    <p:wipe/>
  </p:transition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23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28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4400" y="3581400"/>
            <a:ext cx="3352800" cy="1905001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22" name="Title 21"/>
          <p:cNvSpPr>
            <a:spLocks noGrp="1"/>
          </p:cNvSpPr>
          <p:nvPr>
            <p:ph type="title"/>
          </p:nvPr>
        </p:nvSpPr>
        <p:spPr>
          <a:xfrm>
            <a:off x="914400" y="2286000"/>
            <a:ext cx="3352800" cy="1252728"/>
          </a:xfrm>
        </p:spPr>
        <p:txBody>
          <a:bodyPr anchor="b">
            <a:noAutofit/>
          </a:bodyPr>
          <a:lstStyle>
            <a:lvl1pPr algn="l">
              <a:defRPr sz="3200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51962" y="1828800"/>
            <a:ext cx="3904076" cy="3810000"/>
          </a:xfrm>
        </p:spPr>
        <p:txBody>
          <a:bodyPr anchor="ctr"/>
          <a:lstStyle>
            <a:lvl1pPr>
              <a:buClr>
                <a:schemeClr val="bg1"/>
              </a:buClr>
              <a:defRPr sz="2200">
                <a:solidFill>
                  <a:schemeClr val="tx2"/>
                </a:solidFill>
              </a:defRPr>
            </a:lvl1pPr>
            <a:lvl2pPr>
              <a:buClr>
                <a:schemeClr val="bg1"/>
              </a:buClr>
              <a:defRPr sz="2000">
                <a:solidFill>
                  <a:schemeClr val="tx2"/>
                </a:solidFill>
              </a:defRPr>
            </a:lvl2pPr>
            <a:lvl3pPr>
              <a:buClr>
                <a:schemeClr val="bg1"/>
              </a:buClr>
              <a:defRPr sz="1800">
                <a:solidFill>
                  <a:schemeClr val="tx2"/>
                </a:solidFill>
              </a:defRPr>
            </a:lvl3pPr>
            <a:lvl4pPr>
              <a:buClr>
                <a:schemeClr val="bg1"/>
              </a:buClr>
              <a:defRPr sz="1600">
                <a:solidFill>
                  <a:schemeClr val="tx2"/>
                </a:solidFill>
              </a:defRPr>
            </a:lvl4pPr>
            <a:lvl5pPr>
              <a:buClr>
                <a:schemeClr val="bg1"/>
              </a:buClr>
              <a:defRPr sz="1600">
                <a:solidFill>
                  <a:schemeClr val="tx2"/>
                </a:solidFill>
              </a:defRPr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0E0E062-534C-4F7D-93BF-B2BFDC67B26B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B359C0-0683-46F0-8D72-E432E96826E7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4548228"/>
      </p:ext>
    </p:extLst>
  </p:cSld>
  <p:clrMapOvr>
    <a:masterClrMapping/>
  </p:clrMapOvr>
  <p:transition spd="slow">
    <p:wipe/>
  </p:transition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8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74155" y="338667"/>
            <a:ext cx="3812645" cy="2429934"/>
          </a:xfrm>
        </p:spPr>
        <p:txBody>
          <a:bodyPr anchor="b">
            <a:normAutofit/>
          </a:bodyPr>
          <a:lstStyle>
            <a:lvl1pPr algn="l">
              <a:defRPr sz="2800" b="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868333" y="2785533"/>
            <a:ext cx="3818467" cy="2421467"/>
          </a:xfrm>
        </p:spPr>
        <p:txBody>
          <a:bodyPr>
            <a:normAutofit/>
          </a:bodyPr>
          <a:lstStyle>
            <a:lvl1pPr marL="0" indent="0">
              <a:buNone/>
              <a:defRPr sz="18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838200" y="1371600"/>
            <a:ext cx="3566160" cy="2926080"/>
          </a:xfrm>
          <a:prstGeom prst="roundRect">
            <a:avLst>
              <a:gd name="adj" fmla="val 3924"/>
            </a:avLst>
          </a:prstGeom>
          <a:solidFill>
            <a:schemeClr val="accent1"/>
          </a:solidFill>
          <a:ln>
            <a:noFill/>
          </a:ln>
          <a:effectLst>
            <a:reflection blurRad="12700" stA="30000" endPos="30000" dist="5000" dir="5400000" sy="-100000" algn="bl" rotWithShape="0"/>
          </a:effectLst>
          <a:scene3d>
            <a:camera prst="perspectiveContrastingLeftFacing" fov="600000">
              <a:rot lat="240000" lon="19799999" rev="0"/>
            </a:camera>
            <a:lightRig rig="threePt" dir="t">
              <a:rot lat="0" lon="0" rev="2700000"/>
            </a:lightRig>
          </a:scene3d>
          <a:sp3d>
            <a:bevelT w="44450" h="31750"/>
          </a:sp3d>
        </p:spPr>
        <p:txBody>
          <a:bodyPr rtlCol="0">
            <a:normAutofit/>
          </a:bodyPr>
          <a:lstStyle>
            <a:lvl1pPr marL="0" indent="0" algn="ctr">
              <a:buNone/>
              <a:defRPr sz="3200">
                <a:solidFill>
                  <a:schemeClr val="bg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C27636-638F-4751-96C3-96438874F2F7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CD76AC-0DEE-4CBB-A251-3CF24C3DC75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6878076"/>
      </p:ext>
    </p:extLst>
  </p:cSld>
  <p:clrMapOvr>
    <a:masterClrMapping/>
  </p:clrMapOvr>
  <p:transition spd="slow">
    <p:wipe/>
  </p:transition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ctr"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6042C2-2500-4196-92DE-2E23788A1B8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09C1BA-C6A4-43EB-AAF7-680D422C88C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39953909"/>
      </p:ext>
    </p:extLst>
  </p:cSld>
  <p:clrMapOvr>
    <a:masterClrMapping/>
  </p:clrMapOvr>
  <p:transition spd="slow">
    <p:wipe/>
  </p:transition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20"/>
          <p:cNvSpPr/>
          <p:nvPr/>
        </p:nvSpPr>
        <p:spPr bwMode="hidden"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14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9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1447800"/>
            <a:ext cx="2057400" cy="4487333"/>
          </a:xfrm>
        </p:spPr>
        <p:txBody>
          <a:bodyPr vert="eaVert"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447800"/>
            <a:ext cx="6019800" cy="4487334"/>
          </a:xfrm>
        </p:spPr>
        <p:txBody>
          <a:bodyPr vert="eaVert"/>
          <a:lstStyle>
            <a:lvl1pPr>
              <a:buClr>
                <a:schemeClr val="accent1"/>
              </a:buClr>
              <a:defRPr/>
            </a:lvl1pPr>
            <a:lvl2pPr>
              <a:buClr>
                <a:schemeClr val="accent1"/>
              </a:buClr>
              <a:defRPr/>
            </a:lvl2pPr>
            <a:lvl3pPr>
              <a:buClr>
                <a:schemeClr val="accent1"/>
              </a:buClr>
              <a:defRPr/>
            </a:lvl3pPr>
            <a:lvl4pPr>
              <a:buClr>
                <a:schemeClr val="accent1"/>
              </a:buClr>
              <a:defRPr/>
            </a:lvl4pPr>
            <a:lvl5pPr>
              <a:buClr>
                <a:schemeClr val="accent1"/>
              </a:buClr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6CDCF7-13FB-4B3F-A441-25394D659BA6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8EBC28-916C-4EC4-A72B-C60A8D483E4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7222871"/>
      </p:ext>
    </p:extLst>
  </p:cSld>
  <p:clrMapOvr>
    <a:masterClrMapping/>
  </p:clrMapOvr>
  <p:transition spd="slow">
    <p:wipe/>
  </p:transition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5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9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600200"/>
            <a:ext cx="7772400" cy="1780108"/>
          </a:xfrm>
        </p:spPr>
        <p:txBody>
          <a:bodyPr anchor="b">
            <a:normAutofit/>
          </a:bodyPr>
          <a:lstStyle>
            <a:lvl1pPr>
              <a:defRPr sz="440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556001"/>
            <a:ext cx="6400800" cy="1473200"/>
          </a:xfrm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82E328-32DD-4799-9BF7-0140C76A467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C41A3B-BF38-4FDE-9B78-38F770EF1152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3425194"/>
      </p:ext>
    </p:extLst>
  </p:cSld>
  <p:clrMapOvr>
    <a:masterClrMapping/>
  </p:clrMapOvr>
  <p:transition spd="slow">
    <p:wipe/>
  </p:transition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F243F51-98A4-455E-AA39-B4C3F9DAAEF3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BA33221-AC99-4029-975A-DB58881AFA3B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8566668"/>
      </p:ext>
    </p:extLst>
  </p:cSld>
  <p:clrMapOvr>
    <a:masterClrMapping/>
  </p:clrMapOvr>
  <p:transition spd="slow">
    <p:wipe/>
  </p:transition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23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28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4400" y="3581400"/>
            <a:ext cx="3352800" cy="1905001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22" name="Title 21"/>
          <p:cNvSpPr>
            <a:spLocks noGrp="1"/>
          </p:cNvSpPr>
          <p:nvPr>
            <p:ph type="title"/>
          </p:nvPr>
        </p:nvSpPr>
        <p:spPr>
          <a:xfrm>
            <a:off x="914400" y="2286000"/>
            <a:ext cx="3352800" cy="1252728"/>
          </a:xfrm>
        </p:spPr>
        <p:txBody>
          <a:bodyPr anchor="b">
            <a:noAutofit/>
          </a:bodyPr>
          <a:lstStyle>
            <a:lvl1pPr algn="l">
              <a:defRPr sz="3200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51962" y="1828800"/>
            <a:ext cx="3904076" cy="3810000"/>
          </a:xfrm>
        </p:spPr>
        <p:txBody>
          <a:bodyPr anchor="ctr"/>
          <a:lstStyle>
            <a:lvl1pPr>
              <a:buClr>
                <a:schemeClr val="bg1"/>
              </a:buClr>
              <a:defRPr sz="2200">
                <a:solidFill>
                  <a:schemeClr val="tx2"/>
                </a:solidFill>
              </a:defRPr>
            </a:lvl1pPr>
            <a:lvl2pPr>
              <a:buClr>
                <a:schemeClr val="bg1"/>
              </a:buClr>
              <a:defRPr sz="2000">
                <a:solidFill>
                  <a:schemeClr val="tx2"/>
                </a:solidFill>
              </a:defRPr>
            </a:lvl2pPr>
            <a:lvl3pPr>
              <a:buClr>
                <a:schemeClr val="bg1"/>
              </a:buClr>
              <a:defRPr sz="1800">
                <a:solidFill>
                  <a:schemeClr val="tx2"/>
                </a:solidFill>
              </a:defRPr>
            </a:lvl3pPr>
            <a:lvl4pPr>
              <a:buClr>
                <a:schemeClr val="bg1"/>
              </a:buClr>
              <a:defRPr sz="1600">
                <a:solidFill>
                  <a:schemeClr val="tx2"/>
                </a:solidFill>
              </a:defRPr>
            </a:lvl4pPr>
            <a:lvl5pPr>
              <a:buClr>
                <a:schemeClr val="bg1"/>
              </a:buClr>
              <a:defRPr sz="1600">
                <a:solidFill>
                  <a:schemeClr val="tx2"/>
                </a:solidFill>
              </a:defRPr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0E0E062-534C-4F7D-93BF-B2BFDC67B26B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B359C0-0683-46F0-8D72-E432E96826E7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4735695"/>
      </p:ext>
    </p:extLst>
  </p:cSld>
  <p:clrMapOvr>
    <a:masterClrMapping/>
  </p:clrMapOvr>
  <p:transition spd="slow">
    <p:wipe/>
  </p:transition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3"/>
          <p:cNvSpPr/>
          <p:nvPr/>
        </p:nvSpPr>
        <p:spPr>
          <a:xfrm>
            <a:off x="228600" y="228600"/>
            <a:ext cx="8696325" cy="4737100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Freeform 14"/>
          <p:cNvSpPr>
            <a:spLocks/>
          </p:cNvSpPr>
          <p:nvPr/>
        </p:nvSpPr>
        <p:spPr bwMode="hidden">
          <a:xfrm>
            <a:off x="6046788" y="4203700"/>
            <a:ext cx="2876550" cy="714375"/>
          </a:xfrm>
          <a:custGeom>
            <a:avLst/>
            <a:gdLst>
              <a:gd name="T0" fmla="*/ 2147483647 w 2706"/>
              <a:gd name="T1" fmla="*/ 0 h 640"/>
              <a:gd name="T2" fmla="*/ 2147483647 w 2706"/>
              <a:gd name="T3" fmla="*/ 0 h 640"/>
              <a:gd name="T4" fmla="*/ 2147483647 w 2706"/>
              <a:gd name="T5" fmla="*/ 2147483647 h 640"/>
              <a:gd name="T6" fmla="*/ 2147483647 w 2706"/>
              <a:gd name="T7" fmla="*/ 2147483647 h 640"/>
              <a:gd name="T8" fmla="*/ 2147483647 w 2706"/>
              <a:gd name="T9" fmla="*/ 2147483647 h 640"/>
              <a:gd name="T10" fmla="*/ 2147483647 w 2706"/>
              <a:gd name="T11" fmla="*/ 2147483647 h 640"/>
              <a:gd name="T12" fmla="*/ 2147483647 w 2706"/>
              <a:gd name="T13" fmla="*/ 2147483647 h 640"/>
              <a:gd name="T14" fmla="*/ 2147483647 w 2706"/>
              <a:gd name="T15" fmla="*/ 2147483647 h 640"/>
              <a:gd name="T16" fmla="*/ 2147483647 w 2706"/>
              <a:gd name="T17" fmla="*/ 2147483647 h 640"/>
              <a:gd name="T18" fmla="*/ 2147483647 w 2706"/>
              <a:gd name="T19" fmla="*/ 2147483647 h 640"/>
              <a:gd name="T20" fmla="*/ 2147483647 w 2706"/>
              <a:gd name="T21" fmla="*/ 2147483647 h 640"/>
              <a:gd name="T22" fmla="*/ 2147483647 w 2706"/>
              <a:gd name="T23" fmla="*/ 2147483647 h 640"/>
              <a:gd name="T24" fmla="*/ 2147483647 w 2706"/>
              <a:gd name="T25" fmla="*/ 2147483647 h 640"/>
              <a:gd name="T26" fmla="*/ 2147483647 w 2706"/>
              <a:gd name="T27" fmla="*/ 2147483647 h 640"/>
              <a:gd name="T28" fmla="*/ 2147483647 w 2706"/>
              <a:gd name="T29" fmla="*/ 2147483647 h 640"/>
              <a:gd name="T30" fmla="*/ 2147483647 w 2706"/>
              <a:gd name="T31" fmla="*/ 2147483647 h 640"/>
              <a:gd name="T32" fmla="*/ 2147483647 w 2706"/>
              <a:gd name="T33" fmla="*/ 2147483647 h 640"/>
              <a:gd name="T34" fmla="*/ 2147483647 w 2706"/>
              <a:gd name="T35" fmla="*/ 2147483647 h 640"/>
              <a:gd name="T36" fmla="*/ 0 w 2706"/>
              <a:gd name="T37" fmla="*/ 2147483647 h 640"/>
              <a:gd name="T38" fmla="*/ 0 w 2706"/>
              <a:gd name="T39" fmla="*/ 2147483647 h 640"/>
              <a:gd name="T40" fmla="*/ 2147483647 w 2706"/>
              <a:gd name="T41" fmla="*/ 2147483647 h 640"/>
              <a:gd name="T42" fmla="*/ 2147483647 w 2706"/>
              <a:gd name="T43" fmla="*/ 2147483647 h 640"/>
              <a:gd name="T44" fmla="*/ 2147483647 w 2706"/>
              <a:gd name="T45" fmla="*/ 2147483647 h 640"/>
              <a:gd name="T46" fmla="*/ 2147483647 w 2706"/>
              <a:gd name="T47" fmla="*/ 2147483647 h 640"/>
              <a:gd name="T48" fmla="*/ 2147483647 w 2706"/>
              <a:gd name="T49" fmla="*/ 2147483647 h 640"/>
              <a:gd name="T50" fmla="*/ 2147483647 w 2706"/>
              <a:gd name="T51" fmla="*/ 2147483647 h 640"/>
              <a:gd name="T52" fmla="*/ 2147483647 w 2706"/>
              <a:gd name="T53" fmla="*/ 2147483647 h 640"/>
              <a:gd name="T54" fmla="*/ 2147483647 w 2706"/>
              <a:gd name="T55" fmla="*/ 2147483647 h 640"/>
              <a:gd name="T56" fmla="*/ 2147483647 w 2706"/>
              <a:gd name="T57" fmla="*/ 2147483647 h 640"/>
              <a:gd name="T58" fmla="*/ 2147483647 w 2706"/>
              <a:gd name="T59" fmla="*/ 2147483647 h 640"/>
              <a:gd name="T60" fmla="*/ 2147483647 w 2706"/>
              <a:gd name="T61" fmla="*/ 2147483647 h 640"/>
              <a:gd name="T62" fmla="*/ 2147483647 w 2706"/>
              <a:gd name="T63" fmla="*/ 2147483647 h 640"/>
              <a:gd name="T64" fmla="*/ 2147483647 w 2706"/>
              <a:gd name="T65" fmla="*/ 2147483647 h 640"/>
              <a:gd name="T66" fmla="*/ 2147483647 w 2706"/>
              <a:gd name="T67" fmla="*/ 2147483647 h 640"/>
              <a:gd name="T68" fmla="*/ 2147483647 w 2706"/>
              <a:gd name="T69" fmla="*/ 2147483647 h 640"/>
              <a:gd name="T70" fmla="*/ 2147483647 w 2706"/>
              <a:gd name="T71" fmla="*/ 2147483647 h 640"/>
              <a:gd name="T72" fmla="*/ 2147483647 w 2706"/>
              <a:gd name="T73" fmla="*/ 2147483647 h 640"/>
              <a:gd name="T74" fmla="*/ 2147483647 w 2706"/>
              <a:gd name="T75" fmla="*/ 2147483647 h 640"/>
              <a:gd name="T76" fmla="*/ 2147483647 w 2706"/>
              <a:gd name="T77" fmla="*/ 2147483647 h 640"/>
              <a:gd name="T78" fmla="*/ 2147483647 w 2706"/>
              <a:gd name="T79" fmla="*/ 2147483647 h 640"/>
              <a:gd name="T80" fmla="*/ 2147483647 w 2706"/>
              <a:gd name="T81" fmla="*/ 2147483647 h 640"/>
              <a:gd name="T82" fmla="*/ 2147483647 w 2706"/>
              <a:gd name="T83" fmla="*/ 2147483647 h 640"/>
              <a:gd name="T84" fmla="*/ 2147483647 w 2706"/>
              <a:gd name="T85" fmla="*/ 2147483647 h 640"/>
              <a:gd name="T86" fmla="*/ 2147483647 w 2706"/>
              <a:gd name="T87" fmla="*/ 2147483647 h 640"/>
              <a:gd name="T88" fmla="*/ 2147483647 w 2706"/>
              <a:gd name="T89" fmla="*/ 2147483647 h 640"/>
              <a:gd name="T90" fmla="*/ 2147483647 w 2706"/>
              <a:gd name="T91" fmla="*/ 2147483647 h 640"/>
              <a:gd name="T92" fmla="*/ 2147483647 w 2706"/>
              <a:gd name="T93" fmla="*/ 2147483647 h 640"/>
              <a:gd name="T94" fmla="*/ 2147483647 w 2706"/>
              <a:gd name="T95" fmla="*/ 2147483647 h 640"/>
              <a:gd name="T96" fmla="*/ 2147483647 w 2706"/>
              <a:gd name="T97" fmla="*/ 2147483647 h 640"/>
              <a:gd name="T98" fmla="*/ 2147483647 w 2706"/>
              <a:gd name="T99" fmla="*/ 2147483647 h 640"/>
              <a:gd name="T100" fmla="*/ 2147483647 w 2706"/>
              <a:gd name="T101" fmla="*/ 2147483647 h 640"/>
              <a:gd name="T102" fmla="*/ 2147483647 w 2706"/>
              <a:gd name="T103" fmla="*/ 2147483647 h 640"/>
              <a:gd name="T104" fmla="*/ 2147483647 w 2706"/>
              <a:gd name="T105" fmla="*/ 2147483647 h 640"/>
              <a:gd name="T106" fmla="*/ 2147483647 w 2706"/>
              <a:gd name="T107" fmla="*/ 0 h 640"/>
              <a:gd name="T108" fmla="*/ 2147483647 w 2706"/>
              <a:gd name="T109" fmla="*/ 0 h 640"/>
              <a:gd name="T110" fmla="*/ 2147483647 w 2706"/>
              <a:gd name="T111" fmla="*/ 0 h 640"/>
              <a:gd name="T112" fmla="*/ 2147483647 w 2706"/>
              <a:gd name="T113" fmla="*/ 0 h 64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706" h="640">
                <a:moveTo>
                  <a:pt x="2700" y="0"/>
                </a:moveTo>
                <a:lnTo>
                  <a:pt x="2700" y="0"/>
                </a:lnTo>
                <a:lnTo>
                  <a:pt x="2586" y="18"/>
                </a:lnTo>
                <a:lnTo>
                  <a:pt x="2470" y="38"/>
                </a:lnTo>
                <a:lnTo>
                  <a:pt x="2352" y="60"/>
                </a:lnTo>
                <a:lnTo>
                  <a:pt x="2230" y="82"/>
                </a:lnTo>
                <a:lnTo>
                  <a:pt x="2106" y="108"/>
                </a:lnTo>
                <a:lnTo>
                  <a:pt x="1978" y="134"/>
                </a:lnTo>
                <a:lnTo>
                  <a:pt x="1848" y="164"/>
                </a:lnTo>
                <a:lnTo>
                  <a:pt x="1714" y="194"/>
                </a:lnTo>
                <a:lnTo>
                  <a:pt x="1472" y="252"/>
                </a:lnTo>
                <a:lnTo>
                  <a:pt x="1236" y="304"/>
                </a:lnTo>
                <a:lnTo>
                  <a:pt x="1010" y="352"/>
                </a:lnTo>
                <a:lnTo>
                  <a:pt x="792" y="398"/>
                </a:lnTo>
                <a:lnTo>
                  <a:pt x="584" y="438"/>
                </a:lnTo>
                <a:lnTo>
                  <a:pt x="382" y="474"/>
                </a:lnTo>
                <a:lnTo>
                  <a:pt x="188" y="508"/>
                </a:lnTo>
                <a:lnTo>
                  <a:pt x="0" y="538"/>
                </a:lnTo>
                <a:lnTo>
                  <a:pt x="130" y="556"/>
                </a:lnTo>
                <a:lnTo>
                  <a:pt x="254" y="572"/>
                </a:lnTo>
                <a:lnTo>
                  <a:pt x="374" y="586"/>
                </a:lnTo>
                <a:lnTo>
                  <a:pt x="492" y="598"/>
                </a:lnTo>
                <a:lnTo>
                  <a:pt x="606" y="610"/>
                </a:lnTo>
                <a:lnTo>
                  <a:pt x="716" y="618"/>
                </a:lnTo>
                <a:lnTo>
                  <a:pt x="822" y="626"/>
                </a:lnTo>
                <a:lnTo>
                  <a:pt x="926" y="632"/>
                </a:lnTo>
                <a:lnTo>
                  <a:pt x="1028" y="636"/>
                </a:lnTo>
                <a:lnTo>
                  <a:pt x="1126" y="638"/>
                </a:lnTo>
                <a:lnTo>
                  <a:pt x="1220" y="640"/>
                </a:lnTo>
                <a:lnTo>
                  <a:pt x="1312" y="640"/>
                </a:lnTo>
                <a:lnTo>
                  <a:pt x="1402" y="638"/>
                </a:lnTo>
                <a:lnTo>
                  <a:pt x="1490" y="636"/>
                </a:lnTo>
                <a:lnTo>
                  <a:pt x="1574" y="632"/>
                </a:lnTo>
                <a:lnTo>
                  <a:pt x="1656" y="626"/>
                </a:lnTo>
                <a:lnTo>
                  <a:pt x="1734" y="620"/>
                </a:lnTo>
                <a:lnTo>
                  <a:pt x="1812" y="612"/>
                </a:lnTo>
                <a:lnTo>
                  <a:pt x="1886" y="602"/>
                </a:lnTo>
                <a:lnTo>
                  <a:pt x="1960" y="592"/>
                </a:lnTo>
                <a:lnTo>
                  <a:pt x="2030" y="580"/>
                </a:lnTo>
                <a:lnTo>
                  <a:pt x="2100" y="568"/>
                </a:lnTo>
                <a:lnTo>
                  <a:pt x="2166" y="554"/>
                </a:lnTo>
                <a:lnTo>
                  <a:pt x="2232" y="540"/>
                </a:lnTo>
                <a:lnTo>
                  <a:pt x="2296" y="524"/>
                </a:lnTo>
                <a:lnTo>
                  <a:pt x="2358" y="508"/>
                </a:lnTo>
                <a:lnTo>
                  <a:pt x="2418" y="490"/>
                </a:lnTo>
                <a:lnTo>
                  <a:pt x="2478" y="472"/>
                </a:lnTo>
                <a:lnTo>
                  <a:pt x="2592" y="432"/>
                </a:lnTo>
                <a:lnTo>
                  <a:pt x="2702" y="390"/>
                </a:lnTo>
                <a:lnTo>
                  <a:pt x="2706" y="388"/>
                </a:lnTo>
                <a:lnTo>
                  <a:pt x="2706" y="0"/>
                </a:lnTo>
                <a:lnTo>
                  <a:pt x="2700" y="0"/>
                </a:lnTo>
                <a:close/>
              </a:path>
            </a:pathLst>
          </a:custGeom>
          <a:solidFill>
            <a:schemeClr val="bg2">
              <a:alpha val="2901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6" name="Freeform 18"/>
          <p:cNvSpPr>
            <a:spLocks/>
          </p:cNvSpPr>
          <p:nvPr/>
        </p:nvSpPr>
        <p:spPr bwMode="hidden">
          <a:xfrm>
            <a:off x="2619375" y="4075113"/>
            <a:ext cx="5545138" cy="850900"/>
          </a:xfrm>
          <a:custGeom>
            <a:avLst/>
            <a:gdLst>
              <a:gd name="T0" fmla="*/ 2147483647 w 5216"/>
              <a:gd name="T1" fmla="*/ 2147483647 h 762"/>
              <a:gd name="T2" fmla="*/ 2147483647 w 5216"/>
              <a:gd name="T3" fmla="*/ 2147483647 h 762"/>
              <a:gd name="T4" fmla="*/ 2147483647 w 5216"/>
              <a:gd name="T5" fmla="*/ 2147483647 h 762"/>
              <a:gd name="T6" fmla="*/ 2147483647 w 5216"/>
              <a:gd name="T7" fmla="*/ 2147483647 h 762"/>
              <a:gd name="T8" fmla="*/ 2147483647 w 5216"/>
              <a:gd name="T9" fmla="*/ 2147483647 h 762"/>
              <a:gd name="T10" fmla="*/ 2147483647 w 5216"/>
              <a:gd name="T11" fmla="*/ 2147483647 h 762"/>
              <a:gd name="T12" fmla="*/ 2147483647 w 5216"/>
              <a:gd name="T13" fmla="*/ 2147483647 h 762"/>
              <a:gd name="T14" fmla="*/ 2147483647 w 5216"/>
              <a:gd name="T15" fmla="*/ 2147483647 h 762"/>
              <a:gd name="T16" fmla="*/ 2147483647 w 5216"/>
              <a:gd name="T17" fmla="*/ 2147483647 h 762"/>
              <a:gd name="T18" fmla="*/ 2147483647 w 5216"/>
              <a:gd name="T19" fmla="*/ 2147483647 h 762"/>
              <a:gd name="T20" fmla="*/ 2147483647 w 5216"/>
              <a:gd name="T21" fmla="*/ 2147483647 h 762"/>
              <a:gd name="T22" fmla="*/ 2147483647 w 5216"/>
              <a:gd name="T23" fmla="*/ 2147483647 h 762"/>
              <a:gd name="T24" fmla="*/ 2147483647 w 5216"/>
              <a:gd name="T25" fmla="*/ 2147483647 h 762"/>
              <a:gd name="T26" fmla="*/ 2147483647 w 5216"/>
              <a:gd name="T27" fmla="*/ 0 h 762"/>
              <a:gd name="T28" fmla="*/ 2147483647 w 5216"/>
              <a:gd name="T29" fmla="*/ 2147483647 h 762"/>
              <a:gd name="T30" fmla="*/ 2147483647 w 5216"/>
              <a:gd name="T31" fmla="*/ 2147483647 h 762"/>
              <a:gd name="T32" fmla="*/ 0 w 5216"/>
              <a:gd name="T33" fmla="*/ 2147483647 h 762"/>
              <a:gd name="T34" fmla="*/ 2147483647 w 5216"/>
              <a:gd name="T35" fmla="*/ 2147483647 h 762"/>
              <a:gd name="T36" fmla="*/ 2147483647 w 5216"/>
              <a:gd name="T37" fmla="*/ 2147483647 h 762"/>
              <a:gd name="T38" fmla="*/ 2147483647 w 5216"/>
              <a:gd name="T39" fmla="*/ 2147483647 h 762"/>
              <a:gd name="T40" fmla="*/ 2147483647 w 5216"/>
              <a:gd name="T41" fmla="*/ 2147483647 h 762"/>
              <a:gd name="T42" fmla="*/ 2147483647 w 5216"/>
              <a:gd name="T43" fmla="*/ 2147483647 h 762"/>
              <a:gd name="T44" fmla="*/ 2147483647 w 5216"/>
              <a:gd name="T45" fmla="*/ 2147483647 h 762"/>
              <a:gd name="T46" fmla="*/ 2147483647 w 5216"/>
              <a:gd name="T47" fmla="*/ 2147483647 h 762"/>
              <a:gd name="T48" fmla="*/ 2147483647 w 5216"/>
              <a:gd name="T49" fmla="*/ 2147483647 h 762"/>
              <a:gd name="T50" fmla="*/ 2147483647 w 5216"/>
              <a:gd name="T51" fmla="*/ 2147483647 h 762"/>
              <a:gd name="T52" fmla="*/ 2147483647 w 5216"/>
              <a:gd name="T53" fmla="*/ 2147483647 h 762"/>
              <a:gd name="T54" fmla="*/ 2147483647 w 5216"/>
              <a:gd name="T55" fmla="*/ 2147483647 h 762"/>
              <a:gd name="T56" fmla="*/ 2147483647 w 5216"/>
              <a:gd name="T57" fmla="*/ 2147483647 h 762"/>
              <a:gd name="T58" fmla="*/ 2147483647 w 5216"/>
              <a:gd name="T59" fmla="*/ 2147483647 h 762"/>
              <a:gd name="T60" fmla="*/ 2147483647 w 5216"/>
              <a:gd name="T61" fmla="*/ 2147483647 h 762"/>
              <a:gd name="T62" fmla="*/ 2147483647 w 5216"/>
              <a:gd name="T63" fmla="*/ 2147483647 h 762"/>
              <a:gd name="T64" fmla="*/ 2147483647 w 5216"/>
              <a:gd name="T65" fmla="*/ 2147483647 h 762"/>
              <a:gd name="T66" fmla="*/ 2147483647 w 5216"/>
              <a:gd name="T67" fmla="*/ 2147483647 h 762"/>
              <a:gd name="T68" fmla="*/ 2147483647 w 5216"/>
              <a:gd name="T69" fmla="*/ 2147483647 h 762"/>
              <a:gd name="T70" fmla="*/ 2147483647 w 5216"/>
              <a:gd name="T71" fmla="*/ 2147483647 h 7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216" h="762">
                <a:moveTo>
                  <a:pt x="5216" y="714"/>
                </a:moveTo>
                <a:lnTo>
                  <a:pt x="5216" y="714"/>
                </a:lnTo>
                <a:lnTo>
                  <a:pt x="5102" y="700"/>
                </a:lnTo>
                <a:lnTo>
                  <a:pt x="4984" y="686"/>
                </a:lnTo>
                <a:lnTo>
                  <a:pt x="4738" y="652"/>
                </a:lnTo>
                <a:lnTo>
                  <a:pt x="4478" y="610"/>
                </a:lnTo>
                <a:lnTo>
                  <a:pt x="4204" y="564"/>
                </a:lnTo>
                <a:lnTo>
                  <a:pt x="3914" y="508"/>
                </a:lnTo>
                <a:lnTo>
                  <a:pt x="3608" y="446"/>
                </a:lnTo>
                <a:lnTo>
                  <a:pt x="3286" y="374"/>
                </a:lnTo>
                <a:lnTo>
                  <a:pt x="2946" y="296"/>
                </a:lnTo>
                <a:lnTo>
                  <a:pt x="2812" y="266"/>
                </a:lnTo>
                <a:lnTo>
                  <a:pt x="2682" y="236"/>
                </a:lnTo>
                <a:lnTo>
                  <a:pt x="2556" y="210"/>
                </a:lnTo>
                <a:lnTo>
                  <a:pt x="2430" y="184"/>
                </a:lnTo>
                <a:lnTo>
                  <a:pt x="2308" y="162"/>
                </a:lnTo>
                <a:lnTo>
                  <a:pt x="2190" y="140"/>
                </a:lnTo>
                <a:lnTo>
                  <a:pt x="2074" y="120"/>
                </a:lnTo>
                <a:lnTo>
                  <a:pt x="1960" y="102"/>
                </a:lnTo>
                <a:lnTo>
                  <a:pt x="1850" y="86"/>
                </a:lnTo>
                <a:lnTo>
                  <a:pt x="1740" y="72"/>
                </a:lnTo>
                <a:lnTo>
                  <a:pt x="1532" y="46"/>
                </a:lnTo>
                <a:lnTo>
                  <a:pt x="1334" y="28"/>
                </a:lnTo>
                <a:lnTo>
                  <a:pt x="1148" y="14"/>
                </a:lnTo>
                <a:lnTo>
                  <a:pt x="970" y="4"/>
                </a:lnTo>
                <a:lnTo>
                  <a:pt x="802" y="0"/>
                </a:lnTo>
                <a:lnTo>
                  <a:pt x="644" y="0"/>
                </a:lnTo>
                <a:lnTo>
                  <a:pt x="496" y="4"/>
                </a:lnTo>
                <a:lnTo>
                  <a:pt x="358" y="10"/>
                </a:lnTo>
                <a:lnTo>
                  <a:pt x="230" y="20"/>
                </a:lnTo>
                <a:lnTo>
                  <a:pt x="110" y="32"/>
                </a:lnTo>
                <a:lnTo>
                  <a:pt x="0" y="48"/>
                </a:lnTo>
                <a:lnTo>
                  <a:pt x="154" y="66"/>
                </a:lnTo>
                <a:lnTo>
                  <a:pt x="314" y="86"/>
                </a:lnTo>
                <a:lnTo>
                  <a:pt x="480" y="112"/>
                </a:lnTo>
                <a:lnTo>
                  <a:pt x="652" y="140"/>
                </a:lnTo>
                <a:lnTo>
                  <a:pt x="830" y="174"/>
                </a:lnTo>
                <a:lnTo>
                  <a:pt x="1014" y="210"/>
                </a:lnTo>
                <a:lnTo>
                  <a:pt x="1206" y="250"/>
                </a:lnTo>
                <a:lnTo>
                  <a:pt x="1402" y="296"/>
                </a:lnTo>
                <a:lnTo>
                  <a:pt x="1756" y="378"/>
                </a:lnTo>
                <a:lnTo>
                  <a:pt x="2092" y="450"/>
                </a:lnTo>
                <a:lnTo>
                  <a:pt x="2408" y="516"/>
                </a:lnTo>
                <a:lnTo>
                  <a:pt x="2562" y="544"/>
                </a:lnTo>
                <a:lnTo>
                  <a:pt x="2708" y="572"/>
                </a:lnTo>
                <a:lnTo>
                  <a:pt x="2852" y="598"/>
                </a:lnTo>
                <a:lnTo>
                  <a:pt x="2992" y="620"/>
                </a:lnTo>
                <a:lnTo>
                  <a:pt x="3128" y="642"/>
                </a:lnTo>
                <a:lnTo>
                  <a:pt x="3260" y="662"/>
                </a:lnTo>
                <a:lnTo>
                  <a:pt x="3388" y="678"/>
                </a:lnTo>
                <a:lnTo>
                  <a:pt x="3512" y="694"/>
                </a:lnTo>
                <a:lnTo>
                  <a:pt x="3632" y="708"/>
                </a:lnTo>
                <a:lnTo>
                  <a:pt x="3750" y="722"/>
                </a:lnTo>
                <a:lnTo>
                  <a:pt x="3864" y="732"/>
                </a:lnTo>
                <a:lnTo>
                  <a:pt x="3974" y="740"/>
                </a:lnTo>
                <a:lnTo>
                  <a:pt x="4080" y="748"/>
                </a:lnTo>
                <a:lnTo>
                  <a:pt x="4184" y="754"/>
                </a:lnTo>
                <a:lnTo>
                  <a:pt x="4286" y="758"/>
                </a:lnTo>
                <a:lnTo>
                  <a:pt x="4384" y="762"/>
                </a:lnTo>
                <a:lnTo>
                  <a:pt x="4478" y="762"/>
                </a:lnTo>
                <a:lnTo>
                  <a:pt x="4570" y="762"/>
                </a:lnTo>
                <a:lnTo>
                  <a:pt x="4660" y="760"/>
                </a:lnTo>
                <a:lnTo>
                  <a:pt x="4746" y="758"/>
                </a:lnTo>
                <a:lnTo>
                  <a:pt x="4830" y="754"/>
                </a:lnTo>
                <a:lnTo>
                  <a:pt x="4912" y="748"/>
                </a:lnTo>
                <a:lnTo>
                  <a:pt x="4992" y="740"/>
                </a:lnTo>
                <a:lnTo>
                  <a:pt x="5068" y="732"/>
                </a:lnTo>
                <a:lnTo>
                  <a:pt x="5144" y="724"/>
                </a:lnTo>
                <a:lnTo>
                  <a:pt x="5216" y="71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7" name="Freeform 22"/>
          <p:cNvSpPr>
            <a:spLocks/>
          </p:cNvSpPr>
          <p:nvPr/>
        </p:nvSpPr>
        <p:spPr bwMode="hidden">
          <a:xfrm>
            <a:off x="2828925" y="4087813"/>
            <a:ext cx="5467350" cy="774700"/>
          </a:xfrm>
          <a:custGeom>
            <a:avLst/>
            <a:gdLst>
              <a:gd name="T0" fmla="*/ 0 w 5144"/>
              <a:gd name="T1" fmla="*/ 2147483647 h 694"/>
              <a:gd name="T2" fmla="*/ 0 w 5144"/>
              <a:gd name="T3" fmla="*/ 2147483647 h 694"/>
              <a:gd name="T4" fmla="*/ 2147483647 w 5144"/>
              <a:gd name="T5" fmla="*/ 2147483647 h 694"/>
              <a:gd name="T6" fmla="*/ 2147483647 w 5144"/>
              <a:gd name="T7" fmla="*/ 2147483647 h 694"/>
              <a:gd name="T8" fmla="*/ 2147483647 w 5144"/>
              <a:gd name="T9" fmla="*/ 2147483647 h 694"/>
              <a:gd name="T10" fmla="*/ 2147483647 w 5144"/>
              <a:gd name="T11" fmla="*/ 2147483647 h 694"/>
              <a:gd name="T12" fmla="*/ 2147483647 w 5144"/>
              <a:gd name="T13" fmla="*/ 2147483647 h 694"/>
              <a:gd name="T14" fmla="*/ 2147483647 w 5144"/>
              <a:gd name="T15" fmla="*/ 2147483647 h 694"/>
              <a:gd name="T16" fmla="*/ 2147483647 w 5144"/>
              <a:gd name="T17" fmla="*/ 2147483647 h 694"/>
              <a:gd name="T18" fmla="*/ 2147483647 w 5144"/>
              <a:gd name="T19" fmla="*/ 2147483647 h 694"/>
              <a:gd name="T20" fmla="*/ 2147483647 w 5144"/>
              <a:gd name="T21" fmla="*/ 2147483647 h 694"/>
              <a:gd name="T22" fmla="*/ 2147483647 w 5144"/>
              <a:gd name="T23" fmla="*/ 2147483647 h 694"/>
              <a:gd name="T24" fmla="*/ 2147483647 w 5144"/>
              <a:gd name="T25" fmla="*/ 0 h 694"/>
              <a:gd name="T26" fmla="*/ 2147483647 w 5144"/>
              <a:gd name="T27" fmla="*/ 2147483647 h 694"/>
              <a:gd name="T28" fmla="*/ 2147483647 w 5144"/>
              <a:gd name="T29" fmla="*/ 2147483647 h 694"/>
              <a:gd name="T30" fmla="*/ 2147483647 w 5144"/>
              <a:gd name="T31" fmla="*/ 2147483647 h 694"/>
              <a:gd name="T32" fmla="*/ 2147483647 w 5144"/>
              <a:gd name="T33" fmla="*/ 2147483647 h 694"/>
              <a:gd name="T34" fmla="*/ 2147483647 w 5144"/>
              <a:gd name="T35" fmla="*/ 2147483647 h 694"/>
              <a:gd name="T36" fmla="*/ 2147483647 w 5144"/>
              <a:gd name="T37" fmla="*/ 2147483647 h 694"/>
              <a:gd name="T38" fmla="*/ 2147483647 w 5144"/>
              <a:gd name="T39" fmla="*/ 2147483647 h 694"/>
              <a:gd name="T40" fmla="*/ 2147483647 w 5144"/>
              <a:gd name="T41" fmla="*/ 2147483647 h 694"/>
              <a:gd name="T42" fmla="*/ 2147483647 w 5144"/>
              <a:gd name="T43" fmla="*/ 2147483647 h 694"/>
              <a:gd name="T44" fmla="*/ 2147483647 w 5144"/>
              <a:gd name="T45" fmla="*/ 2147483647 h 694"/>
              <a:gd name="T46" fmla="*/ 2147483647 w 5144"/>
              <a:gd name="T47" fmla="*/ 2147483647 h 694"/>
              <a:gd name="T48" fmla="*/ 2147483647 w 5144"/>
              <a:gd name="T49" fmla="*/ 2147483647 h 694"/>
              <a:gd name="T50" fmla="*/ 2147483647 w 5144"/>
              <a:gd name="T51" fmla="*/ 2147483647 h 694"/>
              <a:gd name="T52" fmla="*/ 2147483647 w 5144"/>
              <a:gd name="T53" fmla="*/ 2147483647 h 694"/>
              <a:gd name="T54" fmla="*/ 2147483647 w 5144"/>
              <a:gd name="T55" fmla="*/ 2147483647 h 694"/>
              <a:gd name="T56" fmla="*/ 2147483647 w 5144"/>
              <a:gd name="T57" fmla="*/ 2147483647 h 694"/>
              <a:gd name="T58" fmla="*/ 2147483647 w 5144"/>
              <a:gd name="T59" fmla="*/ 2147483647 h 694"/>
              <a:gd name="T60" fmla="*/ 2147483647 w 5144"/>
              <a:gd name="T61" fmla="*/ 2147483647 h 69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144" h="694">
                <a:moveTo>
                  <a:pt x="0" y="70"/>
                </a:moveTo>
                <a:lnTo>
                  <a:pt x="0" y="70"/>
                </a:lnTo>
                <a:lnTo>
                  <a:pt x="18" y="66"/>
                </a:lnTo>
                <a:lnTo>
                  <a:pt x="72" y="56"/>
                </a:lnTo>
                <a:lnTo>
                  <a:pt x="164" y="42"/>
                </a:lnTo>
                <a:lnTo>
                  <a:pt x="224" y="34"/>
                </a:lnTo>
                <a:lnTo>
                  <a:pt x="294" y="26"/>
                </a:lnTo>
                <a:lnTo>
                  <a:pt x="372" y="20"/>
                </a:lnTo>
                <a:lnTo>
                  <a:pt x="462" y="14"/>
                </a:lnTo>
                <a:lnTo>
                  <a:pt x="560" y="8"/>
                </a:lnTo>
                <a:lnTo>
                  <a:pt x="670" y="4"/>
                </a:lnTo>
                <a:lnTo>
                  <a:pt x="790" y="2"/>
                </a:lnTo>
                <a:lnTo>
                  <a:pt x="920" y="0"/>
                </a:lnTo>
                <a:lnTo>
                  <a:pt x="1060" y="2"/>
                </a:lnTo>
                <a:lnTo>
                  <a:pt x="1210" y="6"/>
                </a:lnTo>
                <a:lnTo>
                  <a:pt x="1372" y="14"/>
                </a:lnTo>
                <a:lnTo>
                  <a:pt x="1544" y="24"/>
                </a:lnTo>
                <a:lnTo>
                  <a:pt x="1726" y="40"/>
                </a:lnTo>
                <a:lnTo>
                  <a:pt x="1920" y="58"/>
                </a:lnTo>
                <a:lnTo>
                  <a:pt x="2126" y="80"/>
                </a:lnTo>
                <a:lnTo>
                  <a:pt x="2342" y="106"/>
                </a:lnTo>
                <a:lnTo>
                  <a:pt x="2570" y="138"/>
                </a:lnTo>
                <a:lnTo>
                  <a:pt x="2808" y="174"/>
                </a:lnTo>
                <a:lnTo>
                  <a:pt x="3058" y="216"/>
                </a:lnTo>
                <a:lnTo>
                  <a:pt x="3320" y="266"/>
                </a:lnTo>
                <a:lnTo>
                  <a:pt x="3594" y="320"/>
                </a:lnTo>
                <a:lnTo>
                  <a:pt x="3880" y="380"/>
                </a:lnTo>
                <a:lnTo>
                  <a:pt x="4178" y="448"/>
                </a:lnTo>
                <a:lnTo>
                  <a:pt x="4488" y="522"/>
                </a:lnTo>
                <a:lnTo>
                  <a:pt x="4810" y="604"/>
                </a:lnTo>
                <a:lnTo>
                  <a:pt x="5144" y="694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8" name="Freeform 26"/>
          <p:cNvSpPr>
            <a:spLocks/>
          </p:cNvSpPr>
          <p:nvPr/>
        </p:nvSpPr>
        <p:spPr bwMode="hidden">
          <a:xfrm>
            <a:off x="5610225" y="4073525"/>
            <a:ext cx="3306763" cy="652463"/>
          </a:xfrm>
          <a:custGeom>
            <a:avLst/>
            <a:gdLst>
              <a:gd name="T0" fmla="*/ 0 w 3112"/>
              <a:gd name="T1" fmla="*/ 2147483647 h 584"/>
              <a:gd name="T2" fmla="*/ 0 w 3112"/>
              <a:gd name="T3" fmla="*/ 2147483647 h 584"/>
              <a:gd name="T4" fmla="*/ 2147483647 w 3112"/>
              <a:gd name="T5" fmla="*/ 2147483647 h 584"/>
              <a:gd name="T6" fmla="*/ 2147483647 w 3112"/>
              <a:gd name="T7" fmla="*/ 2147483647 h 584"/>
              <a:gd name="T8" fmla="*/ 2147483647 w 3112"/>
              <a:gd name="T9" fmla="*/ 2147483647 h 584"/>
              <a:gd name="T10" fmla="*/ 2147483647 w 3112"/>
              <a:gd name="T11" fmla="*/ 2147483647 h 584"/>
              <a:gd name="T12" fmla="*/ 2147483647 w 3112"/>
              <a:gd name="T13" fmla="*/ 2147483647 h 584"/>
              <a:gd name="T14" fmla="*/ 2147483647 w 3112"/>
              <a:gd name="T15" fmla="*/ 2147483647 h 584"/>
              <a:gd name="T16" fmla="*/ 2147483647 w 3112"/>
              <a:gd name="T17" fmla="*/ 2147483647 h 584"/>
              <a:gd name="T18" fmla="*/ 2147483647 w 3112"/>
              <a:gd name="T19" fmla="*/ 2147483647 h 584"/>
              <a:gd name="T20" fmla="*/ 2147483647 w 3112"/>
              <a:gd name="T21" fmla="*/ 2147483647 h 584"/>
              <a:gd name="T22" fmla="*/ 2147483647 w 3112"/>
              <a:gd name="T23" fmla="*/ 2147483647 h 584"/>
              <a:gd name="T24" fmla="*/ 2147483647 w 3112"/>
              <a:gd name="T25" fmla="*/ 2147483647 h 584"/>
              <a:gd name="T26" fmla="*/ 2147483647 w 3112"/>
              <a:gd name="T27" fmla="*/ 2147483647 h 584"/>
              <a:gd name="T28" fmla="*/ 2147483647 w 3112"/>
              <a:gd name="T29" fmla="*/ 2147483647 h 584"/>
              <a:gd name="T30" fmla="*/ 2147483647 w 3112"/>
              <a:gd name="T31" fmla="*/ 2147483647 h 584"/>
              <a:gd name="T32" fmla="*/ 2147483647 w 3112"/>
              <a:gd name="T33" fmla="*/ 2147483647 h 584"/>
              <a:gd name="T34" fmla="*/ 2147483647 w 3112"/>
              <a:gd name="T35" fmla="*/ 2147483647 h 584"/>
              <a:gd name="T36" fmla="*/ 2147483647 w 3112"/>
              <a:gd name="T37" fmla="*/ 2147483647 h 584"/>
              <a:gd name="T38" fmla="*/ 2147483647 w 3112"/>
              <a:gd name="T39" fmla="*/ 0 h 5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112" h="584">
                <a:moveTo>
                  <a:pt x="0" y="584"/>
                </a:moveTo>
                <a:lnTo>
                  <a:pt x="0" y="584"/>
                </a:lnTo>
                <a:lnTo>
                  <a:pt x="90" y="560"/>
                </a:lnTo>
                <a:lnTo>
                  <a:pt x="336" y="498"/>
                </a:lnTo>
                <a:lnTo>
                  <a:pt x="506" y="456"/>
                </a:lnTo>
                <a:lnTo>
                  <a:pt x="702" y="410"/>
                </a:lnTo>
                <a:lnTo>
                  <a:pt x="920" y="360"/>
                </a:lnTo>
                <a:lnTo>
                  <a:pt x="1154" y="306"/>
                </a:lnTo>
                <a:lnTo>
                  <a:pt x="1402" y="254"/>
                </a:lnTo>
                <a:lnTo>
                  <a:pt x="1656" y="202"/>
                </a:lnTo>
                <a:lnTo>
                  <a:pt x="1916" y="154"/>
                </a:lnTo>
                <a:lnTo>
                  <a:pt x="2174" y="108"/>
                </a:lnTo>
                <a:lnTo>
                  <a:pt x="2302" y="88"/>
                </a:lnTo>
                <a:lnTo>
                  <a:pt x="2426" y="68"/>
                </a:lnTo>
                <a:lnTo>
                  <a:pt x="2550" y="52"/>
                </a:lnTo>
                <a:lnTo>
                  <a:pt x="2670" y="36"/>
                </a:lnTo>
                <a:lnTo>
                  <a:pt x="2788" y="24"/>
                </a:lnTo>
                <a:lnTo>
                  <a:pt x="2900" y="14"/>
                </a:lnTo>
                <a:lnTo>
                  <a:pt x="3008" y="6"/>
                </a:lnTo>
                <a:lnTo>
                  <a:pt x="3112" y="0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 useBgFill="1">
        <p:nvSpPr>
          <p:cNvPr id="9" name="Freeform 10"/>
          <p:cNvSpPr>
            <a:spLocks/>
          </p:cNvSpPr>
          <p:nvPr/>
        </p:nvSpPr>
        <p:spPr bwMode="hidden">
          <a:xfrm>
            <a:off x="211138" y="4059238"/>
            <a:ext cx="8723312" cy="1328737"/>
          </a:xfrm>
          <a:custGeom>
            <a:avLst/>
            <a:gdLst>
              <a:gd name="T0" fmla="*/ 2147483647 w 8196"/>
              <a:gd name="T1" fmla="*/ 2147483647 h 1192"/>
              <a:gd name="T2" fmla="*/ 2147483647 w 8196"/>
              <a:gd name="T3" fmla="*/ 2147483647 h 1192"/>
              <a:gd name="T4" fmla="*/ 2147483647 w 8196"/>
              <a:gd name="T5" fmla="*/ 2147483647 h 1192"/>
              <a:gd name="T6" fmla="*/ 2147483647 w 8196"/>
              <a:gd name="T7" fmla="*/ 2147483647 h 1192"/>
              <a:gd name="T8" fmla="*/ 2147483647 w 8196"/>
              <a:gd name="T9" fmla="*/ 2147483647 h 1192"/>
              <a:gd name="T10" fmla="*/ 2147483647 w 8196"/>
              <a:gd name="T11" fmla="*/ 2147483647 h 1192"/>
              <a:gd name="T12" fmla="*/ 2147483647 w 8196"/>
              <a:gd name="T13" fmla="*/ 2147483647 h 1192"/>
              <a:gd name="T14" fmla="*/ 2147483647 w 8196"/>
              <a:gd name="T15" fmla="*/ 2147483647 h 1192"/>
              <a:gd name="T16" fmla="*/ 2147483647 w 8196"/>
              <a:gd name="T17" fmla="*/ 2147483647 h 1192"/>
              <a:gd name="T18" fmla="*/ 2147483647 w 8196"/>
              <a:gd name="T19" fmla="*/ 2147483647 h 1192"/>
              <a:gd name="T20" fmla="*/ 2147483647 w 8196"/>
              <a:gd name="T21" fmla="*/ 2147483647 h 1192"/>
              <a:gd name="T22" fmla="*/ 2147483647 w 8196"/>
              <a:gd name="T23" fmla="*/ 2147483647 h 1192"/>
              <a:gd name="T24" fmla="*/ 2147483647 w 8196"/>
              <a:gd name="T25" fmla="*/ 2147483647 h 1192"/>
              <a:gd name="T26" fmla="*/ 2147483647 w 8196"/>
              <a:gd name="T27" fmla="*/ 2147483647 h 1192"/>
              <a:gd name="T28" fmla="*/ 2147483647 w 8196"/>
              <a:gd name="T29" fmla="*/ 2147483647 h 1192"/>
              <a:gd name="T30" fmla="*/ 2147483647 w 8196"/>
              <a:gd name="T31" fmla="*/ 2147483647 h 1192"/>
              <a:gd name="T32" fmla="*/ 2147483647 w 8196"/>
              <a:gd name="T33" fmla="*/ 2147483647 h 1192"/>
              <a:gd name="T34" fmla="*/ 2147483647 w 8196"/>
              <a:gd name="T35" fmla="*/ 2147483647 h 1192"/>
              <a:gd name="T36" fmla="*/ 2147483647 w 8196"/>
              <a:gd name="T37" fmla="*/ 2147483647 h 1192"/>
              <a:gd name="T38" fmla="*/ 2147483647 w 8196"/>
              <a:gd name="T39" fmla="*/ 2147483647 h 1192"/>
              <a:gd name="T40" fmla="*/ 2147483647 w 8196"/>
              <a:gd name="T41" fmla="*/ 2147483647 h 1192"/>
              <a:gd name="T42" fmla="*/ 2147483647 w 8196"/>
              <a:gd name="T43" fmla="*/ 2147483647 h 1192"/>
              <a:gd name="T44" fmla="*/ 2147483647 w 8196"/>
              <a:gd name="T45" fmla="*/ 0 h 1192"/>
              <a:gd name="T46" fmla="*/ 2147483647 w 8196"/>
              <a:gd name="T47" fmla="*/ 2147483647 h 1192"/>
              <a:gd name="T48" fmla="*/ 2147483647 w 8196"/>
              <a:gd name="T49" fmla="*/ 2147483647 h 1192"/>
              <a:gd name="T50" fmla="*/ 2147483647 w 8196"/>
              <a:gd name="T51" fmla="*/ 2147483647 h 1192"/>
              <a:gd name="T52" fmla="*/ 2147483647 w 8196"/>
              <a:gd name="T53" fmla="*/ 2147483647 h 1192"/>
              <a:gd name="T54" fmla="*/ 2147483647 w 8196"/>
              <a:gd name="T55" fmla="*/ 2147483647 h 1192"/>
              <a:gd name="T56" fmla="*/ 2147483647 w 8196"/>
              <a:gd name="T57" fmla="*/ 2147483647 h 1192"/>
              <a:gd name="T58" fmla="*/ 2147483647 w 8196"/>
              <a:gd name="T59" fmla="*/ 2147483647 h 1192"/>
              <a:gd name="T60" fmla="*/ 2147483647 w 8196"/>
              <a:gd name="T61" fmla="*/ 2147483647 h 1192"/>
              <a:gd name="T62" fmla="*/ 0 w 8196"/>
              <a:gd name="T63" fmla="*/ 2147483647 h 1192"/>
              <a:gd name="T64" fmla="*/ 2147483647 w 8196"/>
              <a:gd name="T65" fmla="*/ 2147483647 h 1192"/>
              <a:gd name="T66" fmla="*/ 2147483647 w 8196"/>
              <a:gd name="T67" fmla="*/ 2147483647 h 1192"/>
              <a:gd name="T68" fmla="*/ 2147483647 w 8196"/>
              <a:gd name="T69" fmla="*/ 2147483647 h 1192"/>
              <a:gd name="T70" fmla="*/ 2147483647 w 8196"/>
              <a:gd name="T71" fmla="*/ 2147483647 h 119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196" h="1192">
                <a:moveTo>
                  <a:pt x="8192" y="512"/>
                </a:moveTo>
                <a:lnTo>
                  <a:pt x="8192" y="512"/>
                </a:lnTo>
                <a:lnTo>
                  <a:pt x="8116" y="542"/>
                </a:lnTo>
                <a:lnTo>
                  <a:pt x="8040" y="570"/>
                </a:lnTo>
                <a:lnTo>
                  <a:pt x="7960" y="596"/>
                </a:lnTo>
                <a:lnTo>
                  <a:pt x="7878" y="620"/>
                </a:lnTo>
                <a:lnTo>
                  <a:pt x="7794" y="644"/>
                </a:lnTo>
                <a:lnTo>
                  <a:pt x="7706" y="666"/>
                </a:lnTo>
                <a:lnTo>
                  <a:pt x="7616" y="684"/>
                </a:lnTo>
                <a:lnTo>
                  <a:pt x="7522" y="702"/>
                </a:lnTo>
                <a:lnTo>
                  <a:pt x="7424" y="718"/>
                </a:lnTo>
                <a:lnTo>
                  <a:pt x="7322" y="730"/>
                </a:lnTo>
                <a:lnTo>
                  <a:pt x="7216" y="742"/>
                </a:lnTo>
                <a:lnTo>
                  <a:pt x="7106" y="750"/>
                </a:lnTo>
                <a:lnTo>
                  <a:pt x="6992" y="758"/>
                </a:lnTo>
                <a:lnTo>
                  <a:pt x="6872" y="762"/>
                </a:lnTo>
                <a:lnTo>
                  <a:pt x="6748" y="762"/>
                </a:lnTo>
                <a:lnTo>
                  <a:pt x="6618" y="760"/>
                </a:lnTo>
                <a:lnTo>
                  <a:pt x="6482" y="756"/>
                </a:lnTo>
                <a:lnTo>
                  <a:pt x="6342" y="750"/>
                </a:lnTo>
                <a:lnTo>
                  <a:pt x="6196" y="740"/>
                </a:lnTo>
                <a:lnTo>
                  <a:pt x="6042" y="726"/>
                </a:lnTo>
                <a:lnTo>
                  <a:pt x="5882" y="710"/>
                </a:lnTo>
                <a:lnTo>
                  <a:pt x="5716" y="690"/>
                </a:lnTo>
                <a:lnTo>
                  <a:pt x="5544" y="668"/>
                </a:lnTo>
                <a:lnTo>
                  <a:pt x="5364" y="642"/>
                </a:lnTo>
                <a:lnTo>
                  <a:pt x="5176" y="612"/>
                </a:lnTo>
                <a:lnTo>
                  <a:pt x="4982" y="578"/>
                </a:lnTo>
                <a:lnTo>
                  <a:pt x="4778" y="540"/>
                </a:lnTo>
                <a:lnTo>
                  <a:pt x="4568" y="500"/>
                </a:lnTo>
                <a:lnTo>
                  <a:pt x="4348" y="454"/>
                </a:lnTo>
                <a:lnTo>
                  <a:pt x="4122" y="406"/>
                </a:lnTo>
                <a:lnTo>
                  <a:pt x="3886" y="354"/>
                </a:lnTo>
                <a:lnTo>
                  <a:pt x="3640" y="296"/>
                </a:lnTo>
                <a:lnTo>
                  <a:pt x="3396" y="240"/>
                </a:lnTo>
                <a:lnTo>
                  <a:pt x="3160" y="192"/>
                </a:lnTo>
                <a:lnTo>
                  <a:pt x="2934" y="148"/>
                </a:lnTo>
                <a:lnTo>
                  <a:pt x="2718" y="112"/>
                </a:lnTo>
                <a:lnTo>
                  <a:pt x="2512" y="82"/>
                </a:lnTo>
                <a:lnTo>
                  <a:pt x="2314" y="56"/>
                </a:lnTo>
                <a:lnTo>
                  <a:pt x="2126" y="36"/>
                </a:lnTo>
                <a:lnTo>
                  <a:pt x="1948" y="20"/>
                </a:lnTo>
                <a:lnTo>
                  <a:pt x="1776" y="10"/>
                </a:lnTo>
                <a:lnTo>
                  <a:pt x="1616" y="2"/>
                </a:lnTo>
                <a:lnTo>
                  <a:pt x="1462" y="0"/>
                </a:lnTo>
                <a:lnTo>
                  <a:pt x="1318" y="0"/>
                </a:lnTo>
                <a:lnTo>
                  <a:pt x="1182" y="4"/>
                </a:lnTo>
                <a:lnTo>
                  <a:pt x="1054" y="10"/>
                </a:lnTo>
                <a:lnTo>
                  <a:pt x="934" y="20"/>
                </a:lnTo>
                <a:lnTo>
                  <a:pt x="822" y="30"/>
                </a:lnTo>
                <a:lnTo>
                  <a:pt x="716" y="44"/>
                </a:lnTo>
                <a:lnTo>
                  <a:pt x="620" y="58"/>
                </a:lnTo>
                <a:lnTo>
                  <a:pt x="530" y="74"/>
                </a:lnTo>
                <a:lnTo>
                  <a:pt x="450" y="92"/>
                </a:lnTo>
                <a:lnTo>
                  <a:pt x="374" y="108"/>
                </a:lnTo>
                <a:lnTo>
                  <a:pt x="308" y="126"/>
                </a:lnTo>
                <a:lnTo>
                  <a:pt x="248" y="144"/>
                </a:lnTo>
                <a:lnTo>
                  <a:pt x="194" y="160"/>
                </a:lnTo>
                <a:lnTo>
                  <a:pt x="148" y="176"/>
                </a:lnTo>
                <a:lnTo>
                  <a:pt x="108" y="192"/>
                </a:lnTo>
                <a:lnTo>
                  <a:pt x="48" y="216"/>
                </a:lnTo>
                <a:lnTo>
                  <a:pt x="12" y="234"/>
                </a:lnTo>
                <a:lnTo>
                  <a:pt x="0" y="240"/>
                </a:lnTo>
                <a:lnTo>
                  <a:pt x="0" y="1192"/>
                </a:lnTo>
                <a:lnTo>
                  <a:pt x="8192" y="1192"/>
                </a:lnTo>
                <a:lnTo>
                  <a:pt x="8196" y="1186"/>
                </a:lnTo>
                <a:lnTo>
                  <a:pt x="8196" y="510"/>
                </a:lnTo>
                <a:lnTo>
                  <a:pt x="8192" y="512"/>
                </a:lnTo>
                <a:close/>
              </a:path>
            </a:pathLst>
          </a:cu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0032" y="2463560"/>
            <a:ext cx="7772400" cy="1524000"/>
          </a:xfrm>
        </p:spPr>
        <p:txBody>
          <a:bodyPr anchor="t">
            <a:normAutofit/>
          </a:bodyPr>
          <a:lstStyle>
            <a:lvl1pPr algn="ctr">
              <a:defRPr sz="44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67365" y="1437448"/>
            <a:ext cx="6417734" cy="939801"/>
          </a:xfrm>
        </p:spPr>
        <p:txBody>
          <a:bodyPr anchor="b"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0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167B7D-34EB-440E-924C-DB966C77C7A5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9337C5-B898-42B8-84DC-38B56FCF05E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9333204"/>
      </p:ext>
    </p:extLst>
  </p:cSld>
  <p:clrMapOvr>
    <a:masterClrMapping/>
  </p:clrMapOvr>
  <p:transition spd="slow">
    <p:wipe/>
  </p:transition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3"/>
          </p:nvPr>
        </p:nvSpPr>
        <p:spPr>
          <a:xfrm>
            <a:off x="676655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/>
          </p:nvPr>
        </p:nvSpPr>
        <p:spPr>
          <a:xfrm>
            <a:off x="4645152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D01C5B-83C7-4DF8-A0CF-A89A2A224A24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7025EF-7642-46AC-AED1-50BA80D7E3E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628514"/>
      </p:ext>
    </p:extLst>
  </p:cSld>
  <p:clrMapOvr>
    <a:masterClrMapping/>
  </p:clrMapOvr>
  <p:transition spd="slow">
    <p:wipe/>
  </p:transition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6656" y="2678114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77332" y="3429000"/>
            <a:ext cx="3820055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8200" y="2678113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 i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3429000"/>
            <a:ext cx="3822192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F14EFF-4400-44D7-AAA9-6D5F89E5B38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272ED1-DB4E-4DBF-B6CB-18608D5885D0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5104700"/>
      </p:ext>
    </p:extLst>
  </p:cSld>
  <p:clrMapOvr>
    <a:masterClrMapping/>
  </p:clrMapOvr>
  <p:transition spd="slow">
    <p:wipe/>
  </p:transition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553679-A0E6-4D31-96F2-05900D4DA2A0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5A842E-1DC1-4F0A-A3AA-DD19E0F878F8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9565866"/>
      </p:ext>
    </p:extLst>
  </p:cSld>
  <p:clrMapOvr>
    <a:masterClrMapping/>
  </p:clrMapOvr>
  <p:transition spd="slow">
    <p:wipe/>
  </p:transition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1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3" name="Group 5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0325"/>
            <a:chOff x="-3905251" y="4294188"/>
            <a:chExt cx="13027839" cy="1892300"/>
          </a:xfrm>
        </p:grpSpPr>
        <p:sp>
          <p:nvSpPr>
            <p:cNvPr id="4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5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6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8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9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450B2E-A816-453F-A706-56F197FC9C5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0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912660-218F-46CD-9A6B-434C4D57688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2790239"/>
      </p:ext>
    </p:extLst>
  </p:cSld>
  <p:clrMapOvr>
    <a:masterClrMapping/>
  </p:clrMapOvr>
  <p:transition spd="slow">
    <p:wipe/>
  </p:transition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23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28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4400" y="3581400"/>
            <a:ext cx="3352800" cy="1905001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22" name="Title 21"/>
          <p:cNvSpPr>
            <a:spLocks noGrp="1"/>
          </p:cNvSpPr>
          <p:nvPr>
            <p:ph type="title"/>
          </p:nvPr>
        </p:nvSpPr>
        <p:spPr>
          <a:xfrm>
            <a:off x="914400" y="2286000"/>
            <a:ext cx="3352800" cy="1252728"/>
          </a:xfrm>
        </p:spPr>
        <p:txBody>
          <a:bodyPr anchor="b">
            <a:noAutofit/>
          </a:bodyPr>
          <a:lstStyle>
            <a:lvl1pPr algn="l">
              <a:defRPr sz="3200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51962" y="1828800"/>
            <a:ext cx="3904076" cy="3810000"/>
          </a:xfrm>
        </p:spPr>
        <p:txBody>
          <a:bodyPr anchor="ctr"/>
          <a:lstStyle>
            <a:lvl1pPr>
              <a:buClr>
                <a:schemeClr val="bg1"/>
              </a:buClr>
              <a:defRPr sz="2200">
                <a:solidFill>
                  <a:schemeClr val="tx2"/>
                </a:solidFill>
              </a:defRPr>
            </a:lvl1pPr>
            <a:lvl2pPr>
              <a:buClr>
                <a:schemeClr val="bg1"/>
              </a:buClr>
              <a:defRPr sz="2000">
                <a:solidFill>
                  <a:schemeClr val="tx2"/>
                </a:solidFill>
              </a:defRPr>
            </a:lvl2pPr>
            <a:lvl3pPr>
              <a:buClr>
                <a:schemeClr val="bg1"/>
              </a:buClr>
              <a:defRPr sz="1800">
                <a:solidFill>
                  <a:schemeClr val="tx2"/>
                </a:solidFill>
              </a:defRPr>
            </a:lvl3pPr>
            <a:lvl4pPr>
              <a:buClr>
                <a:schemeClr val="bg1"/>
              </a:buClr>
              <a:defRPr sz="1600">
                <a:solidFill>
                  <a:schemeClr val="tx2"/>
                </a:solidFill>
              </a:defRPr>
            </a:lvl4pPr>
            <a:lvl5pPr>
              <a:buClr>
                <a:schemeClr val="bg1"/>
              </a:buClr>
              <a:defRPr sz="1600">
                <a:solidFill>
                  <a:schemeClr val="tx2"/>
                </a:solidFill>
              </a:defRPr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0E0E062-534C-4F7D-93BF-B2BFDC67B26B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B359C0-0683-46F0-8D72-E432E96826E7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7136885"/>
      </p:ext>
    </p:extLst>
  </p:cSld>
  <p:clrMapOvr>
    <a:masterClrMapping/>
  </p:clrMapOvr>
  <p:transition spd="slow">
    <p:wipe/>
  </p:transition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8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74155" y="338667"/>
            <a:ext cx="3812645" cy="2429934"/>
          </a:xfrm>
        </p:spPr>
        <p:txBody>
          <a:bodyPr anchor="b">
            <a:normAutofit/>
          </a:bodyPr>
          <a:lstStyle>
            <a:lvl1pPr algn="l">
              <a:defRPr sz="2800" b="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868333" y="2785533"/>
            <a:ext cx="3818467" cy="2421467"/>
          </a:xfrm>
        </p:spPr>
        <p:txBody>
          <a:bodyPr>
            <a:normAutofit/>
          </a:bodyPr>
          <a:lstStyle>
            <a:lvl1pPr marL="0" indent="0">
              <a:buNone/>
              <a:defRPr sz="18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838200" y="1371600"/>
            <a:ext cx="3566160" cy="2926080"/>
          </a:xfrm>
          <a:prstGeom prst="roundRect">
            <a:avLst>
              <a:gd name="adj" fmla="val 3924"/>
            </a:avLst>
          </a:prstGeom>
          <a:solidFill>
            <a:schemeClr val="accent1"/>
          </a:solidFill>
          <a:ln>
            <a:noFill/>
          </a:ln>
          <a:effectLst>
            <a:reflection blurRad="12700" stA="30000" endPos="30000" dist="5000" dir="5400000" sy="-100000" algn="bl" rotWithShape="0"/>
          </a:effectLst>
          <a:scene3d>
            <a:camera prst="perspectiveContrastingLeftFacing" fov="600000">
              <a:rot lat="240000" lon="19799999" rev="0"/>
            </a:camera>
            <a:lightRig rig="threePt" dir="t">
              <a:rot lat="0" lon="0" rev="2700000"/>
            </a:lightRig>
          </a:scene3d>
          <a:sp3d>
            <a:bevelT w="44450" h="31750"/>
          </a:sp3d>
        </p:spPr>
        <p:txBody>
          <a:bodyPr rtlCol="0">
            <a:normAutofit/>
          </a:bodyPr>
          <a:lstStyle>
            <a:lvl1pPr marL="0" indent="0" algn="ctr">
              <a:buNone/>
              <a:defRPr sz="3200">
                <a:solidFill>
                  <a:schemeClr val="bg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C27636-638F-4751-96C3-96438874F2F7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CD76AC-0DEE-4CBB-A251-3CF24C3DC75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7469965"/>
      </p:ext>
    </p:extLst>
  </p:cSld>
  <p:clrMapOvr>
    <a:masterClrMapping/>
  </p:clrMapOvr>
  <p:transition spd="slow">
    <p:wipe/>
  </p:transition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ctr"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6042C2-2500-4196-92DE-2E23788A1B8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09C1BA-C6A4-43EB-AAF7-680D422C88C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9268303"/>
      </p:ext>
    </p:extLst>
  </p:cSld>
  <p:clrMapOvr>
    <a:masterClrMapping/>
  </p:clrMapOvr>
  <p:transition spd="slow">
    <p:wipe/>
  </p:transition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20"/>
          <p:cNvSpPr/>
          <p:nvPr/>
        </p:nvSpPr>
        <p:spPr bwMode="hidden"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14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9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1447800"/>
            <a:ext cx="2057400" cy="4487333"/>
          </a:xfrm>
        </p:spPr>
        <p:txBody>
          <a:bodyPr vert="eaVert"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447800"/>
            <a:ext cx="6019800" cy="4487334"/>
          </a:xfrm>
        </p:spPr>
        <p:txBody>
          <a:bodyPr vert="eaVert"/>
          <a:lstStyle>
            <a:lvl1pPr>
              <a:buClr>
                <a:schemeClr val="accent1"/>
              </a:buClr>
              <a:defRPr/>
            </a:lvl1pPr>
            <a:lvl2pPr>
              <a:buClr>
                <a:schemeClr val="accent1"/>
              </a:buClr>
              <a:defRPr/>
            </a:lvl2pPr>
            <a:lvl3pPr>
              <a:buClr>
                <a:schemeClr val="accent1"/>
              </a:buClr>
              <a:defRPr/>
            </a:lvl3pPr>
            <a:lvl4pPr>
              <a:buClr>
                <a:schemeClr val="accent1"/>
              </a:buClr>
              <a:defRPr/>
            </a:lvl4pPr>
            <a:lvl5pPr>
              <a:buClr>
                <a:schemeClr val="accent1"/>
              </a:buClr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6CDCF7-13FB-4B3F-A441-25394D659BA6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8EBC28-916C-4EC4-A72B-C60A8D483E4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8735168"/>
      </p:ext>
    </p:extLst>
  </p:cSld>
  <p:clrMapOvr>
    <a:masterClrMapping/>
  </p:clrMapOvr>
  <p:transition spd="slow">
    <p:wipe/>
  </p:transition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5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9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600200"/>
            <a:ext cx="7772400" cy="1780108"/>
          </a:xfrm>
        </p:spPr>
        <p:txBody>
          <a:bodyPr anchor="b">
            <a:normAutofit/>
          </a:bodyPr>
          <a:lstStyle>
            <a:lvl1pPr>
              <a:defRPr sz="440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556001"/>
            <a:ext cx="6400800" cy="1473200"/>
          </a:xfrm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82E328-32DD-4799-9BF7-0140C76A467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C41A3B-BF38-4FDE-9B78-38F770EF1152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7401123"/>
      </p:ext>
    </p:extLst>
  </p:cSld>
  <p:clrMapOvr>
    <a:masterClrMapping/>
  </p:clrMapOvr>
  <p:transition spd="slow">
    <p:wipe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0" name="Content Placeholder 9"/>
          <p:cNvSpPr>
            <a:spLocks noGrp="1"/>
          </p:cNvSpPr>
          <p:nvPr>
            <p:ph sz="quarter" idx="13"/>
          </p:nvPr>
        </p:nvSpPr>
        <p:spPr>
          <a:xfrm>
            <a:off x="1143000" y="731520"/>
            <a:ext cx="6400800" cy="347472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4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B0C4E71-5649-4386-9BC0-37F3F7D2E4C8}" type="datetimeFigureOut">
              <a:rPr lang="ru-RU"/>
              <a:pPr>
                <a:defRPr/>
              </a:pPr>
              <a:t>пн 25.02.19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FBF096D-4394-4E6C-A667-5B1438819363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65377336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8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74155" y="338667"/>
            <a:ext cx="3812645" cy="2429934"/>
          </a:xfrm>
        </p:spPr>
        <p:txBody>
          <a:bodyPr anchor="b">
            <a:normAutofit/>
          </a:bodyPr>
          <a:lstStyle>
            <a:lvl1pPr algn="l">
              <a:defRPr sz="2800" b="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868333" y="2785533"/>
            <a:ext cx="3818467" cy="2421467"/>
          </a:xfrm>
        </p:spPr>
        <p:txBody>
          <a:bodyPr>
            <a:normAutofit/>
          </a:bodyPr>
          <a:lstStyle>
            <a:lvl1pPr marL="0" indent="0">
              <a:buNone/>
              <a:defRPr sz="18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838200" y="1371600"/>
            <a:ext cx="3566160" cy="2926080"/>
          </a:xfrm>
          <a:prstGeom prst="roundRect">
            <a:avLst>
              <a:gd name="adj" fmla="val 3924"/>
            </a:avLst>
          </a:prstGeom>
          <a:solidFill>
            <a:schemeClr val="accent1"/>
          </a:solidFill>
          <a:ln>
            <a:noFill/>
          </a:ln>
          <a:effectLst>
            <a:reflection blurRad="12700" stA="30000" endPos="30000" dist="5000" dir="5400000" sy="-100000" algn="bl" rotWithShape="0"/>
          </a:effectLst>
          <a:scene3d>
            <a:camera prst="perspectiveContrastingLeftFacing" fov="600000">
              <a:rot lat="240000" lon="19799999" rev="0"/>
            </a:camera>
            <a:lightRig rig="threePt" dir="t">
              <a:rot lat="0" lon="0" rev="2700000"/>
            </a:lightRig>
          </a:scene3d>
          <a:sp3d>
            <a:bevelT w="44450" h="31750"/>
          </a:sp3d>
        </p:spPr>
        <p:txBody>
          <a:bodyPr rtlCol="0">
            <a:normAutofit/>
          </a:bodyPr>
          <a:lstStyle>
            <a:lvl1pPr marL="0" indent="0" algn="ctr">
              <a:buNone/>
              <a:defRPr sz="3200">
                <a:solidFill>
                  <a:schemeClr val="bg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C27636-638F-4751-96C3-96438874F2F7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CD76AC-0DEE-4CBB-A251-3CF24C3DC75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0942199"/>
      </p:ext>
    </p:extLst>
  </p:cSld>
  <p:clrMapOvr>
    <a:masterClrMapping/>
  </p:clrMapOvr>
  <p:transition spd="slow">
    <p:wipe/>
  </p:transition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F243F51-98A4-455E-AA39-B4C3F9DAAEF3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BA33221-AC99-4029-975A-DB58881AFA3B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5464623"/>
      </p:ext>
    </p:extLst>
  </p:cSld>
  <p:clrMapOvr>
    <a:masterClrMapping/>
  </p:clrMapOvr>
  <p:transition spd="slow">
    <p:wipe/>
  </p:transition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3"/>
          <p:cNvSpPr/>
          <p:nvPr/>
        </p:nvSpPr>
        <p:spPr>
          <a:xfrm>
            <a:off x="228600" y="228600"/>
            <a:ext cx="8696325" cy="4737100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Freeform 14"/>
          <p:cNvSpPr>
            <a:spLocks/>
          </p:cNvSpPr>
          <p:nvPr/>
        </p:nvSpPr>
        <p:spPr bwMode="hidden">
          <a:xfrm>
            <a:off x="6046788" y="4203700"/>
            <a:ext cx="2876550" cy="714375"/>
          </a:xfrm>
          <a:custGeom>
            <a:avLst/>
            <a:gdLst>
              <a:gd name="T0" fmla="*/ 2147483647 w 2706"/>
              <a:gd name="T1" fmla="*/ 0 h 640"/>
              <a:gd name="T2" fmla="*/ 2147483647 w 2706"/>
              <a:gd name="T3" fmla="*/ 0 h 640"/>
              <a:gd name="T4" fmla="*/ 2147483647 w 2706"/>
              <a:gd name="T5" fmla="*/ 2147483647 h 640"/>
              <a:gd name="T6" fmla="*/ 2147483647 w 2706"/>
              <a:gd name="T7" fmla="*/ 2147483647 h 640"/>
              <a:gd name="T8" fmla="*/ 2147483647 w 2706"/>
              <a:gd name="T9" fmla="*/ 2147483647 h 640"/>
              <a:gd name="T10" fmla="*/ 2147483647 w 2706"/>
              <a:gd name="T11" fmla="*/ 2147483647 h 640"/>
              <a:gd name="T12" fmla="*/ 2147483647 w 2706"/>
              <a:gd name="T13" fmla="*/ 2147483647 h 640"/>
              <a:gd name="T14" fmla="*/ 2147483647 w 2706"/>
              <a:gd name="T15" fmla="*/ 2147483647 h 640"/>
              <a:gd name="T16" fmla="*/ 2147483647 w 2706"/>
              <a:gd name="T17" fmla="*/ 2147483647 h 640"/>
              <a:gd name="T18" fmla="*/ 2147483647 w 2706"/>
              <a:gd name="T19" fmla="*/ 2147483647 h 640"/>
              <a:gd name="T20" fmla="*/ 2147483647 w 2706"/>
              <a:gd name="T21" fmla="*/ 2147483647 h 640"/>
              <a:gd name="T22" fmla="*/ 2147483647 w 2706"/>
              <a:gd name="T23" fmla="*/ 2147483647 h 640"/>
              <a:gd name="T24" fmla="*/ 2147483647 w 2706"/>
              <a:gd name="T25" fmla="*/ 2147483647 h 640"/>
              <a:gd name="T26" fmla="*/ 2147483647 w 2706"/>
              <a:gd name="T27" fmla="*/ 2147483647 h 640"/>
              <a:gd name="T28" fmla="*/ 2147483647 w 2706"/>
              <a:gd name="T29" fmla="*/ 2147483647 h 640"/>
              <a:gd name="T30" fmla="*/ 2147483647 w 2706"/>
              <a:gd name="T31" fmla="*/ 2147483647 h 640"/>
              <a:gd name="T32" fmla="*/ 2147483647 w 2706"/>
              <a:gd name="T33" fmla="*/ 2147483647 h 640"/>
              <a:gd name="T34" fmla="*/ 2147483647 w 2706"/>
              <a:gd name="T35" fmla="*/ 2147483647 h 640"/>
              <a:gd name="T36" fmla="*/ 0 w 2706"/>
              <a:gd name="T37" fmla="*/ 2147483647 h 640"/>
              <a:gd name="T38" fmla="*/ 0 w 2706"/>
              <a:gd name="T39" fmla="*/ 2147483647 h 640"/>
              <a:gd name="T40" fmla="*/ 2147483647 w 2706"/>
              <a:gd name="T41" fmla="*/ 2147483647 h 640"/>
              <a:gd name="T42" fmla="*/ 2147483647 w 2706"/>
              <a:gd name="T43" fmla="*/ 2147483647 h 640"/>
              <a:gd name="T44" fmla="*/ 2147483647 w 2706"/>
              <a:gd name="T45" fmla="*/ 2147483647 h 640"/>
              <a:gd name="T46" fmla="*/ 2147483647 w 2706"/>
              <a:gd name="T47" fmla="*/ 2147483647 h 640"/>
              <a:gd name="T48" fmla="*/ 2147483647 w 2706"/>
              <a:gd name="T49" fmla="*/ 2147483647 h 640"/>
              <a:gd name="T50" fmla="*/ 2147483647 w 2706"/>
              <a:gd name="T51" fmla="*/ 2147483647 h 640"/>
              <a:gd name="T52" fmla="*/ 2147483647 w 2706"/>
              <a:gd name="T53" fmla="*/ 2147483647 h 640"/>
              <a:gd name="T54" fmla="*/ 2147483647 w 2706"/>
              <a:gd name="T55" fmla="*/ 2147483647 h 640"/>
              <a:gd name="T56" fmla="*/ 2147483647 w 2706"/>
              <a:gd name="T57" fmla="*/ 2147483647 h 640"/>
              <a:gd name="T58" fmla="*/ 2147483647 w 2706"/>
              <a:gd name="T59" fmla="*/ 2147483647 h 640"/>
              <a:gd name="T60" fmla="*/ 2147483647 w 2706"/>
              <a:gd name="T61" fmla="*/ 2147483647 h 640"/>
              <a:gd name="T62" fmla="*/ 2147483647 w 2706"/>
              <a:gd name="T63" fmla="*/ 2147483647 h 640"/>
              <a:gd name="T64" fmla="*/ 2147483647 w 2706"/>
              <a:gd name="T65" fmla="*/ 2147483647 h 640"/>
              <a:gd name="T66" fmla="*/ 2147483647 w 2706"/>
              <a:gd name="T67" fmla="*/ 2147483647 h 640"/>
              <a:gd name="T68" fmla="*/ 2147483647 w 2706"/>
              <a:gd name="T69" fmla="*/ 2147483647 h 640"/>
              <a:gd name="T70" fmla="*/ 2147483647 w 2706"/>
              <a:gd name="T71" fmla="*/ 2147483647 h 640"/>
              <a:gd name="T72" fmla="*/ 2147483647 w 2706"/>
              <a:gd name="T73" fmla="*/ 2147483647 h 640"/>
              <a:gd name="T74" fmla="*/ 2147483647 w 2706"/>
              <a:gd name="T75" fmla="*/ 2147483647 h 640"/>
              <a:gd name="T76" fmla="*/ 2147483647 w 2706"/>
              <a:gd name="T77" fmla="*/ 2147483647 h 640"/>
              <a:gd name="T78" fmla="*/ 2147483647 w 2706"/>
              <a:gd name="T79" fmla="*/ 2147483647 h 640"/>
              <a:gd name="T80" fmla="*/ 2147483647 w 2706"/>
              <a:gd name="T81" fmla="*/ 2147483647 h 640"/>
              <a:gd name="T82" fmla="*/ 2147483647 w 2706"/>
              <a:gd name="T83" fmla="*/ 2147483647 h 640"/>
              <a:gd name="T84" fmla="*/ 2147483647 w 2706"/>
              <a:gd name="T85" fmla="*/ 2147483647 h 640"/>
              <a:gd name="T86" fmla="*/ 2147483647 w 2706"/>
              <a:gd name="T87" fmla="*/ 2147483647 h 640"/>
              <a:gd name="T88" fmla="*/ 2147483647 w 2706"/>
              <a:gd name="T89" fmla="*/ 2147483647 h 640"/>
              <a:gd name="T90" fmla="*/ 2147483647 w 2706"/>
              <a:gd name="T91" fmla="*/ 2147483647 h 640"/>
              <a:gd name="T92" fmla="*/ 2147483647 w 2706"/>
              <a:gd name="T93" fmla="*/ 2147483647 h 640"/>
              <a:gd name="T94" fmla="*/ 2147483647 w 2706"/>
              <a:gd name="T95" fmla="*/ 2147483647 h 640"/>
              <a:gd name="T96" fmla="*/ 2147483647 w 2706"/>
              <a:gd name="T97" fmla="*/ 2147483647 h 640"/>
              <a:gd name="T98" fmla="*/ 2147483647 w 2706"/>
              <a:gd name="T99" fmla="*/ 2147483647 h 640"/>
              <a:gd name="T100" fmla="*/ 2147483647 w 2706"/>
              <a:gd name="T101" fmla="*/ 2147483647 h 640"/>
              <a:gd name="T102" fmla="*/ 2147483647 w 2706"/>
              <a:gd name="T103" fmla="*/ 2147483647 h 640"/>
              <a:gd name="T104" fmla="*/ 2147483647 w 2706"/>
              <a:gd name="T105" fmla="*/ 2147483647 h 640"/>
              <a:gd name="T106" fmla="*/ 2147483647 w 2706"/>
              <a:gd name="T107" fmla="*/ 0 h 640"/>
              <a:gd name="T108" fmla="*/ 2147483647 w 2706"/>
              <a:gd name="T109" fmla="*/ 0 h 640"/>
              <a:gd name="T110" fmla="*/ 2147483647 w 2706"/>
              <a:gd name="T111" fmla="*/ 0 h 640"/>
              <a:gd name="T112" fmla="*/ 2147483647 w 2706"/>
              <a:gd name="T113" fmla="*/ 0 h 64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706" h="640">
                <a:moveTo>
                  <a:pt x="2700" y="0"/>
                </a:moveTo>
                <a:lnTo>
                  <a:pt x="2700" y="0"/>
                </a:lnTo>
                <a:lnTo>
                  <a:pt x="2586" y="18"/>
                </a:lnTo>
                <a:lnTo>
                  <a:pt x="2470" y="38"/>
                </a:lnTo>
                <a:lnTo>
                  <a:pt x="2352" y="60"/>
                </a:lnTo>
                <a:lnTo>
                  <a:pt x="2230" y="82"/>
                </a:lnTo>
                <a:lnTo>
                  <a:pt x="2106" y="108"/>
                </a:lnTo>
                <a:lnTo>
                  <a:pt x="1978" y="134"/>
                </a:lnTo>
                <a:lnTo>
                  <a:pt x="1848" y="164"/>
                </a:lnTo>
                <a:lnTo>
                  <a:pt x="1714" y="194"/>
                </a:lnTo>
                <a:lnTo>
                  <a:pt x="1472" y="252"/>
                </a:lnTo>
                <a:lnTo>
                  <a:pt x="1236" y="304"/>
                </a:lnTo>
                <a:lnTo>
                  <a:pt x="1010" y="352"/>
                </a:lnTo>
                <a:lnTo>
                  <a:pt x="792" y="398"/>
                </a:lnTo>
                <a:lnTo>
                  <a:pt x="584" y="438"/>
                </a:lnTo>
                <a:lnTo>
                  <a:pt x="382" y="474"/>
                </a:lnTo>
                <a:lnTo>
                  <a:pt x="188" y="508"/>
                </a:lnTo>
                <a:lnTo>
                  <a:pt x="0" y="538"/>
                </a:lnTo>
                <a:lnTo>
                  <a:pt x="130" y="556"/>
                </a:lnTo>
                <a:lnTo>
                  <a:pt x="254" y="572"/>
                </a:lnTo>
                <a:lnTo>
                  <a:pt x="374" y="586"/>
                </a:lnTo>
                <a:lnTo>
                  <a:pt x="492" y="598"/>
                </a:lnTo>
                <a:lnTo>
                  <a:pt x="606" y="610"/>
                </a:lnTo>
                <a:lnTo>
                  <a:pt x="716" y="618"/>
                </a:lnTo>
                <a:lnTo>
                  <a:pt x="822" y="626"/>
                </a:lnTo>
                <a:lnTo>
                  <a:pt x="926" y="632"/>
                </a:lnTo>
                <a:lnTo>
                  <a:pt x="1028" y="636"/>
                </a:lnTo>
                <a:lnTo>
                  <a:pt x="1126" y="638"/>
                </a:lnTo>
                <a:lnTo>
                  <a:pt x="1220" y="640"/>
                </a:lnTo>
                <a:lnTo>
                  <a:pt x="1312" y="640"/>
                </a:lnTo>
                <a:lnTo>
                  <a:pt x="1402" y="638"/>
                </a:lnTo>
                <a:lnTo>
                  <a:pt x="1490" y="636"/>
                </a:lnTo>
                <a:lnTo>
                  <a:pt x="1574" y="632"/>
                </a:lnTo>
                <a:lnTo>
                  <a:pt x="1656" y="626"/>
                </a:lnTo>
                <a:lnTo>
                  <a:pt x="1734" y="620"/>
                </a:lnTo>
                <a:lnTo>
                  <a:pt x="1812" y="612"/>
                </a:lnTo>
                <a:lnTo>
                  <a:pt x="1886" y="602"/>
                </a:lnTo>
                <a:lnTo>
                  <a:pt x="1960" y="592"/>
                </a:lnTo>
                <a:lnTo>
                  <a:pt x="2030" y="580"/>
                </a:lnTo>
                <a:lnTo>
                  <a:pt x="2100" y="568"/>
                </a:lnTo>
                <a:lnTo>
                  <a:pt x="2166" y="554"/>
                </a:lnTo>
                <a:lnTo>
                  <a:pt x="2232" y="540"/>
                </a:lnTo>
                <a:lnTo>
                  <a:pt x="2296" y="524"/>
                </a:lnTo>
                <a:lnTo>
                  <a:pt x="2358" y="508"/>
                </a:lnTo>
                <a:lnTo>
                  <a:pt x="2418" y="490"/>
                </a:lnTo>
                <a:lnTo>
                  <a:pt x="2478" y="472"/>
                </a:lnTo>
                <a:lnTo>
                  <a:pt x="2592" y="432"/>
                </a:lnTo>
                <a:lnTo>
                  <a:pt x="2702" y="390"/>
                </a:lnTo>
                <a:lnTo>
                  <a:pt x="2706" y="388"/>
                </a:lnTo>
                <a:lnTo>
                  <a:pt x="2706" y="0"/>
                </a:lnTo>
                <a:lnTo>
                  <a:pt x="2700" y="0"/>
                </a:lnTo>
                <a:close/>
              </a:path>
            </a:pathLst>
          </a:custGeom>
          <a:solidFill>
            <a:schemeClr val="bg2">
              <a:alpha val="2901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6" name="Freeform 18"/>
          <p:cNvSpPr>
            <a:spLocks/>
          </p:cNvSpPr>
          <p:nvPr/>
        </p:nvSpPr>
        <p:spPr bwMode="hidden">
          <a:xfrm>
            <a:off x="2619375" y="4075113"/>
            <a:ext cx="5545138" cy="850900"/>
          </a:xfrm>
          <a:custGeom>
            <a:avLst/>
            <a:gdLst>
              <a:gd name="T0" fmla="*/ 2147483647 w 5216"/>
              <a:gd name="T1" fmla="*/ 2147483647 h 762"/>
              <a:gd name="T2" fmla="*/ 2147483647 w 5216"/>
              <a:gd name="T3" fmla="*/ 2147483647 h 762"/>
              <a:gd name="T4" fmla="*/ 2147483647 w 5216"/>
              <a:gd name="T5" fmla="*/ 2147483647 h 762"/>
              <a:gd name="T6" fmla="*/ 2147483647 w 5216"/>
              <a:gd name="T7" fmla="*/ 2147483647 h 762"/>
              <a:gd name="T8" fmla="*/ 2147483647 w 5216"/>
              <a:gd name="T9" fmla="*/ 2147483647 h 762"/>
              <a:gd name="T10" fmla="*/ 2147483647 w 5216"/>
              <a:gd name="T11" fmla="*/ 2147483647 h 762"/>
              <a:gd name="T12" fmla="*/ 2147483647 w 5216"/>
              <a:gd name="T13" fmla="*/ 2147483647 h 762"/>
              <a:gd name="T14" fmla="*/ 2147483647 w 5216"/>
              <a:gd name="T15" fmla="*/ 2147483647 h 762"/>
              <a:gd name="T16" fmla="*/ 2147483647 w 5216"/>
              <a:gd name="T17" fmla="*/ 2147483647 h 762"/>
              <a:gd name="T18" fmla="*/ 2147483647 w 5216"/>
              <a:gd name="T19" fmla="*/ 2147483647 h 762"/>
              <a:gd name="T20" fmla="*/ 2147483647 w 5216"/>
              <a:gd name="T21" fmla="*/ 2147483647 h 762"/>
              <a:gd name="T22" fmla="*/ 2147483647 w 5216"/>
              <a:gd name="T23" fmla="*/ 2147483647 h 762"/>
              <a:gd name="T24" fmla="*/ 2147483647 w 5216"/>
              <a:gd name="T25" fmla="*/ 2147483647 h 762"/>
              <a:gd name="T26" fmla="*/ 2147483647 w 5216"/>
              <a:gd name="T27" fmla="*/ 0 h 762"/>
              <a:gd name="T28" fmla="*/ 2147483647 w 5216"/>
              <a:gd name="T29" fmla="*/ 2147483647 h 762"/>
              <a:gd name="T30" fmla="*/ 2147483647 w 5216"/>
              <a:gd name="T31" fmla="*/ 2147483647 h 762"/>
              <a:gd name="T32" fmla="*/ 0 w 5216"/>
              <a:gd name="T33" fmla="*/ 2147483647 h 762"/>
              <a:gd name="T34" fmla="*/ 2147483647 w 5216"/>
              <a:gd name="T35" fmla="*/ 2147483647 h 762"/>
              <a:gd name="T36" fmla="*/ 2147483647 w 5216"/>
              <a:gd name="T37" fmla="*/ 2147483647 h 762"/>
              <a:gd name="T38" fmla="*/ 2147483647 w 5216"/>
              <a:gd name="T39" fmla="*/ 2147483647 h 762"/>
              <a:gd name="T40" fmla="*/ 2147483647 w 5216"/>
              <a:gd name="T41" fmla="*/ 2147483647 h 762"/>
              <a:gd name="T42" fmla="*/ 2147483647 w 5216"/>
              <a:gd name="T43" fmla="*/ 2147483647 h 762"/>
              <a:gd name="T44" fmla="*/ 2147483647 w 5216"/>
              <a:gd name="T45" fmla="*/ 2147483647 h 762"/>
              <a:gd name="T46" fmla="*/ 2147483647 w 5216"/>
              <a:gd name="T47" fmla="*/ 2147483647 h 762"/>
              <a:gd name="T48" fmla="*/ 2147483647 w 5216"/>
              <a:gd name="T49" fmla="*/ 2147483647 h 762"/>
              <a:gd name="T50" fmla="*/ 2147483647 w 5216"/>
              <a:gd name="T51" fmla="*/ 2147483647 h 762"/>
              <a:gd name="T52" fmla="*/ 2147483647 w 5216"/>
              <a:gd name="T53" fmla="*/ 2147483647 h 762"/>
              <a:gd name="T54" fmla="*/ 2147483647 w 5216"/>
              <a:gd name="T55" fmla="*/ 2147483647 h 762"/>
              <a:gd name="T56" fmla="*/ 2147483647 w 5216"/>
              <a:gd name="T57" fmla="*/ 2147483647 h 762"/>
              <a:gd name="T58" fmla="*/ 2147483647 w 5216"/>
              <a:gd name="T59" fmla="*/ 2147483647 h 762"/>
              <a:gd name="T60" fmla="*/ 2147483647 w 5216"/>
              <a:gd name="T61" fmla="*/ 2147483647 h 762"/>
              <a:gd name="T62" fmla="*/ 2147483647 w 5216"/>
              <a:gd name="T63" fmla="*/ 2147483647 h 762"/>
              <a:gd name="T64" fmla="*/ 2147483647 w 5216"/>
              <a:gd name="T65" fmla="*/ 2147483647 h 762"/>
              <a:gd name="T66" fmla="*/ 2147483647 w 5216"/>
              <a:gd name="T67" fmla="*/ 2147483647 h 762"/>
              <a:gd name="T68" fmla="*/ 2147483647 w 5216"/>
              <a:gd name="T69" fmla="*/ 2147483647 h 762"/>
              <a:gd name="T70" fmla="*/ 2147483647 w 5216"/>
              <a:gd name="T71" fmla="*/ 2147483647 h 7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216" h="762">
                <a:moveTo>
                  <a:pt x="5216" y="714"/>
                </a:moveTo>
                <a:lnTo>
                  <a:pt x="5216" y="714"/>
                </a:lnTo>
                <a:lnTo>
                  <a:pt x="5102" y="700"/>
                </a:lnTo>
                <a:lnTo>
                  <a:pt x="4984" y="686"/>
                </a:lnTo>
                <a:lnTo>
                  <a:pt x="4738" y="652"/>
                </a:lnTo>
                <a:lnTo>
                  <a:pt x="4478" y="610"/>
                </a:lnTo>
                <a:lnTo>
                  <a:pt x="4204" y="564"/>
                </a:lnTo>
                <a:lnTo>
                  <a:pt x="3914" y="508"/>
                </a:lnTo>
                <a:lnTo>
                  <a:pt x="3608" y="446"/>
                </a:lnTo>
                <a:lnTo>
                  <a:pt x="3286" y="374"/>
                </a:lnTo>
                <a:lnTo>
                  <a:pt x="2946" y="296"/>
                </a:lnTo>
                <a:lnTo>
                  <a:pt x="2812" y="266"/>
                </a:lnTo>
                <a:lnTo>
                  <a:pt x="2682" y="236"/>
                </a:lnTo>
                <a:lnTo>
                  <a:pt x="2556" y="210"/>
                </a:lnTo>
                <a:lnTo>
                  <a:pt x="2430" y="184"/>
                </a:lnTo>
                <a:lnTo>
                  <a:pt x="2308" y="162"/>
                </a:lnTo>
                <a:lnTo>
                  <a:pt x="2190" y="140"/>
                </a:lnTo>
                <a:lnTo>
                  <a:pt x="2074" y="120"/>
                </a:lnTo>
                <a:lnTo>
                  <a:pt x="1960" y="102"/>
                </a:lnTo>
                <a:lnTo>
                  <a:pt x="1850" y="86"/>
                </a:lnTo>
                <a:lnTo>
                  <a:pt x="1740" y="72"/>
                </a:lnTo>
                <a:lnTo>
                  <a:pt x="1532" y="46"/>
                </a:lnTo>
                <a:lnTo>
                  <a:pt x="1334" y="28"/>
                </a:lnTo>
                <a:lnTo>
                  <a:pt x="1148" y="14"/>
                </a:lnTo>
                <a:lnTo>
                  <a:pt x="970" y="4"/>
                </a:lnTo>
                <a:lnTo>
                  <a:pt x="802" y="0"/>
                </a:lnTo>
                <a:lnTo>
                  <a:pt x="644" y="0"/>
                </a:lnTo>
                <a:lnTo>
                  <a:pt x="496" y="4"/>
                </a:lnTo>
                <a:lnTo>
                  <a:pt x="358" y="10"/>
                </a:lnTo>
                <a:lnTo>
                  <a:pt x="230" y="20"/>
                </a:lnTo>
                <a:lnTo>
                  <a:pt x="110" y="32"/>
                </a:lnTo>
                <a:lnTo>
                  <a:pt x="0" y="48"/>
                </a:lnTo>
                <a:lnTo>
                  <a:pt x="154" y="66"/>
                </a:lnTo>
                <a:lnTo>
                  <a:pt x="314" y="86"/>
                </a:lnTo>
                <a:lnTo>
                  <a:pt x="480" y="112"/>
                </a:lnTo>
                <a:lnTo>
                  <a:pt x="652" y="140"/>
                </a:lnTo>
                <a:lnTo>
                  <a:pt x="830" y="174"/>
                </a:lnTo>
                <a:lnTo>
                  <a:pt x="1014" y="210"/>
                </a:lnTo>
                <a:lnTo>
                  <a:pt x="1206" y="250"/>
                </a:lnTo>
                <a:lnTo>
                  <a:pt x="1402" y="296"/>
                </a:lnTo>
                <a:lnTo>
                  <a:pt x="1756" y="378"/>
                </a:lnTo>
                <a:lnTo>
                  <a:pt x="2092" y="450"/>
                </a:lnTo>
                <a:lnTo>
                  <a:pt x="2408" y="516"/>
                </a:lnTo>
                <a:lnTo>
                  <a:pt x="2562" y="544"/>
                </a:lnTo>
                <a:lnTo>
                  <a:pt x="2708" y="572"/>
                </a:lnTo>
                <a:lnTo>
                  <a:pt x="2852" y="598"/>
                </a:lnTo>
                <a:lnTo>
                  <a:pt x="2992" y="620"/>
                </a:lnTo>
                <a:lnTo>
                  <a:pt x="3128" y="642"/>
                </a:lnTo>
                <a:lnTo>
                  <a:pt x="3260" y="662"/>
                </a:lnTo>
                <a:lnTo>
                  <a:pt x="3388" y="678"/>
                </a:lnTo>
                <a:lnTo>
                  <a:pt x="3512" y="694"/>
                </a:lnTo>
                <a:lnTo>
                  <a:pt x="3632" y="708"/>
                </a:lnTo>
                <a:lnTo>
                  <a:pt x="3750" y="722"/>
                </a:lnTo>
                <a:lnTo>
                  <a:pt x="3864" y="732"/>
                </a:lnTo>
                <a:lnTo>
                  <a:pt x="3974" y="740"/>
                </a:lnTo>
                <a:lnTo>
                  <a:pt x="4080" y="748"/>
                </a:lnTo>
                <a:lnTo>
                  <a:pt x="4184" y="754"/>
                </a:lnTo>
                <a:lnTo>
                  <a:pt x="4286" y="758"/>
                </a:lnTo>
                <a:lnTo>
                  <a:pt x="4384" y="762"/>
                </a:lnTo>
                <a:lnTo>
                  <a:pt x="4478" y="762"/>
                </a:lnTo>
                <a:lnTo>
                  <a:pt x="4570" y="762"/>
                </a:lnTo>
                <a:lnTo>
                  <a:pt x="4660" y="760"/>
                </a:lnTo>
                <a:lnTo>
                  <a:pt x="4746" y="758"/>
                </a:lnTo>
                <a:lnTo>
                  <a:pt x="4830" y="754"/>
                </a:lnTo>
                <a:lnTo>
                  <a:pt x="4912" y="748"/>
                </a:lnTo>
                <a:lnTo>
                  <a:pt x="4992" y="740"/>
                </a:lnTo>
                <a:lnTo>
                  <a:pt x="5068" y="732"/>
                </a:lnTo>
                <a:lnTo>
                  <a:pt x="5144" y="724"/>
                </a:lnTo>
                <a:lnTo>
                  <a:pt x="5216" y="71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7" name="Freeform 22"/>
          <p:cNvSpPr>
            <a:spLocks/>
          </p:cNvSpPr>
          <p:nvPr/>
        </p:nvSpPr>
        <p:spPr bwMode="hidden">
          <a:xfrm>
            <a:off x="2828925" y="4087813"/>
            <a:ext cx="5467350" cy="774700"/>
          </a:xfrm>
          <a:custGeom>
            <a:avLst/>
            <a:gdLst>
              <a:gd name="T0" fmla="*/ 0 w 5144"/>
              <a:gd name="T1" fmla="*/ 2147483647 h 694"/>
              <a:gd name="T2" fmla="*/ 0 w 5144"/>
              <a:gd name="T3" fmla="*/ 2147483647 h 694"/>
              <a:gd name="T4" fmla="*/ 2147483647 w 5144"/>
              <a:gd name="T5" fmla="*/ 2147483647 h 694"/>
              <a:gd name="T6" fmla="*/ 2147483647 w 5144"/>
              <a:gd name="T7" fmla="*/ 2147483647 h 694"/>
              <a:gd name="T8" fmla="*/ 2147483647 w 5144"/>
              <a:gd name="T9" fmla="*/ 2147483647 h 694"/>
              <a:gd name="T10" fmla="*/ 2147483647 w 5144"/>
              <a:gd name="T11" fmla="*/ 2147483647 h 694"/>
              <a:gd name="T12" fmla="*/ 2147483647 w 5144"/>
              <a:gd name="T13" fmla="*/ 2147483647 h 694"/>
              <a:gd name="T14" fmla="*/ 2147483647 w 5144"/>
              <a:gd name="T15" fmla="*/ 2147483647 h 694"/>
              <a:gd name="T16" fmla="*/ 2147483647 w 5144"/>
              <a:gd name="T17" fmla="*/ 2147483647 h 694"/>
              <a:gd name="T18" fmla="*/ 2147483647 w 5144"/>
              <a:gd name="T19" fmla="*/ 2147483647 h 694"/>
              <a:gd name="T20" fmla="*/ 2147483647 w 5144"/>
              <a:gd name="T21" fmla="*/ 2147483647 h 694"/>
              <a:gd name="T22" fmla="*/ 2147483647 w 5144"/>
              <a:gd name="T23" fmla="*/ 2147483647 h 694"/>
              <a:gd name="T24" fmla="*/ 2147483647 w 5144"/>
              <a:gd name="T25" fmla="*/ 0 h 694"/>
              <a:gd name="T26" fmla="*/ 2147483647 w 5144"/>
              <a:gd name="T27" fmla="*/ 2147483647 h 694"/>
              <a:gd name="T28" fmla="*/ 2147483647 w 5144"/>
              <a:gd name="T29" fmla="*/ 2147483647 h 694"/>
              <a:gd name="T30" fmla="*/ 2147483647 w 5144"/>
              <a:gd name="T31" fmla="*/ 2147483647 h 694"/>
              <a:gd name="T32" fmla="*/ 2147483647 w 5144"/>
              <a:gd name="T33" fmla="*/ 2147483647 h 694"/>
              <a:gd name="T34" fmla="*/ 2147483647 w 5144"/>
              <a:gd name="T35" fmla="*/ 2147483647 h 694"/>
              <a:gd name="T36" fmla="*/ 2147483647 w 5144"/>
              <a:gd name="T37" fmla="*/ 2147483647 h 694"/>
              <a:gd name="T38" fmla="*/ 2147483647 w 5144"/>
              <a:gd name="T39" fmla="*/ 2147483647 h 694"/>
              <a:gd name="T40" fmla="*/ 2147483647 w 5144"/>
              <a:gd name="T41" fmla="*/ 2147483647 h 694"/>
              <a:gd name="T42" fmla="*/ 2147483647 w 5144"/>
              <a:gd name="T43" fmla="*/ 2147483647 h 694"/>
              <a:gd name="T44" fmla="*/ 2147483647 w 5144"/>
              <a:gd name="T45" fmla="*/ 2147483647 h 694"/>
              <a:gd name="T46" fmla="*/ 2147483647 w 5144"/>
              <a:gd name="T47" fmla="*/ 2147483647 h 694"/>
              <a:gd name="T48" fmla="*/ 2147483647 w 5144"/>
              <a:gd name="T49" fmla="*/ 2147483647 h 694"/>
              <a:gd name="T50" fmla="*/ 2147483647 w 5144"/>
              <a:gd name="T51" fmla="*/ 2147483647 h 694"/>
              <a:gd name="T52" fmla="*/ 2147483647 w 5144"/>
              <a:gd name="T53" fmla="*/ 2147483647 h 694"/>
              <a:gd name="T54" fmla="*/ 2147483647 w 5144"/>
              <a:gd name="T55" fmla="*/ 2147483647 h 694"/>
              <a:gd name="T56" fmla="*/ 2147483647 w 5144"/>
              <a:gd name="T57" fmla="*/ 2147483647 h 694"/>
              <a:gd name="T58" fmla="*/ 2147483647 w 5144"/>
              <a:gd name="T59" fmla="*/ 2147483647 h 694"/>
              <a:gd name="T60" fmla="*/ 2147483647 w 5144"/>
              <a:gd name="T61" fmla="*/ 2147483647 h 69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144" h="694">
                <a:moveTo>
                  <a:pt x="0" y="70"/>
                </a:moveTo>
                <a:lnTo>
                  <a:pt x="0" y="70"/>
                </a:lnTo>
                <a:lnTo>
                  <a:pt x="18" y="66"/>
                </a:lnTo>
                <a:lnTo>
                  <a:pt x="72" y="56"/>
                </a:lnTo>
                <a:lnTo>
                  <a:pt x="164" y="42"/>
                </a:lnTo>
                <a:lnTo>
                  <a:pt x="224" y="34"/>
                </a:lnTo>
                <a:lnTo>
                  <a:pt x="294" y="26"/>
                </a:lnTo>
                <a:lnTo>
                  <a:pt x="372" y="20"/>
                </a:lnTo>
                <a:lnTo>
                  <a:pt x="462" y="14"/>
                </a:lnTo>
                <a:lnTo>
                  <a:pt x="560" y="8"/>
                </a:lnTo>
                <a:lnTo>
                  <a:pt x="670" y="4"/>
                </a:lnTo>
                <a:lnTo>
                  <a:pt x="790" y="2"/>
                </a:lnTo>
                <a:lnTo>
                  <a:pt x="920" y="0"/>
                </a:lnTo>
                <a:lnTo>
                  <a:pt x="1060" y="2"/>
                </a:lnTo>
                <a:lnTo>
                  <a:pt x="1210" y="6"/>
                </a:lnTo>
                <a:lnTo>
                  <a:pt x="1372" y="14"/>
                </a:lnTo>
                <a:lnTo>
                  <a:pt x="1544" y="24"/>
                </a:lnTo>
                <a:lnTo>
                  <a:pt x="1726" y="40"/>
                </a:lnTo>
                <a:lnTo>
                  <a:pt x="1920" y="58"/>
                </a:lnTo>
                <a:lnTo>
                  <a:pt x="2126" y="80"/>
                </a:lnTo>
                <a:lnTo>
                  <a:pt x="2342" y="106"/>
                </a:lnTo>
                <a:lnTo>
                  <a:pt x="2570" y="138"/>
                </a:lnTo>
                <a:lnTo>
                  <a:pt x="2808" y="174"/>
                </a:lnTo>
                <a:lnTo>
                  <a:pt x="3058" y="216"/>
                </a:lnTo>
                <a:lnTo>
                  <a:pt x="3320" y="266"/>
                </a:lnTo>
                <a:lnTo>
                  <a:pt x="3594" y="320"/>
                </a:lnTo>
                <a:lnTo>
                  <a:pt x="3880" y="380"/>
                </a:lnTo>
                <a:lnTo>
                  <a:pt x="4178" y="448"/>
                </a:lnTo>
                <a:lnTo>
                  <a:pt x="4488" y="522"/>
                </a:lnTo>
                <a:lnTo>
                  <a:pt x="4810" y="604"/>
                </a:lnTo>
                <a:lnTo>
                  <a:pt x="5144" y="694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8" name="Freeform 26"/>
          <p:cNvSpPr>
            <a:spLocks/>
          </p:cNvSpPr>
          <p:nvPr/>
        </p:nvSpPr>
        <p:spPr bwMode="hidden">
          <a:xfrm>
            <a:off x="5610225" y="4073525"/>
            <a:ext cx="3306763" cy="652463"/>
          </a:xfrm>
          <a:custGeom>
            <a:avLst/>
            <a:gdLst>
              <a:gd name="T0" fmla="*/ 0 w 3112"/>
              <a:gd name="T1" fmla="*/ 2147483647 h 584"/>
              <a:gd name="T2" fmla="*/ 0 w 3112"/>
              <a:gd name="T3" fmla="*/ 2147483647 h 584"/>
              <a:gd name="T4" fmla="*/ 2147483647 w 3112"/>
              <a:gd name="T5" fmla="*/ 2147483647 h 584"/>
              <a:gd name="T6" fmla="*/ 2147483647 w 3112"/>
              <a:gd name="T7" fmla="*/ 2147483647 h 584"/>
              <a:gd name="T8" fmla="*/ 2147483647 w 3112"/>
              <a:gd name="T9" fmla="*/ 2147483647 h 584"/>
              <a:gd name="T10" fmla="*/ 2147483647 w 3112"/>
              <a:gd name="T11" fmla="*/ 2147483647 h 584"/>
              <a:gd name="T12" fmla="*/ 2147483647 w 3112"/>
              <a:gd name="T13" fmla="*/ 2147483647 h 584"/>
              <a:gd name="T14" fmla="*/ 2147483647 w 3112"/>
              <a:gd name="T15" fmla="*/ 2147483647 h 584"/>
              <a:gd name="T16" fmla="*/ 2147483647 w 3112"/>
              <a:gd name="T17" fmla="*/ 2147483647 h 584"/>
              <a:gd name="T18" fmla="*/ 2147483647 w 3112"/>
              <a:gd name="T19" fmla="*/ 2147483647 h 584"/>
              <a:gd name="T20" fmla="*/ 2147483647 w 3112"/>
              <a:gd name="T21" fmla="*/ 2147483647 h 584"/>
              <a:gd name="T22" fmla="*/ 2147483647 w 3112"/>
              <a:gd name="T23" fmla="*/ 2147483647 h 584"/>
              <a:gd name="T24" fmla="*/ 2147483647 w 3112"/>
              <a:gd name="T25" fmla="*/ 2147483647 h 584"/>
              <a:gd name="T26" fmla="*/ 2147483647 w 3112"/>
              <a:gd name="T27" fmla="*/ 2147483647 h 584"/>
              <a:gd name="T28" fmla="*/ 2147483647 w 3112"/>
              <a:gd name="T29" fmla="*/ 2147483647 h 584"/>
              <a:gd name="T30" fmla="*/ 2147483647 w 3112"/>
              <a:gd name="T31" fmla="*/ 2147483647 h 584"/>
              <a:gd name="T32" fmla="*/ 2147483647 w 3112"/>
              <a:gd name="T33" fmla="*/ 2147483647 h 584"/>
              <a:gd name="T34" fmla="*/ 2147483647 w 3112"/>
              <a:gd name="T35" fmla="*/ 2147483647 h 584"/>
              <a:gd name="T36" fmla="*/ 2147483647 w 3112"/>
              <a:gd name="T37" fmla="*/ 2147483647 h 584"/>
              <a:gd name="T38" fmla="*/ 2147483647 w 3112"/>
              <a:gd name="T39" fmla="*/ 0 h 5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112" h="584">
                <a:moveTo>
                  <a:pt x="0" y="584"/>
                </a:moveTo>
                <a:lnTo>
                  <a:pt x="0" y="584"/>
                </a:lnTo>
                <a:lnTo>
                  <a:pt x="90" y="560"/>
                </a:lnTo>
                <a:lnTo>
                  <a:pt x="336" y="498"/>
                </a:lnTo>
                <a:lnTo>
                  <a:pt x="506" y="456"/>
                </a:lnTo>
                <a:lnTo>
                  <a:pt x="702" y="410"/>
                </a:lnTo>
                <a:lnTo>
                  <a:pt x="920" y="360"/>
                </a:lnTo>
                <a:lnTo>
                  <a:pt x="1154" y="306"/>
                </a:lnTo>
                <a:lnTo>
                  <a:pt x="1402" y="254"/>
                </a:lnTo>
                <a:lnTo>
                  <a:pt x="1656" y="202"/>
                </a:lnTo>
                <a:lnTo>
                  <a:pt x="1916" y="154"/>
                </a:lnTo>
                <a:lnTo>
                  <a:pt x="2174" y="108"/>
                </a:lnTo>
                <a:lnTo>
                  <a:pt x="2302" y="88"/>
                </a:lnTo>
                <a:lnTo>
                  <a:pt x="2426" y="68"/>
                </a:lnTo>
                <a:lnTo>
                  <a:pt x="2550" y="52"/>
                </a:lnTo>
                <a:lnTo>
                  <a:pt x="2670" y="36"/>
                </a:lnTo>
                <a:lnTo>
                  <a:pt x="2788" y="24"/>
                </a:lnTo>
                <a:lnTo>
                  <a:pt x="2900" y="14"/>
                </a:lnTo>
                <a:lnTo>
                  <a:pt x="3008" y="6"/>
                </a:lnTo>
                <a:lnTo>
                  <a:pt x="3112" y="0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 useBgFill="1">
        <p:nvSpPr>
          <p:cNvPr id="9" name="Freeform 10"/>
          <p:cNvSpPr>
            <a:spLocks/>
          </p:cNvSpPr>
          <p:nvPr/>
        </p:nvSpPr>
        <p:spPr bwMode="hidden">
          <a:xfrm>
            <a:off x="211138" y="4059238"/>
            <a:ext cx="8723312" cy="1328737"/>
          </a:xfrm>
          <a:custGeom>
            <a:avLst/>
            <a:gdLst>
              <a:gd name="T0" fmla="*/ 2147483647 w 8196"/>
              <a:gd name="T1" fmla="*/ 2147483647 h 1192"/>
              <a:gd name="T2" fmla="*/ 2147483647 w 8196"/>
              <a:gd name="T3" fmla="*/ 2147483647 h 1192"/>
              <a:gd name="T4" fmla="*/ 2147483647 w 8196"/>
              <a:gd name="T5" fmla="*/ 2147483647 h 1192"/>
              <a:gd name="T6" fmla="*/ 2147483647 w 8196"/>
              <a:gd name="T7" fmla="*/ 2147483647 h 1192"/>
              <a:gd name="T8" fmla="*/ 2147483647 w 8196"/>
              <a:gd name="T9" fmla="*/ 2147483647 h 1192"/>
              <a:gd name="T10" fmla="*/ 2147483647 w 8196"/>
              <a:gd name="T11" fmla="*/ 2147483647 h 1192"/>
              <a:gd name="T12" fmla="*/ 2147483647 w 8196"/>
              <a:gd name="T13" fmla="*/ 2147483647 h 1192"/>
              <a:gd name="T14" fmla="*/ 2147483647 w 8196"/>
              <a:gd name="T15" fmla="*/ 2147483647 h 1192"/>
              <a:gd name="T16" fmla="*/ 2147483647 w 8196"/>
              <a:gd name="T17" fmla="*/ 2147483647 h 1192"/>
              <a:gd name="T18" fmla="*/ 2147483647 w 8196"/>
              <a:gd name="T19" fmla="*/ 2147483647 h 1192"/>
              <a:gd name="T20" fmla="*/ 2147483647 w 8196"/>
              <a:gd name="T21" fmla="*/ 2147483647 h 1192"/>
              <a:gd name="T22" fmla="*/ 2147483647 w 8196"/>
              <a:gd name="T23" fmla="*/ 2147483647 h 1192"/>
              <a:gd name="T24" fmla="*/ 2147483647 w 8196"/>
              <a:gd name="T25" fmla="*/ 2147483647 h 1192"/>
              <a:gd name="T26" fmla="*/ 2147483647 w 8196"/>
              <a:gd name="T27" fmla="*/ 2147483647 h 1192"/>
              <a:gd name="T28" fmla="*/ 2147483647 w 8196"/>
              <a:gd name="T29" fmla="*/ 2147483647 h 1192"/>
              <a:gd name="T30" fmla="*/ 2147483647 w 8196"/>
              <a:gd name="T31" fmla="*/ 2147483647 h 1192"/>
              <a:gd name="T32" fmla="*/ 2147483647 w 8196"/>
              <a:gd name="T33" fmla="*/ 2147483647 h 1192"/>
              <a:gd name="T34" fmla="*/ 2147483647 w 8196"/>
              <a:gd name="T35" fmla="*/ 2147483647 h 1192"/>
              <a:gd name="T36" fmla="*/ 2147483647 w 8196"/>
              <a:gd name="T37" fmla="*/ 2147483647 h 1192"/>
              <a:gd name="T38" fmla="*/ 2147483647 w 8196"/>
              <a:gd name="T39" fmla="*/ 2147483647 h 1192"/>
              <a:gd name="T40" fmla="*/ 2147483647 w 8196"/>
              <a:gd name="T41" fmla="*/ 2147483647 h 1192"/>
              <a:gd name="T42" fmla="*/ 2147483647 w 8196"/>
              <a:gd name="T43" fmla="*/ 2147483647 h 1192"/>
              <a:gd name="T44" fmla="*/ 2147483647 w 8196"/>
              <a:gd name="T45" fmla="*/ 0 h 1192"/>
              <a:gd name="T46" fmla="*/ 2147483647 w 8196"/>
              <a:gd name="T47" fmla="*/ 2147483647 h 1192"/>
              <a:gd name="T48" fmla="*/ 2147483647 w 8196"/>
              <a:gd name="T49" fmla="*/ 2147483647 h 1192"/>
              <a:gd name="T50" fmla="*/ 2147483647 w 8196"/>
              <a:gd name="T51" fmla="*/ 2147483647 h 1192"/>
              <a:gd name="T52" fmla="*/ 2147483647 w 8196"/>
              <a:gd name="T53" fmla="*/ 2147483647 h 1192"/>
              <a:gd name="T54" fmla="*/ 2147483647 w 8196"/>
              <a:gd name="T55" fmla="*/ 2147483647 h 1192"/>
              <a:gd name="T56" fmla="*/ 2147483647 w 8196"/>
              <a:gd name="T57" fmla="*/ 2147483647 h 1192"/>
              <a:gd name="T58" fmla="*/ 2147483647 w 8196"/>
              <a:gd name="T59" fmla="*/ 2147483647 h 1192"/>
              <a:gd name="T60" fmla="*/ 2147483647 w 8196"/>
              <a:gd name="T61" fmla="*/ 2147483647 h 1192"/>
              <a:gd name="T62" fmla="*/ 0 w 8196"/>
              <a:gd name="T63" fmla="*/ 2147483647 h 1192"/>
              <a:gd name="T64" fmla="*/ 2147483647 w 8196"/>
              <a:gd name="T65" fmla="*/ 2147483647 h 1192"/>
              <a:gd name="T66" fmla="*/ 2147483647 w 8196"/>
              <a:gd name="T67" fmla="*/ 2147483647 h 1192"/>
              <a:gd name="T68" fmla="*/ 2147483647 w 8196"/>
              <a:gd name="T69" fmla="*/ 2147483647 h 1192"/>
              <a:gd name="T70" fmla="*/ 2147483647 w 8196"/>
              <a:gd name="T71" fmla="*/ 2147483647 h 119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196" h="1192">
                <a:moveTo>
                  <a:pt x="8192" y="512"/>
                </a:moveTo>
                <a:lnTo>
                  <a:pt x="8192" y="512"/>
                </a:lnTo>
                <a:lnTo>
                  <a:pt x="8116" y="542"/>
                </a:lnTo>
                <a:lnTo>
                  <a:pt x="8040" y="570"/>
                </a:lnTo>
                <a:lnTo>
                  <a:pt x="7960" y="596"/>
                </a:lnTo>
                <a:lnTo>
                  <a:pt x="7878" y="620"/>
                </a:lnTo>
                <a:lnTo>
                  <a:pt x="7794" y="644"/>
                </a:lnTo>
                <a:lnTo>
                  <a:pt x="7706" y="666"/>
                </a:lnTo>
                <a:lnTo>
                  <a:pt x="7616" y="684"/>
                </a:lnTo>
                <a:lnTo>
                  <a:pt x="7522" y="702"/>
                </a:lnTo>
                <a:lnTo>
                  <a:pt x="7424" y="718"/>
                </a:lnTo>
                <a:lnTo>
                  <a:pt x="7322" y="730"/>
                </a:lnTo>
                <a:lnTo>
                  <a:pt x="7216" y="742"/>
                </a:lnTo>
                <a:lnTo>
                  <a:pt x="7106" y="750"/>
                </a:lnTo>
                <a:lnTo>
                  <a:pt x="6992" y="758"/>
                </a:lnTo>
                <a:lnTo>
                  <a:pt x="6872" y="762"/>
                </a:lnTo>
                <a:lnTo>
                  <a:pt x="6748" y="762"/>
                </a:lnTo>
                <a:lnTo>
                  <a:pt x="6618" y="760"/>
                </a:lnTo>
                <a:lnTo>
                  <a:pt x="6482" y="756"/>
                </a:lnTo>
                <a:lnTo>
                  <a:pt x="6342" y="750"/>
                </a:lnTo>
                <a:lnTo>
                  <a:pt x="6196" y="740"/>
                </a:lnTo>
                <a:lnTo>
                  <a:pt x="6042" y="726"/>
                </a:lnTo>
                <a:lnTo>
                  <a:pt x="5882" y="710"/>
                </a:lnTo>
                <a:lnTo>
                  <a:pt x="5716" y="690"/>
                </a:lnTo>
                <a:lnTo>
                  <a:pt x="5544" y="668"/>
                </a:lnTo>
                <a:lnTo>
                  <a:pt x="5364" y="642"/>
                </a:lnTo>
                <a:lnTo>
                  <a:pt x="5176" y="612"/>
                </a:lnTo>
                <a:lnTo>
                  <a:pt x="4982" y="578"/>
                </a:lnTo>
                <a:lnTo>
                  <a:pt x="4778" y="540"/>
                </a:lnTo>
                <a:lnTo>
                  <a:pt x="4568" y="500"/>
                </a:lnTo>
                <a:lnTo>
                  <a:pt x="4348" y="454"/>
                </a:lnTo>
                <a:lnTo>
                  <a:pt x="4122" y="406"/>
                </a:lnTo>
                <a:lnTo>
                  <a:pt x="3886" y="354"/>
                </a:lnTo>
                <a:lnTo>
                  <a:pt x="3640" y="296"/>
                </a:lnTo>
                <a:lnTo>
                  <a:pt x="3396" y="240"/>
                </a:lnTo>
                <a:lnTo>
                  <a:pt x="3160" y="192"/>
                </a:lnTo>
                <a:lnTo>
                  <a:pt x="2934" y="148"/>
                </a:lnTo>
                <a:lnTo>
                  <a:pt x="2718" y="112"/>
                </a:lnTo>
                <a:lnTo>
                  <a:pt x="2512" y="82"/>
                </a:lnTo>
                <a:lnTo>
                  <a:pt x="2314" y="56"/>
                </a:lnTo>
                <a:lnTo>
                  <a:pt x="2126" y="36"/>
                </a:lnTo>
                <a:lnTo>
                  <a:pt x="1948" y="20"/>
                </a:lnTo>
                <a:lnTo>
                  <a:pt x="1776" y="10"/>
                </a:lnTo>
                <a:lnTo>
                  <a:pt x="1616" y="2"/>
                </a:lnTo>
                <a:lnTo>
                  <a:pt x="1462" y="0"/>
                </a:lnTo>
                <a:lnTo>
                  <a:pt x="1318" y="0"/>
                </a:lnTo>
                <a:lnTo>
                  <a:pt x="1182" y="4"/>
                </a:lnTo>
                <a:lnTo>
                  <a:pt x="1054" y="10"/>
                </a:lnTo>
                <a:lnTo>
                  <a:pt x="934" y="20"/>
                </a:lnTo>
                <a:lnTo>
                  <a:pt x="822" y="30"/>
                </a:lnTo>
                <a:lnTo>
                  <a:pt x="716" y="44"/>
                </a:lnTo>
                <a:lnTo>
                  <a:pt x="620" y="58"/>
                </a:lnTo>
                <a:lnTo>
                  <a:pt x="530" y="74"/>
                </a:lnTo>
                <a:lnTo>
                  <a:pt x="450" y="92"/>
                </a:lnTo>
                <a:lnTo>
                  <a:pt x="374" y="108"/>
                </a:lnTo>
                <a:lnTo>
                  <a:pt x="308" y="126"/>
                </a:lnTo>
                <a:lnTo>
                  <a:pt x="248" y="144"/>
                </a:lnTo>
                <a:lnTo>
                  <a:pt x="194" y="160"/>
                </a:lnTo>
                <a:lnTo>
                  <a:pt x="148" y="176"/>
                </a:lnTo>
                <a:lnTo>
                  <a:pt x="108" y="192"/>
                </a:lnTo>
                <a:lnTo>
                  <a:pt x="48" y="216"/>
                </a:lnTo>
                <a:lnTo>
                  <a:pt x="12" y="234"/>
                </a:lnTo>
                <a:lnTo>
                  <a:pt x="0" y="240"/>
                </a:lnTo>
                <a:lnTo>
                  <a:pt x="0" y="1192"/>
                </a:lnTo>
                <a:lnTo>
                  <a:pt x="8192" y="1192"/>
                </a:lnTo>
                <a:lnTo>
                  <a:pt x="8196" y="1186"/>
                </a:lnTo>
                <a:lnTo>
                  <a:pt x="8196" y="510"/>
                </a:lnTo>
                <a:lnTo>
                  <a:pt x="8192" y="512"/>
                </a:lnTo>
                <a:close/>
              </a:path>
            </a:pathLst>
          </a:cu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0032" y="2463560"/>
            <a:ext cx="7772400" cy="1524000"/>
          </a:xfrm>
        </p:spPr>
        <p:txBody>
          <a:bodyPr anchor="t">
            <a:normAutofit/>
          </a:bodyPr>
          <a:lstStyle>
            <a:lvl1pPr algn="ctr">
              <a:defRPr sz="44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67365" y="1437448"/>
            <a:ext cx="6417734" cy="939801"/>
          </a:xfrm>
        </p:spPr>
        <p:txBody>
          <a:bodyPr anchor="b"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0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167B7D-34EB-440E-924C-DB966C77C7A5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9337C5-B898-42B8-84DC-38B56FCF05E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7212716"/>
      </p:ext>
    </p:extLst>
  </p:cSld>
  <p:clrMapOvr>
    <a:masterClrMapping/>
  </p:clrMapOvr>
  <p:transition spd="slow">
    <p:wipe/>
  </p:transition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3"/>
          </p:nvPr>
        </p:nvSpPr>
        <p:spPr>
          <a:xfrm>
            <a:off x="676655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/>
          </p:nvPr>
        </p:nvSpPr>
        <p:spPr>
          <a:xfrm>
            <a:off x="4645152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D01C5B-83C7-4DF8-A0CF-A89A2A224A24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7025EF-7642-46AC-AED1-50BA80D7E3E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9325622"/>
      </p:ext>
    </p:extLst>
  </p:cSld>
  <p:clrMapOvr>
    <a:masterClrMapping/>
  </p:clrMapOvr>
  <p:transition spd="slow">
    <p:wipe/>
  </p:transition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6656" y="2678114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77332" y="3429000"/>
            <a:ext cx="3820055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8200" y="2678113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 i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3429000"/>
            <a:ext cx="3822192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F14EFF-4400-44D7-AAA9-6D5F89E5B38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272ED1-DB4E-4DBF-B6CB-18608D5885D0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14925392"/>
      </p:ext>
    </p:extLst>
  </p:cSld>
  <p:clrMapOvr>
    <a:masterClrMapping/>
  </p:clrMapOvr>
  <p:transition spd="slow">
    <p:wipe/>
  </p:transition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553679-A0E6-4D31-96F2-05900D4DA2A0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5A842E-1DC1-4F0A-A3AA-DD19E0F878F8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9472974"/>
      </p:ext>
    </p:extLst>
  </p:cSld>
  <p:clrMapOvr>
    <a:masterClrMapping/>
  </p:clrMapOvr>
  <p:transition spd="slow">
    <p:wipe/>
  </p:transition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1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3" name="Group 5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0325"/>
            <a:chOff x="-3905251" y="4294188"/>
            <a:chExt cx="13027839" cy="1892300"/>
          </a:xfrm>
        </p:grpSpPr>
        <p:sp>
          <p:nvSpPr>
            <p:cNvPr id="4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5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6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8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9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450B2E-A816-453F-A706-56F197FC9C5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0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912660-218F-46CD-9A6B-434C4D57688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6505158"/>
      </p:ext>
    </p:extLst>
  </p:cSld>
  <p:clrMapOvr>
    <a:masterClrMapping/>
  </p:clrMapOvr>
  <p:transition spd="slow">
    <p:wipe/>
  </p:transition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23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28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4400" y="3581400"/>
            <a:ext cx="3352800" cy="1905001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22" name="Title 21"/>
          <p:cNvSpPr>
            <a:spLocks noGrp="1"/>
          </p:cNvSpPr>
          <p:nvPr>
            <p:ph type="title"/>
          </p:nvPr>
        </p:nvSpPr>
        <p:spPr>
          <a:xfrm>
            <a:off x="914400" y="2286000"/>
            <a:ext cx="3352800" cy="1252728"/>
          </a:xfrm>
        </p:spPr>
        <p:txBody>
          <a:bodyPr anchor="b">
            <a:noAutofit/>
          </a:bodyPr>
          <a:lstStyle>
            <a:lvl1pPr algn="l">
              <a:defRPr sz="3200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51962" y="1828800"/>
            <a:ext cx="3904076" cy="3810000"/>
          </a:xfrm>
        </p:spPr>
        <p:txBody>
          <a:bodyPr anchor="ctr"/>
          <a:lstStyle>
            <a:lvl1pPr>
              <a:buClr>
                <a:schemeClr val="bg1"/>
              </a:buClr>
              <a:defRPr sz="2200">
                <a:solidFill>
                  <a:schemeClr val="tx2"/>
                </a:solidFill>
              </a:defRPr>
            </a:lvl1pPr>
            <a:lvl2pPr>
              <a:buClr>
                <a:schemeClr val="bg1"/>
              </a:buClr>
              <a:defRPr sz="2000">
                <a:solidFill>
                  <a:schemeClr val="tx2"/>
                </a:solidFill>
              </a:defRPr>
            </a:lvl2pPr>
            <a:lvl3pPr>
              <a:buClr>
                <a:schemeClr val="bg1"/>
              </a:buClr>
              <a:defRPr sz="1800">
                <a:solidFill>
                  <a:schemeClr val="tx2"/>
                </a:solidFill>
              </a:defRPr>
            </a:lvl3pPr>
            <a:lvl4pPr>
              <a:buClr>
                <a:schemeClr val="bg1"/>
              </a:buClr>
              <a:defRPr sz="1600">
                <a:solidFill>
                  <a:schemeClr val="tx2"/>
                </a:solidFill>
              </a:defRPr>
            </a:lvl4pPr>
            <a:lvl5pPr>
              <a:buClr>
                <a:schemeClr val="bg1"/>
              </a:buClr>
              <a:defRPr sz="1600">
                <a:solidFill>
                  <a:schemeClr val="tx2"/>
                </a:solidFill>
              </a:defRPr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0E0E062-534C-4F7D-93BF-B2BFDC67B26B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B359C0-0683-46F0-8D72-E432E96826E7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6629627"/>
      </p:ext>
    </p:extLst>
  </p:cSld>
  <p:clrMapOvr>
    <a:masterClrMapping/>
  </p:clrMapOvr>
  <p:transition spd="slow">
    <p:wipe/>
  </p:transition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8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74155" y="338667"/>
            <a:ext cx="3812645" cy="2429934"/>
          </a:xfrm>
        </p:spPr>
        <p:txBody>
          <a:bodyPr anchor="b">
            <a:normAutofit/>
          </a:bodyPr>
          <a:lstStyle>
            <a:lvl1pPr algn="l">
              <a:defRPr sz="2800" b="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868333" y="2785533"/>
            <a:ext cx="3818467" cy="2421467"/>
          </a:xfrm>
        </p:spPr>
        <p:txBody>
          <a:bodyPr>
            <a:normAutofit/>
          </a:bodyPr>
          <a:lstStyle>
            <a:lvl1pPr marL="0" indent="0">
              <a:buNone/>
              <a:defRPr sz="18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838200" y="1371600"/>
            <a:ext cx="3566160" cy="2926080"/>
          </a:xfrm>
          <a:prstGeom prst="roundRect">
            <a:avLst>
              <a:gd name="adj" fmla="val 3924"/>
            </a:avLst>
          </a:prstGeom>
          <a:solidFill>
            <a:schemeClr val="accent1"/>
          </a:solidFill>
          <a:ln>
            <a:noFill/>
          </a:ln>
          <a:effectLst>
            <a:reflection blurRad="12700" stA="30000" endPos="30000" dist="5000" dir="5400000" sy="-100000" algn="bl" rotWithShape="0"/>
          </a:effectLst>
          <a:scene3d>
            <a:camera prst="perspectiveContrastingLeftFacing" fov="600000">
              <a:rot lat="240000" lon="19799999" rev="0"/>
            </a:camera>
            <a:lightRig rig="threePt" dir="t">
              <a:rot lat="0" lon="0" rev="2700000"/>
            </a:lightRig>
          </a:scene3d>
          <a:sp3d>
            <a:bevelT w="44450" h="31750"/>
          </a:sp3d>
        </p:spPr>
        <p:txBody>
          <a:bodyPr rtlCol="0">
            <a:normAutofit/>
          </a:bodyPr>
          <a:lstStyle>
            <a:lvl1pPr marL="0" indent="0" algn="ctr">
              <a:buNone/>
              <a:defRPr sz="3200">
                <a:solidFill>
                  <a:schemeClr val="bg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C27636-638F-4751-96C3-96438874F2F7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CD76AC-0DEE-4CBB-A251-3CF24C3DC75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6704377"/>
      </p:ext>
    </p:extLst>
  </p:cSld>
  <p:clrMapOvr>
    <a:masterClrMapping/>
  </p:clrMapOvr>
  <p:transition spd="slow">
    <p:wipe/>
  </p:transition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ctr"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6042C2-2500-4196-92DE-2E23788A1B8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09C1BA-C6A4-43EB-AAF7-680D422C88C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2529733"/>
      </p:ext>
    </p:extLst>
  </p:cSld>
  <p:clrMapOvr>
    <a:masterClrMapping/>
  </p:clrMapOvr>
  <p:transition spd="slow">
    <p:wipe/>
  </p:transition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20"/>
          <p:cNvSpPr/>
          <p:nvPr/>
        </p:nvSpPr>
        <p:spPr bwMode="hidden"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14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9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1447800"/>
            <a:ext cx="2057400" cy="4487333"/>
          </a:xfrm>
        </p:spPr>
        <p:txBody>
          <a:bodyPr vert="eaVert"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447800"/>
            <a:ext cx="6019800" cy="4487334"/>
          </a:xfrm>
        </p:spPr>
        <p:txBody>
          <a:bodyPr vert="eaVert"/>
          <a:lstStyle>
            <a:lvl1pPr>
              <a:buClr>
                <a:schemeClr val="accent1"/>
              </a:buClr>
              <a:defRPr/>
            </a:lvl1pPr>
            <a:lvl2pPr>
              <a:buClr>
                <a:schemeClr val="accent1"/>
              </a:buClr>
              <a:defRPr/>
            </a:lvl2pPr>
            <a:lvl3pPr>
              <a:buClr>
                <a:schemeClr val="accent1"/>
              </a:buClr>
              <a:defRPr/>
            </a:lvl3pPr>
            <a:lvl4pPr>
              <a:buClr>
                <a:schemeClr val="accent1"/>
              </a:buClr>
              <a:defRPr/>
            </a:lvl4pPr>
            <a:lvl5pPr>
              <a:buClr>
                <a:schemeClr val="accent1"/>
              </a:buClr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6CDCF7-13FB-4B3F-A441-25394D659BA6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8EBC28-916C-4EC4-A72B-C60A8D483E4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7148731"/>
      </p:ext>
    </p:extLst>
  </p:cSld>
  <p:clrMapOvr>
    <a:masterClrMapping/>
  </p:clrMapOvr>
  <p:transition spd="slow">
    <p:wipe/>
  </p:transition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ctr"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6042C2-2500-4196-92DE-2E23788A1B8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09C1BA-C6A4-43EB-AAF7-680D422C88C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3355949"/>
      </p:ext>
    </p:extLst>
  </p:cSld>
  <p:clrMapOvr>
    <a:masterClrMapping/>
  </p:clrMapOvr>
  <p:transition spd="slow">
    <p:wipe/>
  </p:transition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5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9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600200"/>
            <a:ext cx="7772400" cy="1780108"/>
          </a:xfrm>
        </p:spPr>
        <p:txBody>
          <a:bodyPr anchor="b">
            <a:normAutofit/>
          </a:bodyPr>
          <a:lstStyle>
            <a:lvl1pPr>
              <a:defRPr sz="440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556001"/>
            <a:ext cx="6400800" cy="1473200"/>
          </a:xfrm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82E328-32DD-4799-9BF7-0140C76A467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C41A3B-BF38-4FDE-9B78-38F770EF1152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90666931"/>
      </p:ext>
    </p:extLst>
  </p:cSld>
  <p:clrMapOvr>
    <a:masterClrMapping/>
  </p:clrMapOvr>
  <p:transition spd="slow">
    <p:wipe/>
  </p:transition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F243F51-98A4-455E-AA39-B4C3F9DAAEF3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BA33221-AC99-4029-975A-DB58881AFA3B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77665725"/>
      </p:ext>
    </p:extLst>
  </p:cSld>
  <p:clrMapOvr>
    <a:masterClrMapping/>
  </p:clrMapOvr>
  <p:transition spd="slow">
    <p:wipe/>
  </p:transition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3"/>
          <p:cNvSpPr/>
          <p:nvPr/>
        </p:nvSpPr>
        <p:spPr>
          <a:xfrm>
            <a:off x="228600" y="228600"/>
            <a:ext cx="8696325" cy="4737100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Freeform 14"/>
          <p:cNvSpPr>
            <a:spLocks/>
          </p:cNvSpPr>
          <p:nvPr/>
        </p:nvSpPr>
        <p:spPr bwMode="hidden">
          <a:xfrm>
            <a:off x="6046788" y="4203700"/>
            <a:ext cx="2876550" cy="714375"/>
          </a:xfrm>
          <a:custGeom>
            <a:avLst/>
            <a:gdLst>
              <a:gd name="T0" fmla="*/ 2147483647 w 2706"/>
              <a:gd name="T1" fmla="*/ 0 h 640"/>
              <a:gd name="T2" fmla="*/ 2147483647 w 2706"/>
              <a:gd name="T3" fmla="*/ 0 h 640"/>
              <a:gd name="T4" fmla="*/ 2147483647 w 2706"/>
              <a:gd name="T5" fmla="*/ 2147483647 h 640"/>
              <a:gd name="T6" fmla="*/ 2147483647 w 2706"/>
              <a:gd name="T7" fmla="*/ 2147483647 h 640"/>
              <a:gd name="T8" fmla="*/ 2147483647 w 2706"/>
              <a:gd name="T9" fmla="*/ 2147483647 h 640"/>
              <a:gd name="T10" fmla="*/ 2147483647 w 2706"/>
              <a:gd name="T11" fmla="*/ 2147483647 h 640"/>
              <a:gd name="T12" fmla="*/ 2147483647 w 2706"/>
              <a:gd name="T13" fmla="*/ 2147483647 h 640"/>
              <a:gd name="T14" fmla="*/ 2147483647 w 2706"/>
              <a:gd name="T15" fmla="*/ 2147483647 h 640"/>
              <a:gd name="T16" fmla="*/ 2147483647 w 2706"/>
              <a:gd name="T17" fmla="*/ 2147483647 h 640"/>
              <a:gd name="T18" fmla="*/ 2147483647 w 2706"/>
              <a:gd name="T19" fmla="*/ 2147483647 h 640"/>
              <a:gd name="T20" fmla="*/ 2147483647 w 2706"/>
              <a:gd name="T21" fmla="*/ 2147483647 h 640"/>
              <a:gd name="T22" fmla="*/ 2147483647 w 2706"/>
              <a:gd name="T23" fmla="*/ 2147483647 h 640"/>
              <a:gd name="T24" fmla="*/ 2147483647 w 2706"/>
              <a:gd name="T25" fmla="*/ 2147483647 h 640"/>
              <a:gd name="T26" fmla="*/ 2147483647 w 2706"/>
              <a:gd name="T27" fmla="*/ 2147483647 h 640"/>
              <a:gd name="T28" fmla="*/ 2147483647 w 2706"/>
              <a:gd name="T29" fmla="*/ 2147483647 h 640"/>
              <a:gd name="T30" fmla="*/ 2147483647 w 2706"/>
              <a:gd name="T31" fmla="*/ 2147483647 h 640"/>
              <a:gd name="T32" fmla="*/ 2147483647 w 2706"/>
              <a:gd name="T33" fmla="*/ 2147483647 h 640"/>
              <a:gd name="T34" fmla="*/ 2147483647 w 2706"/>
              <a:gd name="T35" fmla="*/ 2147483647 h 640"/>
              <a:gd name="T36" fmla="*/ 0 w 2706"/>
              <a:gd name="T37" fmla="*/ 2147483647 h 640"/>
              <a:gd name="T38" fmla="*/ 0 w 2706"/>
              <a:gd name="T39" fmla="*/ 2147483647 h 640"/>
              <a:gd name="T40" fmla="*/ 2147483647 w 2706"/>
              <a:gd name="T41" fmla="*/ 2147483647 h 640"/>
              <a:gd name="T42" fmla="*/ 2147483647 w 2706"/>
              <a:gd name="T43" fmla="*/ 2147483647 h 640"/>
              <a:gd name="T44" fmla="*/ 2147483647 w 2706"/>
              <a:gd name="T45" fmla="*/ 2147483647 h 640"/>
              <a:gd name="T46" fmla="*/ 2147483647 w 2706"/>
              <a:gd name="T47" fmla="*/ 2147483647 h 640"/>
              <a:gd name="T48" fmla="*/ 2147483647 w 2706"/>
              <a:gd name="T49" fmla="*/ 2147483647 h 640"/>
              <a:gd name="T50" fmla="*/ 2147483647 w 2706"/>
              <a:gd name="T51" fmla="*/ 2147483647 h 640"/>
              <a:gd name="T52" fmla="*/ 2147483647 w 2706"/>
              <a:gd name="T53" fmla="*/ 2147483647 h 640"/>
              <a:gd name="T54" fmla="*/ 2147483647 w 2706"/>
              <a:gd name="T55" fmla="*/ 2147483647 h 640"/>
              <a:gd name="T56" fmla="*/ 2147483647 w 2706"/>
              <a:gd name="T57" fmla="*/ 2147483647 h 640"/>
              <a:gd name="T58" fmla="*/ 2147483647 w 2706"/>
              <a:gd name="T59" fmla="*/ 2147483647 h 640"/>
              <a:gd name="T60" fmla="*/ 2147483647 w 2706"/>
              <a:gd name="T61" fmla="*/ 2147483647 h 640"/>
              <a:gd name="T62" fmla="*/ 2147483647 w 2706"/>
              <a:gd name="T63" fmla="*/ 2147483647 h 640"/>
              <a:gd name="T64" fmla="*/ 2147483647 w 2706"/>
              <a:gd name="T65" fmla="*/ 2147483647 h 640"/>
              <a:gd name="T66" fmla="*/ 2147483647 w 2706"/>
              <a:gd name="T67" fmla="*/ 2147483647 h 640"/>
              <a:gd name="T68" fmla="*/ 2147483647 w 2706"/>
              <a:gd name="T69" fmla="*/ 2147483647 h 640"/>
              <a:gd name="T70" fmla="*/ 2147483647 w 2706"/>
              <a:gd name="T71" fmla="*/ 2147483647 h 640"/>
              <a:gd name="T72" fmla="*/ 2147483647 w 2706"/>
              <a:gd name="T73" fmla="*/ 2147483647 h 640"/>
              <a:gd name="T74" fmla="*/ 2147483647 w 2706"/>
              <a:gd name="T75" fmla="*/ 2147483647 h 640"/>
              <a:gd name="T76" fmla="*/ 2147483647 w 2706"/>
              <a:gd name="T77" fmla="*/ 2147483647 h 640"/>
              <a:gd name="T78" fmla="*/ 2147483647 w 2706"/>
              <a:gd name="T79" fmla="*/ 2147483647 h 640"/>
              <a:gd name="T80" fmla="*/ 2147483647 w 2706"/>
              <a:gd name="T81" fmla="*/ 2147483647 h 640"/>
              <a:gd name="T82" fmla="*/ 2147483647 w 2706"/>
              <a:gd name="T83" fmla="*/ 2147483647 h 640"/>
              <a:gd name="T84" fmla="*/ 2147483647 w 2706"/>
              <a:gd name="T85" fmla="*/ 2147483647 h 640"/>
              <a:gd name="T86" fmla="*/ 2147483647 w 2706"/>
              <a:gd name="T87" fmla="*/ 2147483647 h 640"/>
              <a:gd name="T88" fmla="*/ 2147483647 w 2706"/>
              <a:gd name="T89" fmla="*/ 2147483647 h 640"/>
              <a:gd name="T90" fmla="*/ 2147483647 w 2706"/>
              <a:gd name="T91" fmla="*/ 2147483647 h 640"/>
              <a:gd name="T92" fmla="*/ 2147483647 w 2706"/>
              <a:gd name="T93" fmla="*/ 2147483647 h 640"/>
              <a:gd name="T94" fmla="*/ 2147483647 w 2706"/>
              <a:gd name="T95" fmla="*/ 2147483647 h 640"/>
              <a:gd name="T96" fmla="*/ 2147483647 w 2706"/>
              <a:gd name="T97" fmla="*/ 2147483647 h 640"/>
              <a:gd name="T98" fmla="*/ 2147483647 w 2706"/>
              <a:gd name="T99" fmla="*/ 2147483647 h 640"/>
              <a:gd name="T100" fmla="*/ 2147483647 w 2706"/>
              <a:gd name="T101" fmla="*/ 2147483647 h 640"/>
              <a:gd name="T102" fmla="*/ 2147483647 w 2706"/>
              <a:gd name="T103" fmla="*/ 2147483647 h 640"/>
              <a:gd name="T104" fmla="*/ 2147483647 w 2706"/>
              <a:gd name="T105" fmla="*/ 2147483647 h 640"/>
              <a:gd name="T106" fmla="*/ 2147483647 w 2706"/>
              <a:gd name="T107" fmla="*/ 0 h 640"/>
              <a:gd name="T108" fmla="*/ 2147483647 w 2706"/>
              <a:gd name="T109" fmla="*/ 0 h 640"/>
              <a:gd name="T110" fmla="*/ 2147483647 w 2706"/>
              <a:gd name="T111" fmla="*/ 0 h 640"/>
              <a:gd name="T112" fmla="*/ 2147483647 w 2706"/>
              <a:gd name="T113" fmla="*/ 0 h 64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706" h="640">
                <a:moveTo>
                  <a:pt x="2700" y="0"/>
                </a:moveTo>
                <a:lnTo>
                  <a:pt x="2700" y="0"/>
                </a:lnTo>
                <a:lnTo>
                  <a:pt x="2586" y="18"/>
                </a:lnTo>
                <a:lnTo>
                  <a:pt x="2470" y="38"/>
                </a:lnTo>
                <a:lnTo>
                  <a:pt x="2352" y="60"/>
                </a:lnTo>
                <a:lnTo>
                  <a:pt x="2230" y="82"/>
                </a:lnTo>
                <a:lnTo>
                  <a:pt x="2106" y="108"/>
                </a:lnTo>
                <a:lnTo>
                  <a:pt x="1978" y="134"/>
                </a:lnTo>
                <a:lnTo>
                  <a:pt x="1848" y="164"/>
                </a:lnTo>
                <a:lnTo>
                  <a:pt x="1714" y="194"/>
                </a:lnTo>
                <a:lnTo>
                  <a:pt x="1472" y="252"/>
                </a:lnTo>
                <a:lnTo>
                  <a:pt x="1236" y="304"/>
                </a:lnTo>
                <a:lnTo>
                  <a:pt x="1010" y="352"/>
                </a:lnTo>
                <a:lnTo>
                  <a:pt x="792" y="398"/>
                </a:lnTo>
                <a:lnTo>
                  <a:pt x="584" y="438"/>
                </a:lnTo>
                <a:lnTo>
                  <a:pt x="382" y="474"/>
                </a:lnTo>
                <a:lnTo>
                  <a:pt x="188" y="508"/>
                </a:lnTo>
                <a:lnTo>
                  <a:pt x="0" y="538"/>
                </a:lnTo>
                <a:lnTo>
                  <a:pt x="130" y="556"/>
                </a:lnTo>
                <a:lnTo>
                  <a:pt x="254" y="572"/>
                </a:lnTo>
                <a:lnTo>
                  <a:pt x="374" y="586"/>
                </a:lnTo>
                <a:lnTo>
                  <a:pt x="492" y="598"/>
                </a:lnTo>
                <a:lnTo>
                  <a:pt x="606" y="610"/>
                </a:lnTo>
                <a:lnTo>
                  <a:pt x="716" y="618"/>
                </a:lnTo>
                <a:lnTo>
                  <a:pt x="822" y="626"/>
                </a:lnTo>
                <a:lnTo>
                  <a:pt x="926" y="632"/>
                </a:lnTo>
                <a:lnTo>
                  <a:pt x="1028" y="636"/>
                </a:lnTo>
                <a:lnTo>
                  <a:pt x="1126" y="638"/>
                </a:lnTo>
                <a:lnTo>
                  <a:pt x="1220" y="640"/>
                </a:lnTo>
                <a:lnTo>
                  <a:pt x="1312" y="640"/>
                </a:lnTo>
                <a:lnTo>
                  <a:pt x="1402" y="638"/>
                </a:lnTo>
                <a:lnTo>
                  <a:pt x="1490" y="636"/>
                </a:lnTo>
                <a:lnTo>
                  <a:pt x="1574" y="632"/>
                </a:lnTo>
                <a:lnTo>
                  <a:pt x="1656" y="626"/>
                </a:lnTo>
                <a:lnTo>
                  <a:pt x="1734" y="620"/>
                </a:lnTo>
                <a:lnTo>
                  <a:pt x="1812" y="612"/>
                </a:lnTo>
                <a:lnTo>
                  <a:pt x="1886" y="602"/>
                </a:lnTo>
                <a:lnTo>
                  <a:pt x="1960" y="592"/>
                </a:lnTo>
                <a:lnTo>
                  <a:pt x="2030" y="580"/>
                </a:lnTo>
                <a:lnTo>
                  <a:pt x="2100" y="568"/>
                </a:lnTo>
                <a:lnTo>
                  <a:pt x="2166" y="554"/>
                </a:lnTo>
                <a:lnTo>
                  <a:pt x="2232" y="540"/>
                </a:lnTo>
                <a:lnTo>
                  <a:pt x="2296" y="524"/>
                </a:lnTo>
                <a:lnTo>
                  <a:pt x="2358" y="508"/>
                </a:lnTo>
                <a:lnTo>
                  <a:pt x="2418" y="490"/>
                </a:lnTo>
                <a:lnTo>
                  <a:pt x="2478" y="472"/>
                </a:lnTo>
                <a:lnTo>
                  <a:pt x="2592" y="432"/>
                </a:lnTo>
                <a:lnTo>
                  <a:pt x="2702" y="390"/>
                </a:lnTo>
                <a:lnTo>
                  <a:pt x="2706" y="388"/>
                </a:lnTo>
                <a:lnTo>
                  <a:pt x="2706" y="0"/>
                </a:lnTo>
                <a:lnTo>
                  <a:pt x="2700" y="0"/>
                </a:lnTo>
                <a:close/>
              </a:path>
            </a:pathLst>
          </a:custGeom>
          <a:solidFill>
            <a:schemeClr val="bg2">
              <a:alpha val="2901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6" name="Freeform 18"/>
          <p:cNvSpPr>
            <a:spLocks/>
          </p:cNvSpPr>
          <p:nvPr/>
        </p:nvSpPr>
        <p:spPr bwMode="hidden">
          <a:xfrm>
            <a:off x="2619375" y="4075113"/>
            <a:ext cx="5545138" cy="850900"/>
          </a:xfrm>
          <a:custGeom>
            <a:avLst/>
            <a:gdLst>
              <a:gd name="T0" fmla="*/ 2147483647 w 5216"/>
              <a:gd name="T1" fmla="*/ 2147483647 h 762"/>
              <a:gd name="T2" fmla="*/ 2147483647 w 5216"/>
              <a:gd name="T3" fmla="*/ 2147483647 h 762"/>
              <a:gd name="T4" fmla="*/ 2147483647 w 5216"/>
              <a:gd name="T5" fmla="*/ 2147483647 h 762"/>
              <a:gd name="T6" fmla="*/ 2147483647 w 5216"/>
              <a:gd name="T7" fmla="*/ 2147483647 h 762"/>
              <a:gd name="T8" fmla="*/ 2147483647 w 5216"/>
              <a:gd name="T9" fmla="*/ 2147483647 h 762"/>
              <a:gd name="T10" fmla="*/ 2147483647 w 5216"/>
              <a:gd name="T11" fmla="*/ 2147483647 h 762"/>
              <a:gd name="T12" fmla="*/ 2147483647 w 5216"/>
              <a:gd name="T13" fmla="*/ 2147483647 h 762"/>
              <a:gd name="T14" fmla="*/ 2147483647 w 5216"/>
              <a:gd name="T15" fmla="*/ 2147483647 h 762"/>
              <a:gd name="T16" fmla="*/ 2147483647 w 5216"/>
              <a:gd name="T17" fmla="*/ 2147483647 h 762"/>
              <a:gd name="T18" fmla="*/ 2147483647 w 5216"/>
              <a:gd name="T19" fmla="*/ 2147483647 h 762"/>
              <a:gd name="T20" fmla="*/ 2147483647 w 5216"/>
              <a:gd name="T21" fmla="*/ 2147483647 h 762"/>
              <a:gd name="T22" fmla="*/ 2147483647 w 5216"/>
              <a:gd name="T23" fmla="*/ 2147483647 h 762"/>
              <a:gd name="T24" fmla="*/ 2147483647 w 5216"/>
              <a:gd name="T25" fmla="*/ 2147483647 h 762"/>
              <a:gd name="T26" fmla="*/ 2147483647 w 5216"/>
              <a:gd name="T27" fmla="*/ 0 h 762"/>
              <a:gd name="T28" fmla="*/ 2147483647 w 5216"/>
              <a:gd name="T29" fmla="*/ 2147483647 h 762"/>
              <a:gd name="T30" fmla="*/ 2147483647 w 5216"/>
              <a:gd name="T31" fmla="*/ 2147483647 h 762"/>
              <a:gd name="T32" fmla="*/ 0 w 5216"/>
              <a:gd name="T33" fmla="*/ 2147483647 h 762"/>
              <a:gd name="T34" fmla="*/ 2147483647 w 5216"/>
              <a:gd name="T35" fmla="*/ 2147483647 h 762"/>
              <a:gd name="T36" fmla="*/ 2147483647 w 5216"/>
              <a:gd name="T37" fmla="*/ 2147483647 h 762"/>
              <a:gd name="T38" fmla="*/ 2147483647 w 5216"/>
              <a:gd name="T39" fmla="*/ 2147483647 h 762"/>
              <a:gd name="T40" fmla="*/ 2147483647 w 5216"/>
              <a:gd name="T41" fmla="*/ 2147483647 h 762"/>
              <a:gd name="T42" fmla="*/ 2147483647 w 5216"/>
              <a:gd name="T43" fmla="*/ 2147483647 h 762"/>
              <a:gd name="T44" fmla="*/ 2147483647 w 5216"/>
              <a:gd name="T45" fmla="*/ 2147483647 h 762"/>
              <a:gd name="T46" fmla="*/ 2147483647 w 5216"/>
              <a:gd name="T47" fmla="*/ 2147483647 h 762"/>
              <a:gd name="T48" fmla="*/ 2147483647 w 5216"/>
              <a:gd name="T49" fmla="*/ 2147483647 h 762"/>
              <a:gd name="T50" fmla="*/ 2147483647 w 5216"/>
              <a:gd name="T51" fmla="*/ 2147483647 h 762"/>
              <a:gd name="T52" fmla="*/ 2147483647 w 5216"/>
              <a:gd name="T53" fmla="*/ 2147483647 h 762"/>
              <a:gd name="T54" fmla="*/ 2147483647 w 5216"/>
              <a:gd name="T55" fmla="*/ 2147483647 h 762"/>
              <a:gd name="T56" fmla="*/ 2147483647 w 5216"/>
              <a:gd name="T57" fmla="*/ 2147483647 h 762"/>
              <a:gd name="T58" fmla="*/ 2147483647 w 5216"/>
              <a:gd name="T59" fmla="*/ 2147483647 h 762"/>
              <a:gd name="T60" fmla="*/ 2147483647 w 5216"/>
              <a:gd name="T61" fmla="*/ 2147483647 h 762"/>
              <a:gd name="T62" fmla="*/ 2147483647 w 5216"/>
              <a:gd name="T63" fmla="*/ 2147483647 h 762"/>
              <a:gd name="T64" fmla="*/ 2147483647 w 5216"/>
              <a:gd name="T65" fmla="*/ 2147483647 h 762"/>
              <a:gd name="T66" fmla="*/ 2147483647 w 5216"/>
              <a:gd name="T67" fmla="*/ 2147483647 h 762"/>
              <a:gd name="T68" fmla="*/ 2147483647 w 5216"/>
              <a:gd name="T69" fmla="*/ 2147483647 h 762"/>
              <a:gd name="T70" fmla="*/ 2147483647 w 5216"/>
              <a:gd name="T71" fmla="*/ 2147483647 h 7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216" h="762">
                <a:moveTo>
                  <a:pt x="5216" y="714"/>
                </a:moveTo>
                <a:lnTo>
                  <a:pt x="5216" y="714"/>
                </a:lnTo>
                <a:lnTo>
                  <a:pt x="5102" y="700"/>
                </a:lnTo>
                <a:lnTo>
                  <a:pt x="4984" y="686"/>
                </a:lnTo>
                <a:lnTo>
                  <a:pt x="4738" y="652"/>
                </a:lnTo>
                <a:lnTo>
                  <a:pt x="4478" y="610"/>
                </a:lnTo>
                <a:lnTo>
                  <a:pt x="4204" y="564"/>
                </a:lnTo>
                <a:lnTo>
                  <a:pt x="3914" y="508"/>
                </a:lnTo>
                <a:lnTo>
                  <a:pt x="3608" y="446"/>
                </a:lnTo>
                <a:lnTo>
                  <a:pt x="3286" y="374"/>
                </a:lnTo>
                <a:lnTo>
                  <a:pt x="2946" y="296"/>
                </a:lnTo>
                <a:lnTo>
                  <a:pt x="2812" y="266"/>
                </a:lnTo>
                <a:lnTo>
                  <a:pt x="2682" y="236"/>
                </a:lnTo>
                <a:lnTo>
                  <a:pt x="2556" y="210"/>
                </a:lnTo>
                <a:lnTo>
                  <a:pt x="2430" y="184"/>
                </a:lnTo>
                <a:lnTo>
                  <a:pt x="2308" y="162"/>
                </a:lnTo>
                <a:lnTo>
                  <a:pt x="2190" y="140"/>
                </a:lnTo>
                <a:lnTo>
                  <a:pt x="2074" y="120"/>
                </a:lnTo>
                <a:lnTo>
                  <a:pt x="1960" y="102"/>
                </a:lnTo>
                <a:lnTo>
                  <a:pt x="1850" y="86"/>
                </a:lnTo>
                <a:lnTo>
                  <a:pt x="1740" y="72"/>
                </a:lnTo>
                <a:lnTo>
                  <a:pt x="1532" y="46"/>
                </a:lnTo>
                <a:lnTo>
                  <a:pt x="1334" y="28"/>
                </a:lnTo>
                <a:lnTo>
                  <a:pt x="1148" y="14"/>
                </a:lnTo>
                <a:lnTo>
                  <a:pt x="970" y="4"/>
                </a:lnTo>
                <a:lnTo>
                  <a:pt x="802" y="0"/>
                </a:lnTo>
                <a:lnTo>
                  <a:pt x="644" y="0"/>
                </a:lnTo>
                <a:lnTo>
                  <a:pt x="496" y="4"/>
                </a:lnTo>
                <a:lnTo>
                  <a:pt x="358" y="10"/>
                </a:lnTo>
                <a:lnTo>
                  <a:pt x="230" y="20"/>
                </a:lnTo>
                <a:lnTo>
                  <a:pt x="110" y="32"/>
                </a:lnTo>
                <a:lnTo>
                  <a:pt x="0" y="48"/>
                </a:lnTo>
                <a:lnTo>
                  <a:pt x="154" y="66"/>
                </a:lnTo>
                <a:lnTo>
                  <a:pt x="314" y="86"/>
                </a:lnTo>
                <a:lnTo>
                  <a:pt x="480" y="112"/>
                </a:lnTo>
                <a:lnTo>
                  <a:pt x="652" y="140"/>
                </a:lnTo>
                <a:lnTo>
                  <a:pt x="830" y="174"/>
                </a:lnTo>
                <a:lnTo>
                  <a:pt x="1014" y="210"/>
                </a:lnTo>
                <a:lnTo>
                  <a:pt x="1206" y="250"/>
                </a:lnTo>
                <a:lnTo>
                  <a:pt x="1402" y="296"/>
                </a:lnTo>
                <a:lnTo>
                  <a:pt x="1756" y="378"/>
                </a:lnTo>
                <a:lnTo>
                  <a:pt x="2092" y="450"/>
                </a:lnTo>
                <a:lnTo>
                  <a:pt x="2408" y="516"/>
                </a:lnTo>
                <a:lnTo>
                  <a:pt x="2562" y="544"/>
                </a:lnTo>
                <a:lnTo>
                  <a:pt x="2708" y="572"/>
                </a:lnTo>
                <a:lnTo>
                  <a:pt x="2852" y="598"/>
                </a:lnTo>
                <a:lnTo>
                  <a:pt x="2992" y="620"/>
                </a:lnTo>
                <a:lnTo>
                  <a:pt x="3128" y="642"/>
                </a:lnTo>
                <a:lnTo>
                  <a:pt x="3260" y="662"/>
                </a:lnTo>
                <a:lnTo>
                  <a:pt x="3388" y="678"/>
                </a:lnTo>
                <a:lnTo>
                  <a:pt x="3512" y="694"/>
                </a:lnTo>
                <a:lnTo>
                  <a:pt x="3632" y="708"/>
                </a:lnTo>
                <a:lnTo>
                  <a:pt x="3750" y="722"/>
                </a:lnTo>
                <a:lnTo>
                  <a:pt x="3864" y="732"/>
                </a:lnTo>
                <a:lnTo>
                  <a:pt x="3974" y="740"/>
                </a:lnTo>
                <a:lnTo>
                  <a:pt x="4080" y="748"/>
                </a:lnTo>
                <a:lnTo>
                  <a:pt x="4184" y="754"/>
                </a:lnTo>
                <a:lnTo>
                  <a:pt x="4286" y="758"/>
                </a:lnTo>
                <a:lnTo>
                  <a:pt x="4384" y="762"/>
                </a:lnTo>
                <a:lnTo>
                  <a:pt x="4478" y="762"/>
                </a:lnTo>
                <a:lnTo>
                  <a:pt x="4570" y="762"/>
                </a:lnTo>
                <a:lnTo>
                  <a:pt x="4660" y="760"/>
                </a:lnTo>
                <a:lnTo>
                  <a:pt x="4746" y="758"/>
                </a:lnTo>
                <a:lnTo>
                  <a:pt x="4830" y="754"/>
                </a:lnTo>
                <a:lnTo>
                  <a:pt x="4912" y="748"/>
                </a:lnTo>
                <a:lnTo>
                  <a:pt x="4992" y="740"/>
                </a:lnTo>
                <a:lnTo>
                  <a:pt x="5068" y="732"/>
                </a:lnTo>
                <a:lnTo>
                  <a:pt x="5144" y="724"/>
                </a:lnTo>
                <a:lnTo>
                  <a:pt x="5216" y="71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7" name="Freeform 22"/>
          <p:cNvSpPr>
            <a:spLocks/>
          </p:cNvSpPr>
          <p:nvPr/>
        </p:nvSpPr>
        <p:spPr bwMode="hidden">
          <a:xfrm>
            <a:off x="2828925" y="4087813"/>
            <a:ext cx="5467350" cy="774700"/>
          </a:xfrm>
          <a:custGeom>
            <a:avLst/>
            <a:gdLst>
              <a:gd name="T0" fmla="*/ 0 w 5144"/>
              <a:gd name="T1" fmla="*/ 2147483647 h 694"/>
              <a:gd name="T2" fmla="*/ 0 w 5144"/>
              <a:gd name="T3" fmla="*/ 2147483647 h 694"/>
              <a:gd name="T4" fmla="*/ 2147483647 w 5144"/>
              <a:gd name="T5" fmla="*/ 2147483647 h 694"/>
              <a:gd name="T6" fmla="*/ 2147483647 w 5144"/>
              <a:gd name="T7" fmla="*/ 2147483647 h 694"/>
              <a:gd name="T8" fmla="*/ 2147483647 w 5144"/>
              <a:gd name="T9" fmla="*/ 2147483647 h 694"/>
              <a:gd name="T10" fmla="*/ 2147483647 w 5144"/>
              <a:gd name="T11" fmla="*/ 2147483647 h 694"/>
              <a:gd name="T12" fmla="*/ 2147483647 w 5144"/>
              <a:gd name="T13" fmla="*/ 2147483647 h 694"/>
              <a:gd name="T14" fmla="*/ 2147483647 w 5144"/>
              <a:gd name="T15" fmla="*/ 2147483647 h 694"/>
              <a:gd name="T16" fmla="*/ 2147483647 w 5144"/>
              <a:gd name="T17" fmla="*/ 2147483647 h 694"/>
              <a:gd name="T18" fmla="*/ 2147483647 w 5144"/>
              <a:gd name="T19" fmla="*/ 2147483647 h 694"/>
              <a:gd name="T20" fmla="*/ 2147483647 w 5144"/>
              <a:gd name="T21" fmla="*/ 2147483647 h 694"/>
              <a:gd name="T22" fmla="*/ 2147483647 w 5144"/>
              <a:gd name="T23" fmla="*/ 2147483647 h 694"/>
              <a:gd name="T24" fmla="*/ 2147483647 w 5144"/>
              <a:gd name="T25" fmla="*/ 0 h 694"/>
              <a:gd name="T26" fmla="*/ 2147483647 w 5144"/>
              <a:gd name="T27" fmla="*/ 2147483647 h 694"/>
              <a:gd name="T28" fmla="*/ 2147483647 w 5144"/>
              <a:gd name="T29" fmla="*/ 2147483647 h 694"/>
              <a:gd name="T30" fmla="*/ 2147483647 w 5144"/>
              <a:gd name="T31" fmla="*/ 2147483647 h 694"/>
              <a:gd name="T32" fmla="*/ 2147483647 w 5144"/>
              <a:gd name="T33" fmla="*/ 2147483647 h 694"/>
              <a:gd name="T34" fmla="*/ 2147483647 w 5144"/>
              <a:gd name="T35" fmla="*/ 2147483647 h 694"/>
              <a:gd name="T36" fmla="*/ 2147483647 w 5144"/>
              <a:gd name="T37" fmla="*/ 2147483647 h 694"/>
              <a:gd name="T38" fmla="*/ 2147483647 w 5144"/>
              <a:gd name="T39" fmla="*/ 2147483647 h 694"/>
              <a:gd name="T40" fmla="*/ 2147483647 w 5144"/>
              <a:gd name="T41" fmla="*/ 2147483647 h 694"/>
              <a:gd name="T42" fmla="*/ 2147483647 w 5144"/>
              <a:gd name="T43" fmla="*/ 2147483647 h 694"/>
              <a:gd name="T44" fmla="*/ 2147483647 w 5144"/>
              <a:gd name="T45" fmla="*/ 2147483647 h 694"/>
              <a:gd name="T46" fmla="*/ 2147483647 w 5144"/>
              <a:gd name="T47" fmla="*/ 2147483647 h 694"/>
              <a:gd name="T48" fmla="*/ 2147483647 w 5144"/>
              <a:gd name="T49" fmla="*/ 2147483647 h 694"/>
              <a:gd name="T50" fmla="*/ 2147483647 w 5144"/>
              <a:gd name="T51" fmla="*/ 2147483647 h 694"/>
              <a:gd name="T52" fmla="*/ 2147483647 w 5144"/>
              <a:gd name="T53" fmla="*/ 2147483647 h 694"/>
              <a:gd name="T54" fmla="*/ 2147483647 w 5144"/>
              <a:gd name="T55" fmla="*/ 2147483647 h 694"/>
              <a:gd name="T56" fmla="*/ 2147483647 w 5144"/>
              <a:gd name="T57" fmla="*/ 2147483647 h 694"/>
              <a:gd name="T58" fmla="*/ 2147483647 w 5144"/>
              <a:gd name="T59" fmla="*/ 2147483647 h 694"/>
              <a:gd name="T60" fmla="*/ 2147483647 w 5144"/>
              <a:gd name="T61" fmla="*/ 2147483647 h 69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144" h="694">
                <a:moveTo>
                  <a:pt x="0" y="70"/>
                </a:moveTo>
                <a:lnTo>
                  <a:pt x="0" y="70"/>
                </a:lnTo>
                <a:lnTo>
                  <a:pt x="18" y="66"/>
                </a:lnTo>
                <a:lnTo>
                  <a:pt x="72" y="56"/>
                </a:lnTo>
                <a:lnTo>
                  <a:pt x="164" y="42"/>
                </a:lnTo>
                <a:lnTo>
                  <a:pt x="224" y="34"/>
                </a:lnTo>
                <a:lnTo>
                  <a:pt x="294" y="26"/>
                </a:lnTo>
                <a:lnTo>
                  <a:pt x="372" y="20"/>
                </a:lnTo>
                <a:lnTo>
                  <a:pt x="462" y="14"/>
                </a:lnTo>
                <a:lnTo>
                  <a:pt x="560" y="8"/>
                </a:lnTo>
                <a:lnTo>
                  <a:pt x="670" y="4"/>
                </a:lnTo>
                <a:lnTo>
                  <a:pt x="790" y="2"/>
                </a:lnTo>
                <a:lnTo>
                  <a:pt x="920" y="0"/>
                </a:lnTo>
                <a:lnTo>
                  <a:pt x="1060" y="2"/>
                </a:lnTo>
                <a:lnTo>
                  <a:pt x="1210" y="6"/>
                </a:lnTo>
                <a:lnTo>
                  <a:pt x="1372" y="14"/>
                </a:lnTo>
                <a:lnTo>
                  <a:pt x="1544" y="24"/>
                </a:lnTo>
                <a:lnTo>
                  <a:pt x="1726" y="40"/>
                </a:lnTo>
                <a:lnTo>
                  <a:pt x="1920" y="58"/>
                </a:lnTo>
                <a:lnTo>
                  <a:pt x="2126" y="80"/>
                </a:lnTo>
                <a:lnTo>
                  <a:pt x="2342" y="106"/>
                </a:lnTo>
                <a:lnTo>
                  <a:pt x="2570" y="138"/>
                </a:lnTo>
                <a:lnTo>
                  <a:pt x="2808" y="174"/>
                </a:lnTo>
                <a:lnTo>
                  <a:pt x="3058" y="216"/>
                </a:lnTo>
                <a:lnTo>
                  <a:pt x="3320" y="266"/>
                </a:lnTo>
                <a:lnTo>
                  <a:pt x="3594" y="320"/>
                </a:lnTo>
                <a:lnTo>
                  <a:pt x="3880" y="380"/>
                </a:lnTo>
                <a:lnTo>
                  <a:pt x="4178" y="448"/>
                </a:lnTo>
                <a:lnTo>
                  <a:pt x="4488" y="522"/>
                </a:lnTo>
                <a:lnTo>
                  <a:pt x="4810" y="604"/>
                </a:lnTo>
                <a:lnTo>
                  <a:pt x="5144" y="694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8" name="Freeform 26"/>
          <p:cNvSpPr>
            <a:spLocks/>
          </p:cNvSpPr>
          <p:nvPr/>
        </p:nvSpPr>
        <p:spPr bwMode="hidden">
          <a:xfrm>
            <a:off x="5610225" y="4073525"/>
            <a:ext cx="3306763" cy="652463"/>
          </a:xfrm>
          <a:custGeom>
            <a:avLst/>
            <a:gdLst>
              <a:gd name="T0" fmla="*/ 0 w 3112"/>
              <a:gd name="T1" fmla="*/ 2147483647 h 584"/>
              <a:gd name="T2" fmla="*/ 0 w 3112"/>
              <a:gd name="T3" fmla="*/ 2147483647 h 584"/>
              <a:gd name="T4" fmla="*/ 2147483647 w 3112"/>
              <a:gd name="T5" fmla="*/ 2147483647 h 584"/>
              <a:gd name="T6" fmla="*/ 2147483647 w 3112"/>
              <a:gd name="T7" fmla="*/ 2147483647 h 584"/>
              <a:gd name="T8" fmla="*/ 2147483647 w 3112"/>
              <a:gd name="T9" fmla="*/ 2147483647 h 584"/>
              <a:gd name="T10" fmla="*/ 2147483647 w 3112"/>
              <a:gd name="T11" fmla="*/ 2147483647 h 584"/>
              <a:gd name="T12" fmla="*/ 2147483647 w 3112"/>
              <a:gd name="T13" fmla="*/ 2147483647 h 584"/>
              <a:gd name="T14" fmla="*/ 2147483647 w 3112"/>
              <a:gd name="T15" fmla="*/ 2147483647 h 584"/>
              <a:gd name="T16" fmla="*/ 2147483647 w 3112"/>
              <a:gd name="T17" fmla="*/ 2147483647 h 584"/>
              <a:gd name="T18" fmla="*/ 2147483647 w 3112"/>
              <a:gd name="T19" fmla="*/ 2147483647 h 584"/>
              <a:gd name="T20" fmla="*/ 2147483647 w 3112"/>
              <a:gd name="T21" fmla="*/ 2147483647 h 584"/>
              <a:gd name="T22" fmla="*/ 2147483647 w 3112"/>
              <a:gd name="T23" fmla="*/ 2147483647 h 584"/>
              <a:gd name="T24" fmla="*/ 2147483647 w 3112"/>
              <a:gd name="T25" fmla="*/ 2147483647 h 584"/>
              <a:gd name="T26" fmla="*/ 2147483647 w 3112"/>
              <a:gd name="T27" fmla="*/ 2147483647 h 584"/>
              <a:gd name="T28" fmla="*/ 2147483647 w 3112"/>
              <a:gd name="T29" fmla="*/ 2147483647 h 584"/>
              <a:gd name="T30" fmla="*/ 2147483647 w 3112"/>
              <a:gd name="T31" fmla="*/ 2147483647 h 584"/>
              <a:gd name="T32" fmla="*/ 2147483647 w 3112"/>
              <a:gd name="T33" fmla="*/ 2147483647 h 584"/>
              <a:gd name="T34" fmla="*/ 2147483647 w 3112"/>
              <a:gd name="T35" fmla="*/ 2147483647 h 584"/>
              <a:gd name="T36" fmla="*/ 2147483647 w 3112"/>
              <a:gd name="T37" fmla="*/ 2147483647 h 584"/>
              <a:gd name="T38" fmla="*/ 2147483647 w 3112"/>
              <a:gd name="T39" fmla="*/ 0 h 5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112" h="584">
                <a:moveTo>
                  <a:pt x="0" y="584"/>
                </a:moveTo>
                <a:lnTo>
                  <a:pt x="0" y="584"/>
                </a:lnTo>
                <a:lnTo>
                  <a:pt x="90" y="560"/>
                </a:lnTo>
                <a:lnTo>
                  <a:pt x="336" y="498"/>
                </a:lnTo>
                <a:lnTo>
                  <a:pt x="506" y="456"/>
                </a:lnTo>
                <a:lnTo>
                  <a:pt x="702" y="410"/>
                </a:lnTo>
                <a:lnTo>
                  <a:pt x="920" y="360"/>
                </a:lnTo>
                <a:lnTo>
                  <a:pt x="1154" y="306"/>
                </a:lnTo>
                <a:lnTo>
                  <a:pt x="1402" y="254"/>
                </a:lnTo>
                <a:lnTo>
                  <a:pt x="1656" y="202"/>
                </a:lnTo>
                <a:lnTo>
                  <a:pt x="1916" y="154"/>
                </a:lnTo>
                <a:lnTo>
                  <a:pt x="2174" y="108"/>
                </a:lnTo>
                <a:lnTo>
                  <a:pt x="2302" y="88"/>
                </a:lnTo>
                <a:lnTo>
                  <a:pt x="2426" y="68"/>
                </a:lnTo>
                <a:lnTo>
                  <a:pt x="2550" y="52"/>
                </a:lnTo>
                <a:lnTo>
                  <a:pt x="2670" y="36"/>
                </a:lnTo>
                <a:lnTo>
                  <a:pt x="2788" y="24"/>
                </a:lnTo>
                <a:lnTo>
                  <a:pt x="2900" y="14"/>
                </a:lnTo>
                <a:lnTo>
                  <a:pt x="3008" y="6"/>
                </a:lnTo>
                <a:lnTo>
                  <a:pt x="3112" y="0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 useBgFill="1">
        <p:nvSpPr>
          <p:cNvPr id="9" name="Freeform 10"/>
          <p:cNvSpPr>
            <a:spLocks/>
          </p:cNvSpPr>
          <p:nvPr/>
        </p:nvSpPr>
        <p:spPr bwMode="hidden">
          <a:xfrm>
            <a:off x="211138" y="4059238"/>
            <a:ext cx="8723312" cy="1328737"/>
          </a:xfrm>
          <a:custGeom>
            <a:avLst/>
            <a:gdLst>
              <a:gd name="T0" fmla="*/ 2147483647 w 8196"/>
              <a:gd name="T1" fmla="*/ 2147483647 h 1192"/>
              <a:gd name="T2" fmla="*/ 2147483647 w 8196"/>
              <a:gd name="T3" fmla="*/ 2147483647 h 1192"/>
              <a:gd name="T4" fmla="*/ 2147483647 w 8196"/>
              <a:gd name="T5" fmla="*/ 2147483647 h 1192"/>
              <a:gd name="T6" fmla="*/ 2147483647 w 8196"/>
              <a:gd name="T7" fmla="*/ 2147483647 h 1192"/>
              <a:gd name="T8" fmla="*/ 2147483647 w 8196"/>
              <a:gd name="T9" fmla="*/ 2147483647 h 1192"/>
              <a:gd name="T10" fmla="*/ 2147483647 w 8196"/>
              <a:gd name="T11" fmla="*/ 2147483647 h 1192"/>
              <a:gd name="T12" fmla="*/ 2147483647 w 8196"/>
              <a:gd name="T13" fmla="*/ 2147483647 h 1192"/>
              <a:gd name="T14" fmla="*/ 2147483647 w 8196"/>
              <a:gd name="T15" fmla="*/ 2147483647 h 1192"/>
              <a:gd name="T16" fmla="*/ 2147483647 w 8196"/>
              <a:gd name="T17" fmla="*/ 2147483647 h 1192"/>
              <a:gd name="T18" fmla="*/ 2147483647 w 8196"/>
              <a:gd name="T19" fmla="*/ 2147483647 h 1192"/>
              <a:gd name="T20" fmla="*/ 2147483647 w 8196"/>
              <a:gd name="T21" fmla="*/ 2147483647 h 1192"/>
              <a:gd name="T22" fmla="*/ 2147483647 w 8196"/>
              <a:gd name="T23" fmla="*/ 2147483647 h 1192"/>
              <a:gd name="T24" fmla="*/ 2147483647 w 8196"/>
              <a:gd name="T25" fmla="*/ 2147483647 h 1192"/>
              <a:gd name="T26" fmla="*/ 2147483647 w 8196"/>
              <a:gd name="T27" fmla="*/ 2147483647 h 1192"/>
              <a:gd name="T28" fmla="*/ 2147483647 w 8196"/>
              <a:gd name="T29" fmla="*/ 2147483647 h 1192"/>
              <a:gd name="T30" fmla="*/ 2147483647 w 8196"/>
              <a:gd name="T31" fmla="*/ 2147483647 h 1192"/>
              <a:gd name="T32" fmla="*/ 2147483647 w 8196"/>
              <a:gd name="T33" fmla="*/ 2147483647 h 1192"/>
              <a:gd name="T34" fmla="*/ 2147483647 w 8196"/>
              <a:gd name="T35" fmla="*/ 2147483647 h 1192"/>
              <a:gd name="T36" fmla="*/ 2147483647 w 8196"/>
              <a:gd name="T37" fmla="*/ 2147483647 h 1192"/>
              <a:gd name="T38" fmla="*/ 2147483647 w 8196"/>
              <a:gd name="T39" fmla="*/ 2147483647 h 1192"/>
              <a:gd name="T40" fmla="*/ 2147483647 w 8196"/>
              <a:gd name="T41" fmla="*/ 2147483647 h 1192"/>
              <a:gd name="T42" fmla="*/ 2147483647 w 8196"/>
              <a:gd name="T43" fmla="*/ 2147483647 h 1192"/>
              <a:gd name="T44" fmla="*/ 2147483647 w 8196"/>
              <a:gd name="T45" fmla="*/ 0 h 1192"/>
              <a:gd name="T46" fmla="*/ 2147483647 w 8196"/>
              <a:gd name="T47" fmla="*/ 2147483647 h 1192"/>
              <a:gd name="T48" fmla="*/ 2147483647 w 8196"/>
              <a:gd name="T49" fmla="*/ 2147483647 h 1192"/>
              <a:gd name="T50" fmla="*/ 2147483647 w 8196"/>
              <a:gd name="T51" fmla="*/ 2147483647 h 1192"/>
              <a:gd name="T52" fmla="*/ 2147483647 w 8196"/>
              <a:gd name="T53" fmla="*/ 2147483647 h 1192"/>
              <a:gd name="T54" fmla="*/ 2147483647 w 8196"/>
              <a:gd name="T55" fmla="*/ 2147483647 h 1192"/>
              <a:gd name="T56" fmla="*/ 2147483647 w 8196"/>
              <a:gd name="T57" fmla="*/ 2147483647 h 1192"/>
              <a:gd name="T58" fmla="*/ 2147483647 w 8196"/>
              <a:gd name="T59" fmla="*/ 2147483647 h 1192"/>
              <a:gd name="T60" fmla="*/ 2147483647 w 8196"/>
              <a:gd name="T61" fmla="*/ 2147483647 h 1192"/>
              <a:gd name="T62" fmla="*/ 0 w 8196"/>
              <a:gd name="T63" fmla="*/ 2147483647 h 1192"/>
              <a:gd name="T64" fmla="*/ 2147483647 w 8196"/>
              <a:gd name="T65" fmla="*/ 2147483647 h 1192"/>
              <a:gd name="T66" fmla="*/ 2147483647 w 8196"/>
              <a:gd name="T67" fmla="*/ 2147483647 h 1192"/>
              <a:gd name="T68" fmla="*/ 2147483647 w 8196"/>
              <a:gd name="T69" fmla="*/ 2147483647 h 1192"/>
              <a:gd name="T70" fmla="*/ 2147483647 w 8196"/>
              <a:gd name="T71" fmla="*/ 2147483647 h 119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196" h="1192">
                <a:moveTo>
                  <a:pt x="8192" y="512"/>
                </a:moveTo>
                <a:lnTo>
                  <a:pt x="8192" y="512"/>
                </a:lnTo>
                <a:lnTo>
                  <a:pt x="8116" y="542"/>
                </a:lnTo>
                <a:lnTo>
                  <a:pt x="8040" y="570"/>
                </a:lnTo>
                <a:lnTo>
                  <a:pt x="7960" y="596"/>
                </a:lnTo>
                <a:lnTo>
                  <a:pt x="7878" y="620"/>
                </a:lnTo>
                <a:lnTo>
                  <a:pt x="7794" y="644"/>
                </a:lnTo>
                <a:lnTo>
                  <a:pt x="7706" y="666"/>
                </a:lnTo>
                <a:lnTo>
                  <a:pt x="7616" y="684"/>
                </a:lnTo>
                <a:lnTo>
                  <a:pt x="7522" y="702"/>
                </a:lnTo>
                <a:lnTo>
                  <a:pt x="7424" y="718"/>
                </a:lnTo>
                <a:lnTo>
                  <a:pt x="7322" y="730"/>
                </a:lnTo>
                <a:lnTo>
                  <a:pt x="7216" y="742"/>
                </a:lnTo>
                <a:lnTo>
                  <a:pt x="7106" y="750"/>
                </a:lnTo>
                <a:lnTo>
                  <a:pt x="6992" y="758"/>
                </a:lnTo>
                <a:lnTo>
                  <a:pt x="6872" y="762"/>
                </a:lnTo>
                <a:lnTo>
                  <a:pt x="6748" y="762"/>
                </a:lnTo>
                <a:lnTo>
                  <a:pt x="6618" y="760"/>
                </a:lnTo>
                <a:lnTo>
                  <a:pt x="6482" y="756"/>
                </a:lnTo>
                <a:lnTo>
                  <a:pt x="6342" y="750"/>
                </a:lnTo>
                <a:lnTo>
                  <a:pt x="6196" y="740"/>
                </a:lnTo>
                <a:lnTo>
                  <a:pt x="6042" y="726"/>
                </a:lnTo>
                <a:lnTo>
                  <a:pt x="5882" y="710"/>
                </a:lnTo>
                <a:lnTo>
                  <a:pt x="5716" y="690"/>
                </a:lnTo>
                <a:lnTo>
                  <a:pt x="5544" y="668"/>
                </a:lnTo>
                <a:lnTo>
                  <a:pt x="5364" y="642"/>
                </a:lnTo>
                <a:lnTo>
                  <a:pt x="5176" y="612"/>
                </a:lnTo>
                <a:lnTo>
                  <a:pt x="4982" y="578"/>
                </a:lnTo>
                <a:lnTo>
                  <a:pt x="4778" y="540"/>
                </a:lnTo>
                <a:lnTo>
                  <a:pt x="4568" y="500"/>
                </a:lnTo>
                <a:lnTo>
                  <a:pt x="4348" y="454"/>
                </a:lnTo>
                <a:lnTo>
                  <a:pt x="4122" y="406"/>
                </a:lnTo>
                <a:lnTo>
                  <a:pt x="3886" y="354"/>
                </a:lnTo>
                <a:lnTo>
                  <a:pt x="3640" y="296"/>
                </a:lnTo>
                <a:lnTo>
                  <a:pt x="3396" y="240"/>
                </a:lnTo>
                <a:lnTo>
                  <a:pt x="3160" y="192"/>
                </a:lnTo>
                <a:lnTo>
                  <a:pt x="2934" y="148"/>
                </a:lnTo>
                <a:lnTo>
                  <a:pt x="2718" y="112"/>
                </a:lnTo>
                <a:lnTo>
                  <a:pt x="2512" y="82"/>
                </a:lnTo>
                <a:lnTo>
                  <a:pt x="2314" y="56"/>
                </a:lnTo>
                <a:lnTo>
                  <a:pt x="2126" y="36"/>
                </a:lnTo>
                <a:lnTo>
                  <a:pt x="1948" y="20"/>
                </a:lnTo>
                <a:lnTo>
                  <a:pt x="1776" y="10"/>
                </a:lnTo>
                <a:lnTo>
                  <a:pt x="1616" y="2"/>
                </a:lnTo>
                <a:lnTo>
                  <a:pt x="1462" y="0"/>
                </a:lnTo>
                <a:lnTo>
                  <a:pt x="1318" y="0"/>
                </a:lnTo>
                <a:lnTo>
                  <a:pt x="1182" y="4"/>
                </a:lnTo>
                <a:lnTo>
                  <a:pt x="1054" y="10"/>
                </a:lnTo>
                <a:lnTo>
                  <a:pt x="934" y="20"/>
                </a:lnTo>
                <a:lnTo>
                  <a:pt x="822" y="30"/>
                </a:lnTo>
                <a:lnTo>
                  <a:pt x="716" y="44"/>
                </a:lnTo>
                <a:lnTo>
                  <a:pt x="620" y="58"/>
                </a:lnTo>
                <a:lnTo>
                  <a:pt x="530" y="74"/>
                </a:lnTo>
                <a:lnTo>
                  <a:pt x="450" y="92"/>
                </a:lnTo>
                <a:lnTo>
                  <a:pt x="374" y="108"/>
                </a:lnTo>
                <a:lnTo>
                  <a:pt x="308" y="126"/>
                </a:lnTo>
                <a:lnTo>
                  <a:pt x="248" y="144"/>
                </a:lnTo>
                <a:lnTo>
                  <a:pt x="194" y="160"/>
                </a:lnTo>
                <a:lnTo>
                  <a:pt x="148" y="176"/>
                </a:lnTo>
                <a:lnTo>
                  <a:pt x="108" y="192"/>
                </a:lnTo>
                <a:lnTo>
                  <a:pt x="48" y="216"/>
                </a:lnTo>
                <a:lnTo>
                  <a:pt x="12" y="234"/>
                </a:lnTo>
                <a:lnTo>
                  <a:pt x="0" y="240"/>
                </a:lnTo>
                <a:lnTo>
                  <a:pt x="0" y="1192"/>
                </a:lnTo>
                <a:lnTo>
                  <a:pt x="8192" y="1192"/>
                </a:lnTo>
                <a:lnTo>
                  <a:pt x="8196" y="1186"/>
                </a:lnTo>
                <a:lnTo>
                  <a:pt x="8196" y="510"/>
                </a:lnTo>
                <a:lnTo>
                  <a:pt x="8192" y="512"/>
                </a:lnTo>
                <a:close/>
              </a:path>
            </a:pathLst>
          </a:cu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0032" y="2463560"/>
            <a:ext cx="7772400" cy="1524000"/>
          </a:xfrm>
        </p:spPr>
        <p:txBody>
          <a:bodyPr anchor="t">
            <a:normAutofit/>
          </a:bodyPr>
          <a:lstStyle>
            <a:lvl1pPr algn="ctr">
              <a:defRPr sz="44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67365" y="1437448"/>
            <a:ext cx="6417734" cy="939801"/>
          </a:xfrm>
        </p:spPr>
        <p:txBody>
          <a:bodyPr anchor="b"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0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167B7D-34EB-440E-924C-DB966C77C7A5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9337C5-B898-42B8-84DC-38B56FCF05E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7104412"/>
      </p:ext>
    </p:extLst>
  </p:cSld>
  <p:clrMapOvr>
    <a:masterClrMapping/>
  </p:clrMapOvr>
  <p:transition spd="slow">
    <p:wipe/>
  </p:transition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3"/>
          </p:nvPr>
        </p:nvSpPr>
        <p:spPr>
          <a:xfrm>
            <a:off x="676655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/>
          </p:nvPr>
        </p:nvSpPr>
        <p:spPr>
          <a:xfrm>
            <a:off x="4645152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D01C5B-83C7-4DF8-A0CF-A89A2A224A24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7025EF-7642-46AC-AED1-50BA80D7E3E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5861023"/>
      </p:ext>
    </p:extLst>
  </p:cSld>
  <p:clrMapOvr>
    <a:masterClrMapping/>
  </p:clrMapOvr>
  <p:transition spd="slow">
    <p:wipe/>
  </p:transition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6656" y="2678114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77332" y="3429000"/>
            <a:ext cx="3820055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8200" y="2678113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 i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3429000"/>
            <a:ext cx="3822192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F14EFF-4400-44D7-AAA9-6D5F89E5B38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272ED1-DB4E-4DBF-B6CB-18608D5885D0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79711873"/>
      </p:ext>
    </p:extLst>
  </p:cSld>
  <p:clrMapOvr>
    <a:masterClrMapping/>
  </p:clrMapOvr>
  <p:transition spd="slow">
    <p:wipe/>
  </p:transition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553679-A0E6-4D31-96F2-05900D4DA2A0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5A842E-1DC1-4F0A-A3AA-DD19E0F878F8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28172251"/>
      </p:ext>
    </p:extLst>
  </p:cSld>
  <p:clrMapOvr>
    <a:masterClrMapping/>
  </p:clrMapOvr>
  <p:transition spd="slow">
    <p:wipe/>
  </p:transition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1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3" name="Group 5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0325"/>
            <a:chOff x="-3905251" y="4294188"/>
            <a:chExt cx="13027839" cy="1892300"/>
          </a:xfrm>
        </p:grpSpPr>
        <p:sp>
          <p:nvSpPr>
            <p:cNvPr id="4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5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6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8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9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450B2E-A816-453F-A706-56F197FC9C5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0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912660-218F-46CD-9A6B-434C4D57688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7347223"/>
      </p:ext>
    </p:extLst>
  </p:cSld>
  <p:clrMapOvr>
    <a:masterClrMapping/>
  </p:clrMapOvr>
  <p:transition spd="slow">
    <p:wipe/>
  </p:transition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23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28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4400" y="3581400"/>
            <a:ext cx="3352800" cy="1905001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22" name="Title 21"/>
          <p:cNvSpPr>
            <a:spLocks noGrp="1"/>
          </p:cNvSpPr>
          <p:nvPr>
            <p:ph type="title"/>
          </p:nvPr>
        </p:nvSpPr>
        <p:spPr>
          <a:xfrm>
            <a:off x="914400" y="2286000"/>
            <a:ext cx="3352800" cy="1252728"/>
          </a:xfrm>
        </p:spPr>
        <p:txBody>
          <a:bodyPr anchor="b">
            <a:noAutofit/>
          </a:bodyPr>
          <a:lstStyle>
            <a:lvl1pPr algn="l">
              <a:defRPr sz="3200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51962" y="1828800"/>
            <a:ext cx="3904076" cy="3810000"/>
          </a:xfrm>
        </p:spPr>
        <p:txBody>
          <a:bodyPr anchor="ctr"/>
          <a:lstStyle>
            <a:lvl1pPr>
              <a:buClr>
                <a:schemeClr val="bg1"/>
              </a:buClr>
              <a:defRPr sz="2200">
                <a:solidFill>
                  <a:schemeClr val="tx2"/>
                </a:solidFill>
              </a:defRPr>
            </a:lvl1pPr>
            <a:lvl2pPr>
              <a:buClr>
                <a:schemeClr val="bg1"/>
              </a:buClr>
              <a:defRPr sz="2000">
                <a:solidFill>
                  <a:schemeClr val="tx2"/>
                </a:solidFill>
              </a:defRPr>
            </a:lvl2pPr>
            <a:lvl3pPr>
              <a:buClr>
                <a:schemeClr val="bg1"/>
              </a:buClr>
              <a:defRPr sz="1800">
                <a:solidFill>
                  <a:schemeClr val="tx2"/>
                </a:solidFill>
              </a:defRPr>
            </a:lvl3pPr>
            <a:lvl4pPr>
              <a:buClr>
                <a:schemeClr val="bg1"/>
              </a:buClr>
              <a:defRPr sz="1600">
                <a:solidFill>
                  <a:schemeClr val="tx2"/>
                </a:solidFill>
              </a:defRPr>
            </a:lvl4pPr>
            <a:lvl5pPr>
              <a:buClr>
                <a:schemeClr val="bg1"/>
              </a:buClr>
              <a:defRPr sz="1600">
                <a:solidFill>
                  <a:schemeClr val="tx2"/>
                </a:solidFill>
              </a:defRPr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0E0E062-534C-4F7D-93BF-B2BFDC67B26B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B359C0-0683-46F0-8D72-E432E96826E7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3185416"/>
      </p:ext>
    </p:extLst>
  </p:cSld>
  <p:clrMapOvr>
    <a:masterClrMapping/>
  </p:clrMapOvr>
  <p:transition spd="slow">
    <p:wipe/>
  </p:transition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8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74155" y="338667"/>
            <a:ext cx="3812645" cy="2429934"/>
          </a:xfrm>
        </p:spPr>
        <p:txBody>
          <a:bodyPr anchor="b">
            <a:normAutofit/>
          </a:bodyPr>
          <a:lstStyle>
            <a:lvl1pPr algn="l">
              <a:defRPr sz="2800" b="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868333" y="2785533"/>
            <a:ext cx="3818467" cy="2421467"/>
          </a:xfrm>
        </p:spPr>
        <p:txBody>
          <a:bodyPr>
            <a:normAutofit/>
          </a:bodyPr>
          <a:lstStyle>
            <a:lvl1pPr marL="0" indent="0">
              <a:buNone/>
              <a:defRPr sz="18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838200" y="1371600"/>
            <a:ext cx="3566160" cy="2926080"/>
          </a:xfrm>
          <a:prstGeom prst="roundRect">
            <a:avLst>
              <a:gd name="adj" fmla="val 3924"/>
            </a:avLst>
          </a:prstGeom>
          <a:solidFill>
            <a:schemeClr val="accent1"/>
          </a:solidFill>
          <a:ln>
            <a:noFill/>
          </a:ln>
          <a:effectLst>
            <a:reflection blurRad="12700" stA="30000" endPos="30000" dist="5000" dir="5400000" sy="-100000" algn="bl" rotWithShape="0"/>
          </a:effectLst>
          <a:scene3d>
            <a:camera prst="perspectiveContrastingLeftFacing" fov="600000">
              <a:rot lat="240000" lon="19799999" rev="0"/>
            </a:camera>
            <a:lightRig rig="threePt" dir="t">
              <a:rot lat="0" lon="0" rev="2700000"/>
            </a:lightRig>
          </a:scene3d>
          <a:sp3d>
            <a:bevelT w="44450" h="31750"/>
          </a:sp3d>
        </p:spPr>
        <p:txBody>
          <a:bodyPr rtlCol="0">
            <a:normAutofit/>
          </a:bodyPr>
          <a:lstStyle>
            <a:lvl1pPr marL="0" indent="0" algn="ctr">
              <a:buNone/>
              <a:defRPr sz="3200">
                <a:solidFill>
                  <a:schemeClr val="bg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C27636-638F-4751-96C3-96438874F2F7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CD76AC-0DEE-4CBB-A251-3CF24C3DC75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5375591"/>
      </p:ext>
    </p:extLst>
  </p:cSld>
  <p:clrMapOvr>
    <a:masterClrMapping/>
  </p:clrMapOvr>
  <p:transition spd="slow">
    <p:wipe/>
  </p:transition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ctr"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6042C2-2500-4196-92DE-2E23788A1B8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09C1BA-C6A4-43EB-AAF7-680D422C88C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4893406"/>
      </p:ext>
    </p:extLst>
  </p:cSld>
  <p:clrMapOvr>
    <a:masterClrMapping/>
  </p:clrMapOvr>
  <p:transition spd="slow">
    <p:wipe/>
  </p:transition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20"/>
          <p:cNvSpPr/>
          <p:nvPr/>
        </p:nvSpPr>
        <p:spPr bwMode="hidden"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14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9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1447800"/>
            <a:ext cx="2057400" cy="4487333"/>
          </a:xfrm>
        </p:spPr>
        <p:txBody>
          <a:bodyPr vert="eaVert"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447800"/>
            <a:ext cx="6019800" cy="4487334"/>
          </a:xfrm>
        </p:spPr>
        <p:txBody>
          <a:bodyPr vert="eaVert"/>
          <a:lstStyle>
            <a:lvl1pPr>
              <a:buClr>
                <a:schemeClr val="accent1"/>
              </a:buClr>
              <a:defRPr/>
            </a:lvl1pPr>
            <a:lvl2pPr>
              <a:buClr>
                <a:schemeClr val="accent1"/>
              </a:buClr>
              <a:defRPr/>
            </a:lvl2pPr>
            <a:lvl3pPr>
              <a:buClr>
                <a:schemeClr val="accent1"/>
              </a:buClr>
              <a:defRPr/>
            </a:lvl3pPr>
            <a:lvl4pPr>
              <a:buClr>
                <a:schemeClr val="accent1"/>
              </a:buClr>
              <a:defRPr/>
            </a:lvl4pPr>
            <a:lvl5pPr>
              <a:buClr>
                <a:schemeClr val="accent1"/>
              </a:buClr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6CDCF7-13FB-4B3F-A441-25394D659BA6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8EBC28-916C-4EC4-A72B-C60A8D483E4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5694501"/>
      </p:ext>
    </p:extLst>
  </p:cSld>
  <p:clrMapOvr>
    <a:masterClrMapping/>
  </p:clrMapOvr>
  <p:transition spd="slow">
    <p:wipe/>
  </p:transition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20"/>
          <p:cNvSpPr/>
          <p:nvPr/>
        </p:nvSpPr>
        <p:spPr bwMode="hidden"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14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9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1447800"/>
            <a:ext cx="2057400" cy="4487333"/>
          </a:xfrm>
        </p:spPr>
        <p:txBody>
          <a:bodyPr vert="eaVert"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447800"/>
            <a:ext cx="6019800" cy="4487334"/>
          </a:xfrm>
        </p:spPr>
        <p:txBody>
          <a:bodyPr vert="eaVert"/>
          <a:lstStyle>
            <a:lvl1pPr>
              <a:buClr>
                <a:schemeClr val="accent1"/>
              </a:buClr>
              <a:defRPr/>
            </a:lvl1pPr>
            <a:lvl2pPr>
              <a:buClr>
                <a:schemeClr val="accent1"/>
              </a:buClr>
              <a:defRPr/>
            </a:lvl2pPr>
            <a:lvl3pPr>
              <a:buClr>
                <a:schemeClr val="accent1"/>
              </a:buClr>
              <a:defRPr/>
            </a:lvl3pPr>
            <a:lvl4pPr>
              <a:buClr>
                <a:schemeClr val="accent1"/>
              </a:buClr>
              <a:defRPr/>
            </a:lvl4pPr>
            <a:lvl5pPr>
              <a:buClr>
                <a:schemeClr val="accent1"/>
              </a:buClr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6CDCF7-13FB-4B3F-A441-25394D659BA6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8EBC28-916C-4EC4-A72B-C60A8D483E4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1884505"/>
      </p:ext>
    </p:extLst>
  </p:cSld>
  <p:clrMapOvr>
    <a:masterClrMapping/>
  </p:clrMapOvr>
  <p:transition spd="slow">
    <p:wipe/>
  </p:transition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5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9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600200"/>
            <a:ext cx="7772400" cy="1780108"/>
          </a:xfrm>
        </p:spPr>
        <p:txBody>
          <a:bodyPr anchor="b">
            <a:normAutofit/>
          </a:bodyPr>
          <a:lstStyle>
            <a:lvl1pPr>
              <a:defRPr sz="440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556001"/>
            <a:ext cx="6400800" cy="1473200"/>
          </a:xfrm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82E328-32DD-4799-9BF7-0140C76A467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C41A3B-BF38-4FDE-9B78-38F770EF1152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8007256"/>
      </p:ext>
    </p:extLst>
  </p:cSld>
  <p:clrMapOvr>
    <a:masterClrMapping/>
  </p:clrMapOvr>
  <p:transition spd="slow">
    <p:wipe/>
  </p:transition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F243F51-98A4-455E-AA39-B4C3F9DAAEF3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BA33221-AC99-4029-975A-DB58881AFA3B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8230317"/>
      </p:ext>
    </p:extLst>
  </p:cSld>
  <p:clrMapOvr>
    <a:masterClrMapping/>
  </p:clrMapOvr>
  <p:transition spd="slow">
    <p:wipe/>
  </p:transition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3"/>
          <p:cNvSpPr/>
          <p:nvPr/>
        </p:nvSpPr>
        <p:spPr>
          <a:xfrm>
            <a:off x="228600" y="228600"/>
            <a:ext cx="8696325" cy="4737100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Freeform 14"/>
          <p:cNvSpPr>
            <a:spLocks/>
          </p:cNvSpPr>
          <p:nvPr/>
        </p:nvSpPr>
        <p:spPr bwMode="hidden">
          <a:xfrm>
            <a:off x="6046788" y="4203700"/>
            <a:ext cx="2876550" cy="714375"/>
          </a:xfrm>
          <a:custGeom>
            <a:avLst/>
            <a:gdLst>
              <a:gd name="T0" fmla="*/ 2147483647 w 2706"/>
              <a:gd name="T1" fmla="*/ 0 h 640"/>
              <a:gd name="T2" fmla="*/ 2147483647 w 2706"/>
              <a:gd name="T3" fmla="*/ 0 h 640"/>
              <a:gd name="T4" fmla="*/ 2147483647 w 2706"/>
              <a:gd name="T5" fmla="*/ 2147483647 h 640"/>
              <a:gd name="T6" fmla="*/ 2147483647 w 2706"/>
              <a:gd name="T7" fmla="*/ 2147483647 h 640"/>
              <a:gd name="T8" fmla="*/ 2147483647 w 2706"/>
              <a:gd name="T9" fmla="*/ 2147483647 h 640"/>
              <a:gd name="T10" fmla="*/ 2147483647 w 2706"/>
              <a:gd name="T11" fmla="*/ 2147483647 h 640"/>
              <a:gd name="T12" fmla="*/ 2147483647 w 2706"/>
              <a:gd name="T13" fmla="*/ 2147483647 h 640"/>
              <a:gd name="T14" fmla="*/ 2147483647 w 2706"/>
              <a:gd name="T15" fmla="*/ 2147483647 h 640"/>
              <a:gd name="T16" fmla="*/ 2147483647 w 2706"/>
              <a:gd name="T17" fmla="*/ 2147483647 h 640"/>
              <a:gd name="T18" fmla="*/ 2147483647 w 2706"/>
              <a:gd name="T19" fmla="*/ 2147483647 h 640"/>
              <a:gd name="T20" fmla="*/ 2147483647 w 2706"/>
              <a:gd name="T21" fmla="*/ 2147483647 h 640"/>
              <a:gd name="T22" fmla="*/ 2147483647 w 2706"/>
              <a:gd name="T23" fmla="*/ 2147483647 h 640"/>
              <a:gd name="T24" fmla="*/ 2147483647 w 2706"/>
              <a:gd name="T25" fmla="*/ 2147483647 h 640"/>
              <a:gd name="T26" fmla="*/ 2147483647 w 2706"/>
              <a:gd name="T27" fmla="*/ 2147483647 h 640"/>
              <a:gd name="T28" fmla="*/ 2147483647 w 2706"/>
              <a:gd name="T29" fmla="*/ 2147483647 h 640"/>
              <a:gd name="T30" fmla="*/ 2147483647 w 2706"/>
              <a:gd name="T31" fmla="*/ 2147483647 h 640"/>
              <a:gd name="T32" fmla="*/ 2147483647 w 2706"/>
              <a:gd name="T33" fmla="*/ 2147483647 h 640"/>
              <a:gd name="T34" fmla="*/ 2147483647 w 2706"/>
              <a:gd name="T35" fmla="*/ 2147483647 h 640"/>
              <a:gd name="T36" fmla="*/ 0 w 2706"/>
              <a:gd name="T37" fmla="*/ 2147483647 h 640"/>
              <a:gd name="T38" fmla="*/ 0 w 2706"/>
              <a:gd name="T39" fmla="*/ 2147483647 h 640"/>
              <a:gd name="T40" fmla="*/ 2147483647 w 2706"/>
              <a:gd name="T41" fmla="*/ 2147483647 h 640"/>
              <a:gd name="T42" fmla="*/ 2147483647 w 2706"/>
              <a:gd name="T43" fmla="*/ 2147483647 h 640"/>
              <a:gd name="T44" fmla="*/ 2147483647 w 2706"/>
              <a:gd name="T45" fmla="*/ 2147483647 h 640"/>
              <a:gd name="T46" fmla="*/ 2147483647 w 2706"/>
              <a:gd name="T47" fmla="*/ 2147483647 h 640"/>
              <a:gd name="T48" fmla="*/ 2147483647 w 2706"/>
              <a:gd name="T49" fmla="*/ 2147483647 h 640"/>
              <a:gd name="T50" fmla="*/ 2147483647 w 2706"/>
              <a:gd name="T51" fmla="*/ 2147483647 h 640"/>
              <a:gd name="T52" fmla="*/ 2147483647 w 2706"/>
              <a:gd name="T53" fmla="*/ 2147483647 h 640"/>
              <a:gd name="T54" fmla="*/ 2147483647 w 2706"/>
              <a:gd name="T55" fmla="*/ 2147483647 h 640"/>
              <a:gd name="T56" fmla="*/ 2147483647 w 2706"/>
              <a:gd name="T57" fmla="*/ 2147483647 h 640"/>
              <a:gd name="T58" fmla="*/ 2147483647 w 2706"/>
              <a:gd name="T59" fmla="*/ 2147483647 h 640"/>
              <a:gd name="T60" fmla="*/ 2147483647 w 2706"/>
              <a:gd name="T61" fmla="*/ 2147483647 h 640"/>
              <a:gd name="T62" fmla="*/ 2147483647 w 2706"/>
              <a:gd name="T63" fmla="*/ 2147483647 h 640"/>
              <a:gd name="T64" fmla="*/ 2147483647 w 2706"/>
              <a:gd name="T65" fmla="*/ 2147483647 h 640"/>
              <a:gd name="T66" fmla="*/ 2147483647 w 2706"/>
              <a:gd name="T67" fmla="*/ 2147483647 h 640"/>
              <a:gd name="T68" fmla="*/ 2147483647 w 2706"/>
              <a:gd name="T69" fmla="*/ 2147483647 h 640"/>
              <a:gd name="T70" fmla="*/ 2147483647 w 2706"/>
              <a:gd name="T71" fmla="*/ 2147483647 h 640"/>
              <a:gd name="T72" fmla="*/ 2147483647 w 2706"/>
              <a:gd name="T73" fmla="*/ 2147483647 h 640"/>
              <a:gd name="T74" fmla="*/ 2147483647 w 2706"/>
              <a:gd name="T75" fmla="*/ 2147483647 h 640"/>
              <a:gd name="T76" fmla="*/ 2147483647 w 2706"/>
              <a:gd name="T77" fmla="*/ 2147483647 h 640"/>
              <a:gd name="T78" fmla="*/ 2147483647 w 2706"/>
              <a:gd name="T79" fmla="*/ 2147483647 h 640"/>
              <a:gd name="T80" fmla="*/ 2147483647 w 2706"/>
              <a:gd name="T81" fmla="*/ 2147483647 h 640"/>
              <a:gd name="T82" fmla="*/ 2147483647 w 2706"/>
              <a:gd name="T83" fmla="*/ 2147483647 h 640"/>
              <a:gd name="T84" fmla="*/ 2147483647 w 2706"/>
              <a:gd name="T85" fmla="*/ 2147483647 h 640"/>
              <a:gd name="T86" fmla="*/ 2147483647 w 2706"/>
              <a:gd name="T87" fmla="*/ 2147483647 h 640"/>
              <a:gd name="T88" fmla="*/ 2147483647 w 2706"/>
              <a:gd name="T89" fmla="*/ 2147483647 h 640"/>
              <a:gd name="T90" fmla="*/ 2147483647 w 2706"/>
              <a:gd name="T91" fmla="*/ 2147483647 h 640"/>
              <a:gd name="T92" fmla="*/ 2147483647 w 2706"/>
              <a:gd name="T93" fmla="*/ 2147483647 h 640"/>
              <a:gd name="T94" fmla="*/ 2147483647 w 2706"/>
              <a:gd name="T95" fmla="*/ 2147483647 h 640"/>
              <a:gd name="T96" fmla="*/ 2147483647 w 2706"/>
              <a:gd name="T97" fmla="*/ 2147483647 h 640"/>
              <a:gd name="T98" fmla="*/ 2147483647 w 2706"/>
              <a:gd name="T99" fmla="*/ 2147483647 h 640"/>
              <a:gd name="T100" fmla="*/ 2147483647 w 2706"/>
              <a:gd name="T101" fmla="*/ 2147483647 h 640"/>
              <a:gd name="T102" fmla="*/ 2147483647 w 2706"/>
              <a:gd name="T103" fmla="*/ 2147483647 h 640"/>
              <a:gd name="T104" fmla="*/ 2147483647 w 2706"/>
              <a:gd name="T105" fmla="*/ 2147483647 h 640"/>
              <a:gd name="T106" fmla="*/ 2147483647 w 2706"/>
              <a:gd name="T107" fmla="*/ 0 h 640"/>
              <a:gd name="T108" fmla="*/ 2147483647 w 2706"/>
              <a:gd name="T109" fmla="*/ 0 h 640"/>
              <a:gd name="T110" fmla="*/ 2147483647 w 2706"/>
              <a:gd name="T111" fmla="*/ 0 h 640"/>
              <a:gd name="T112" fmla="*/ 2147483647 w 2706"/>
              <a:gd name="T113" fmla="*/ 0 h 64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706" h="640">
                <a:moveTo>
                  <a:pt x="2700" y="0"/>
                </a:moveTo>
                <a:lnTo>
                  <a:pt x="2700" y="0"/>
                </a:lnTo>
                <a:lnTo>
                  <a:pt x="2586" y="18"/>
                </a:lnTo>
                <a:lnTo>
                  <a:pt x="2470" y="38"/>
                </a:lnTo>
                <a:lnTo>
                  <a:pt x="2352" y="60"/>
                </a:lnTo>
                <a:lnTo>
                  <a:pt x="2230" y="82"/>
                </a:lnTo>
                <a:lnTo>
                  <a:pt x="2106" y="108"/>
                </a:lnTo>
                <a:lnTo>
                  <a:pt x="1978" y="134"/>
                </a:lnTo>
                <a:lnTo>
                  <a:pt x="1848" y="164"/>
                </a:lnTo>
                <a:lnTo>
                  <a:pt x="1714" y="194"/>
                </a:lnTo>
                <a:lnTo>
                  <a:pt x="1472" y="252"/>
                </a:lnTo>
                <a:lnTo>
                  <a:pt x="1236" y="304"/>
                </a:lnTo>
                <a:lnTo>
                  <a:pt x="1010" y="352"/>
                </a:lnTo>
                <a:lnTo>
                  <a:pt x="792" y="398"/>
                </a:lnTo>
                <a:lnTo>
                  <a:pt x="584" y="438"/>
                </a:lnTo>
                <a:lnTo>
                  <a:pt x="382" y="474"/>
                </a:lnTo>
                <a:lnTo>
                  <a:pt x="188" y="508"/>
                </a:lnTo>
                <a:lnTo>
                  <a:pt x="0" y="538"/>
                </a:lnTo>
                <a:lnTo>
                  <a:pt x="130" y="556"/>
                </a:lnTo>
                <a:lnTo>
                  <a:pt x="254" y="572"/>
                </a:lnTo>
                <a:lnTo>
                  <a:pt x="374" y="586"/>
                </a:lnTo>
                <a:lnTo>
                  <a:pt x="492" y="598"/>
                </a:lnTo>
                <a:lnTo>
                  <a:pt x="606" y="610"/>
                </a:lnTo>
                <a:lnTo>
                  <a:pt x="716" y="618"/>
                </a:lnTo>
                <a:lnTo>
                  <a:pt x="822" y="626"/>
                </a:lnTo>
                <a:lnTo>
                  <a:pt x="926" y="632"/>
                </a:lnTo>
                <a:lnTo>
                  <a:pt x="1028" y="636"/>
                </a:lnTo>
                <a:lnTo>
                  <a:pt x="1126" y="638"/>
                </a:lnTo>
                <a:lnTo>
                  <a:pt x="1220" y="640"/>
                </a:lnTo>
                <a:lnTo>
                  <a:pt x="1312" y="640"/>
                </a:lnTo>
                <a:lnTo>
                  <a:pt x="1402" y="638"/>
                </a:lnTo>
                <a:lnTo>
                  <a:pt x="1490" y="636"/>
                </a:lnTo>
                <a:lnTo>
                  <a:pt x="1574" y="632"/>
                </a:lnTo>
                <a:lnTo>
                  <a:pt x="1656" y="626"/>
                </a:lnTo>
                <a:lnTo>
                  <a:pt x="1734" y="620"/>
                </a:lnTo>
                <a:lnTo>
                  <a:pt x="1812" y="612"/>
                </a:lnTo>
                <a:lnTo>
                  <a:pt x="1886" y="602"/>
                </a:lnTo>
                <a:lnTo>
                  <a:pt x="1960" y="592"/>
                </a:lnTo>
                <a:lnTo>
                  <a:pt x="2030" y="580"/>
                </a:lnTo>
                <a:lnTo>
                  <a:pt x="2100" y="568"/>
                </a:lnTo>
                <a:lnTo>
                  <a:pt x="2166" y="554"/>
                </a:lnTo>
                <a:lnTo>
                  <a:pt x="2232" y="540"/>
                </a:lnTo>
                <a:lnTo>
                  <a:pt x="2296" y="524"/>
                </a:lnTo>
                <a:lnTo>
                  <a:pt x="2358" y="508"/>
                </a:lnTo>
                <a:lnTo>
                  <a:pt x="2418" y="490"/>
                </a:lnTo>
                <a:lnTo>
                  <a:pt x="2478" y="472"/>
                </a:lnTo>
                <a:lnTo>
                  <a:pt x="2592" y="432"/>
                </a:lnTo>
                <a:lnTo>
                  <a:pt x="2702" y="390"/>
                </a:lnTo>
                <a:lnTo>
                  <a:pt x="2706" y="388"/>
                </a:lnTo>
                <a:lnTo>
                  <a:pt x="2706" y="0"/>
                </a:lnTo>
                <a:lnTo>
                  <a:pt x="2700" y="0"/>
                </a:lnTo>
                <a:close/>
              </a:path>
            </a:pathLst>
          </a:custGeom>
          <a:solidFill>
            <a:schemeClr val="bg2">
              <a:alpha val="2901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6" name="Freeform 18"/>
          <p:cNvSpPr>
            <a:spLocks/>
          </p:cNvSpPr>
          <p:nvPr/>
        </p:nvSpPr>
        <p:spPr bwMode="hidden">
          <a:xfrm>
            <a:off x="2619375" y="4075113"/>
            <a:ext cx="5545138" cy="850900"/>
          </a:xfrm>
          <a:custGeom>
            <a:avLst/>
            <a:gdLst>
              <a:gd name="T0" fmla="*/ 2147483647 w 5216"/>
              <a:gd name="T1" fmla="*/ 2147483647 h 762"/>
              <a:gd name="T2" fmla="*/ 2147483647 w 5216"/>
              <a:gd name="T3" fmla="*/ 2147483647 h 762"/>
              <a:gd name="T4" fmla="*/ 2147483647 w 5216"/>
              <a:gd name="T5" fmla="*/ 2147483647 h 762"/>
              <a:gd name="T6" fmla="*/ 2147483647 w 5216"/>
              <a:gd name="T7" fmla="*/ 2147483647 h 762"/>
              <a:gd name="T8" fmla="*/ 2147483647 w 5216"/>
              <a:gd name="T9" fmla="*/ 2147483647 h 762"/>
              <a:gd name="T10" fmla="*/ 2147483647 w 5216"/>
              <a:gd name="T11" fmla="*/ 2147483647 h 762"/>
              <a:gd name="T12" fmla="*/ 2147483647 w 5216"/>
              <a:gd name="T13" fmla="*/ 2147483647 h 762"/>
              <a:gd name="T14" fmla="*/ 2147483647 w 5216"/>
              <a:gd name="T15" fmla="*/ 2147483647 h 762"/>
              <a:gd name="T16" fmla="*/ 2147483647 w 5216"/>
              <a:gd name="T17" fmla="*/ 2147483647 h 762"/>
              <a:gd name="T18" fmla="*/ 2147483647 w 5216"/>
              <a:gd name="T19" fmla="*/ 2147483647 h 762"/>
              <a:gd name="T20" fmla="*/ 2147483647 w 5216"/>
              <a:gd name="T21" fmla="*/ 2147483647 h 762"/>
              <a:gd name="T22" fmla="*/ 2147483647 w 5216"/>
              <a:gd name="T23" fmla="*/ 2147483647 h 762"/>
              <a:gd name="T24" fmla="*/ 2147483647 w 5216"/>
              <a:gd name="T25" fmla="*/ 2147483647 h 762"/>
              <a:gd name="T26" fmla="*/ 2147483647 w 5216"/>
              <a:gd name="T27" fmla="*/ 0 h 762"/>
              <a:gd name="T28" fmla="*/ 2147483647 w 5216"/>
              <a:gd name="T29" fmla="*/ 2147483647 h 762"/>
              <a:gd name="T30" fmla="*/ 2147483647 w 5216"/>
              <a:gd name="T31" fmla="*/ 2147483647 h 762"/>
              <a:gd name="T32" fmla="*/ 0 w 5216"/>
              <a:gd name="T33" fmla="*/ 2147483647 h 762"/>
              <a:gd name="T34" fmla="*/ 2147483647 w 5216"/>
              <a:gd name="T35" fmla="*/ 2147483647 h 762"/>
              <a:gd name="T36" fmla="*/ 2147483647 w 5216"/>
              <a:gd name="T37" fmla="*/ 2147483647 h 762"/>
              <a:gd name="T38" fmla="*/ 2147483647 w 5216"/>
              <a:gd name="T39" fmla="*/ 2147483647 h 762"/>
              <a:gd name="T40" fmla="*/ 2147483647 w 5216"/>
              <a:gd name="T41" fmla="*/ 2147483647 h 762"/>
              <a:gd name="T42" fmla="*/ 2147483647 w 5216"/>
              <a:gd name="T43" fmla="*/ 2147483647 h 762"/>
              <a:gd name="T44" fmla="*/ 2147483647 w 5216"/>
              <a:gd name="T45" fmla="*/ 2147483647 h 762"/>
              <a:gd name="T46" fmla="*/ 2147483647 w 5216"/>
              <a:gd name="T47" fmla="*/ 2147483647 h 762"/>
              <a:gd name="T48" fmla="*/ 2147483647 w 5216"/>
              <a:gd name="T49" fmla="*/ 2147483647 h 762"/>
              <a:gd name="T50" fmla="*/ 2147483647 w 5216"/>
              <a:gd name="T51" fmla="*/ 2147483647 h 762"/>
              <a:gd name="T52" fmla="*/ 2147483647 w 5216"/>
              <a:gd name="T53" fmla="*/ 2147483647 h 762"/>
              <a:gd name="T54" fmla="*/ 2147483647 w 5216"/>
              <a:gd name="T55" fmla="*/ 2147483647 h 762"/>
              <a:gd name="T56" fmla="*/ 2147483647 w 5216"/>
              <a:gd name="T57" fmla="*/ 2147483647 h 762"/>
              <a:gd name="T58" fmla="*/ 2147483647 w 5216"/>
              <a:gd name="T59" fmla="*/ 2147483647 h 762"/>
              <a:gd name="T60" fmla="*/ 2147483647 w 5216"/>
              <a:gd name="T61" fmla="*/ 2147483647 h 762"/>
              <a:gd name="T62" fmla="*/ 2147483647 w 5216"/>
              <a:gd name="T63" fmla="*/ 2147483647 h 762"/>
              <a:gd name="T64" fmla="*/ 2147483647 w 5216"/>
              <a:gd name="T65" fmla="*/ 2147483647 h 762"/>
              <a:gd name="T66" fmla="*/ 2147483647 w 5216"/>
              <a:gd name="T67" fmla="*/ 2147483647 h 762"/>
              <a:gd name="T68" fmla="*/ 2147483647 w 5216"/>
              <a:gd name="T69" fmla="*/ 2147483647 h 762"/>
              <a:gd name="T70" fmla="*/ 2147483647 w 5216"/>
              <a:gd name="T71" fmla="*/ 2147483647 h 7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216" h="762">
                <a:moveTo>
                  <a:pt x="5216" y="714"/>
                </a:moveTo>
                <a:lnTo>
                  <a:pt x="5216" y="714"/>
                </a:lnTo>
                <a:lnTo>
                  <a:pt x="5102" y="700"/>
                </a:lnTo>
                <a:lnTo>
                  <a:pt x="4984" y="686"/>
                </a:lnTo>
                <a:lnTo>
                  <a:pt x="4738" y="652"/>
                </a:lnTo>
                <a:lnTo>
                  <a:pt x="4478" y="610"/>
                </a:lnTo>
                <a:lnTo>
                  <a:pt x="4204" y="564"/>
                </a:lnTo>
                <a:lnTo>
                  <a:pt x="3914" y="508"/>
                </a:lnTo>
                <a:lnTo>
                  <a:pt x="3608" y="446"/>
                </a:lnTo>
                <a:lnTo>
                  <a:pt x="3286" y="374"/>
                </a:lnTo>
                <a:lnTo>
                  <a:pt x="2946" y="296"/>
                </a:lnTo>
                <a:lnTo>
                  <a:pt x="2812" y="266"/>
                </a:lnTo>
                <a:lnTo>
                  <a:pt x="2682" y="236"/>
                </a:lnTo>
                <a:lnTo>
                  <a:pt x="2556" y="210"/>
                </a:lnTo>
                <a:lnTo>
                  <a:pt x="2430" y="184"/>
                </a:lnTo>
                <a:lnTo>
                  <a:pt x="2308" y="162"/>
                </a:lnTo>
                <a:lnTo>
                  <a:pt x="2190" y="140"/>
                </a:lnTo>
                <a:lnTo>
                  <a:pt x="2074" y="120"/>
                </a:lnTo>
                <a:lnTo>
                  <a:pt x="1960" y="102"/>
                </a:lnTo>
                <a:lnTo>
                  <a:pt x="1850" y="86"/>
                </a:lnTo>
                <a:lnTo>
                  <a:pt x="1740" y="72"/>
                </a:lnTo>
                <a:lnTo>
                  <a:pt x="1532" y="46"/>
                </a:lnTo>
                <a:lnTo>
                  <a:pt x="1334" y="28"/>
                </a:lnTo>
                <a:lnTo>
                  <a:pt x="1148" y="14"/>
                </a:lnTo>
                <a:lnTo>
                  <a:pt x="970" y="4"/>
                </a:lnTo>
                <a:lnTo>
                  <a:pt x="802" y="0"/>
                </a:lnTo>
                <a:lnTo>
                  <a:pt x="644" y="0"/>
                </a:lnTo>
                <a:lnTo>
                  <a:pt x="496" y="4"/>
                </a:lnTo>
                <a:lnTo>
                  <a:pt x="358" y="10"/>
                </a:lnTo>
                <a:lnTo>
                  <a:pt x="230" y="20"/>
                </a:lnTo>
                <a:lnTo>
                  <a:pt x="110" y="32"/>
                </a:lnTo>
                <a:lnTo>
                  <a:pt x="0" y="48"/>
                </a:lnTo>
                <a:lnTo>
                  <a:pt x="154" y="66"/>
                </a:lnTo>
                <a:lnTo>
                  <a:pt x="314" y="86"/>
                </a:lnTo>
                <a:lnTo>
                  <a:pt x="480" y="112"/>
                </a:lnTo>
                <a:lnTo>
                  <a:pt x="652" y="140"/>
                </a:lnTo>
                <a:lnTo>
                  <a:pt x="830" y="174"/>
                </a:lnTo>
                <a:lnTo>
                  <a:pt x="1014" y="210"/>
                </a:lnTo>
                <a:lnTo>
                  <a:pt x="1206" y="250"/>
                </a:lnTo>
                <a:lnTo>
                  <a:pt x="1402" y="296"/>
                </a:lnTo>
                <a:lnTo>
                  <a:pt x="1756" y="378"/>
                </a:lnTo>
                <a:lnTo>
                  <a:pt x="2092" y="450"/>
                </a:lnTo>
                <a:lnTo>
                  <a:pt x="2408" y="516"/>
                </a:lnTo>
                <a:lnTo>
                  <a:pt x="2562" y="544"/>
                </a:lnTo>
                <a:lnTo>
                  <a:pt x="2708" y="572"/>
                </a:lnTo>
                <a:lnTo>
                  <a:pt x="2852" y="598"/>
                </a:lnTo>
                <a:lnTo>
                  <a:pt x="2992" y="620"/>
                </a:lnTo>
                <a:lnTo>
                  <a:pt x="3128" y="642"/>
                </a:lnTo>
                <a:lnTo>
                  <a:pt x="3260" y="662"/>
                </a:lnTo>
                <a:lnTo>
                  <a:pt x="3388" y="678"/>
                </a:lnTo>
                <a:lnTo>
                  <a:pt x="3512" y="694"/>
                </a:lnTo>
                <a:lnTo>
                  <a:pt x="3632" y="708"/>
                </a:lnTo>
                <a:lnTo>
                  <a:pt x="3750" y="722"/>
                </a:lnTo>
                <a:lnTo>
                  <a:pt x="3864" y="732"/>
                </a:lnTo>
                <a:lnTo>
                  <a:pt x="3974" y="740"/>
                </a:lnTo>
                <a:lnTo>
                  <a:pt x="4080" y="748"/>
                </a:lnTo>
                <a:lnTo>
                  <a:pt x="4184" y="754"/>
                </a:lnTo>
                <a:lnTo>
                  <a:pt x="4286" y="758"/>
                </a:lnTo>
                <a:lnTo>
                  <a:pt x="4384" y="762"/>
                </a:lnTo>
                <a:lnTo>
                  <a:pt x="4478" y="762"/>
                </a:lnTo>
                <a:lnTo>
                  <a:pt x="4570" y="762"/>
                </a:lnTo>
                <a:lnTo>
                  <a:pt x="4660" y="760"/>
                </a:lnTo>
                <a:lnTo>
                  <a:pt x="4746" y="758"/>
                </a:lnTo>
                <a:lnTo>
                  <a:pt x="4830" y="754"/>
                </a:lnTo>
                <a:lnTo>
                  <a:pt x="4912" y="748"/>
                </a:lnTo>
                <a:lnTo>
                  <a:pt x="4992" y="740"/>
                </a:lnTo>
                <a:lnTo>
                  <a:pt x="5068" y="732"/>
                </a:lnTo>
                <a:lnTo>
                  <a:pt x="5144" y="724"/>
                </a:lnTo>
                <a:lnTo>
                  <a:pt x="5216" y="71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7" name="Freeform 22"/>
          <p:cNvSpPr>
            <a:spLocks/>
          </p:cNvSpPr>
          <p:nvPr/>
        </p:nvSpPr>
        <p:spPr bwMode="hidden">
          <a:xfrm>
            <a:off x="2828925" y="4087813"/>
            <a:ext cx="5467350" cy="774700"/>
          </a:xfrm>
          <a:custGeom>
            <a:avLst/>
            <a:gdLst>
              <a:gd name="T0" fmla="*/ 0 w 5144"/>
              <a:gd name="T1" fmla="*/ 2147483647 h 694"/>
              <a:gd name="T2" fmla="*/ 0 w 5144"/>
              <a:gd name="T3" fmla="*/ 2147483647 h 694"/>
              <a:gd name="T4" fmla="*/ 2147483647 w 5144"/>
              <a:gd name="T5" fmla="*/ 2147483647 h 694"/>
              <a:gd name="T6" fmla="*/ 2147483647 w 5144"/>
              <a:gd name="T7" fmla="*/ 2147483647 h 694"/>
              <a:gd name="T8" fmla="*/ 2147483647 w 5144"/>
              <a:gd name="T9" fmla="*/ 2147483647 h 694"/>
              <a:gd name="T10" fmla="*/ 2147483647 w 5144"/>
              <a:gd name="T11" fmla="*/ 2147483647 h 694"/>
              <a:gd name="T12" fmla="*/ 2147483647 w 5144"/>
              <a:gd name="T13" fmla="*/ 2147483647 h 694"/>
              <a:gd name="T14" fmla="*/ 2147483647 w 5144"/>
              <a:gd name="T15" fmla="*/ 2147483647 h 694"/>
              <a:gd name="T16" fmla="*/ 2147483647 w 5144"/>
              <a:gd name="T17" fmla="*/ 2147483647 h 694"/>
              <a:gd name="T18" fmla="*/ 2147483647 w 5144"/>
              <a:gd name="T19" fmla="*/ 2147483647 h 694"/>
              <a:gd name="T20" fmla="*/ 2147483647 w 5144"/>
              <a:gd name="T21" fmla="*/ 2147483647 h 694"/>
              <a:gd name="T22" fmla="*/ 2147483647 w 5144"/>
              <a:gd name="T23" fmla="*/ 2147483647 h 694"/>
              <a:gd name="T24" fmla="*/ 2147483647 w 5144"/>
              <a:gd name="T25" fmla="*/ 0 h 694"/>
              <a:gd name="T26" fmla="*/ 2147483647 w 5144"/>
              <a:gd name="T27" fmla="*/ 2147483647 h 694"/>
              <a:gd name="T28" fmla="*/ 2147483647 w 5144"/>
              <a:gd name="T29" fmla="*/ 2147483647 h 694"/>
              <a:gd name="T30" fmla="*/ 2147483647 w 5144"/>
              <a:gd name="T31" fmla="*/ 2147483647 h 694"/>
              <a:gd name="T32" fmla="*/ 2147483647 w 5144"/>
              <a:gd name="T33" fmla="*/ 2147483647 h 694"/>
              <a:gd name="T34" fmla="*/ 2147483647 w 5144"/>
              <a:gd name="T35" fmla="*/ 2147483647 h 694"/>
              <a:gd name="T36" fmla="*/ 2147483647 w 5144"/>
              <a:gd name="T37" fmla="*/ 2147483647 h 694"/>
              <a:gd name="T38" fmla="*/ 2147483647 w 5144"/>
              <a:gd name="T39" fmla="*/ 2147483647 h 694"/>
              <a:gd name="T40" fmla="*/ 2147483647 w 5144"/>
              <a:gd name="T41" fmla="*/ 2147483647 h 694"/>
              <a:gd name="T42" fmla="*/ 2147483647 w 5144"/>
              <a:gd name="T43" fmla="*/ 2147483647 h 694"/>
              <a:gd name="T44" fmla="*/ 2147483647 w 5144"/>
              <a:gd name="T45" fmla="*/ 2147483647 h 694"/>
              <a:gd name="T46" fmla="*/ 2147483647 w 5144"/>
              <a:gd name="T47" fmla="*/ 2147483647 h 694"/>
              <a:gd name="T48" fmla="*/ 2147483647 w 5144"/>
              <a:gd name="T49" fmla="*/ 2147483647 h 694"/>
              <a:gd name="T50" fmla="*/ 2147483647 w 5144"/>
              <a:gd name="T51" fmla="*/ 2147483647 h 694"/>
              <a:gd name="T52" fmla="*/ 2147483647 w 5144"/>
              <a:gd name="T53" fmla="*/ 2147483647 h 694"/>
              <a:gd name="T54" fmla="*/ 2147483647 w 5144"/>
              <a:gd name="T55" fmla="*/ 2147483647 h 694"/>
              <a:gd name="T56" fmla="*/ 2147483647 w 5144"/>
              <a:gd name="T57" fmla="*/ 2147483647 h 694"/>
              <a:gd name="T58" fmla="*/ 2147483647 w 5144"/>
              <a:gd name="T59" fmla="*/ 2147483647 h 694"/>
              <a:gd name="T60" fmla="*/ 2147483647 w 5144"/>
              <a:gd name="T61" fmla="*/ 2147483647 h 69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144" h="694">
                <a:moveTo>
                  <a:pt x="0" y="70"/>
                </a:moveTo>
                <a:lnTo>
                  <a:pt x="0" y="70"/>
                </a:lnTo>
                <a:lnTo>
                  <a:pt x="18" y="66"/>
                </a:lnTo>
                <a:lnTo>
                  <a:pt x="72" y="56"/>
                </a:lnTo>
                <a:lnTo>
                  <a:pt x="164" y="42"/>
                </a:lnTo>
                <a:lnTo>
                  <a:pt x="224" y="34"/>
                </a:lnTo>
                <a:lnTo>
                  <a:pt x="294" y="26"/>
                </a:lnTo>
                <a:lnTo>
                  <a:pt x="372" y="20"/>
                </a:lnTo>
                <a:lnTo>
                  <a:pt x="462" y="14"/>
                </a:lnTo>
                <a:lnTo>
                  <a:pt x="560" y="8"/>
                </a:lnTo>
                <a:lnTo>
                  <a:pt x="670" y="4"/>
                </a:lnTo>
                <a:lnTo>
                  <a:pt x="790" y="2"/>
                </a:lnTo>
                <a:lnTo>
                  <a:pt x="920" y="0"/>
                </a:lnTo>
                <a:lnTo>
                  <a:pt x="1060" y="2"/>
                </a:lnTo>
                <a:lnTo>
                  <a:pt x="1210" y="6"/>
                </a:lnTo>
                <a:lnTo>
                  <a:pt x="1372" y="14"/>
                </a:lnTo>
                <a:lnTo>
                  <a:pt x="1544" y="24"/>
                </a:lnTo>
                <a:lnTo>
                  <a:pt x="1726" y="40"/>
                </a:lnTo>
                <a:lnTo>
                  <a:pt x="1920" y="58"/>
                </a:lnTo>
                <a:lnTo>
                  <a:pt x="2126" y="80"/>
                </a:lnTo>
                <a:lnTo>
                  <a:pt x="2342" y="106"/>
                </a:lnTo>
                <a:lnTo>
                  <a:pt x="2570" y="138"/>
                </a:lnTo>
                <a:lnTo>
                  <a:pt x="2808" y="174"/>
                </a:lnTo>
                <a:lnTo>
                  <a:pt x="3058" y="216"/>
                </a:lnTo>
                <a:lnTo>
                  <a:pt x="3320" y="266"/>
                </a:lnTo>
                <a:lnTo>
                  <a:pt x="3594" y="320"/>
                </a:lnTo>
                <a:lnTo>
                  <a:pt x="3880" y="380"/>
                </a:lnTo>
                <a:lnTo>
                  <a:pt x="4178" y="448"/>
                </a:lnTo>
                <a:lnTo>
                  <a:pt x="4488" y="522"/>
                </a:lnTo>
                <a:lnTo>
                  <a:pt x="4810" y="604"/>
                </a:lnTo>
                <a:lnTo>
                  <a:pt x="5144" y="694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8" name="Freeform 26"/>
          <p:cNvSpPr>
            <a:spLocks/>
          </p:cNvSpPr>
          <p:nvPr/>
        </p:nvSpPr>
        <p:spPr bwMode="hidden">
          <a:xfrm>
            <a:off x="5610225" y="4073525"/>
            <a:ext cx="3306763" cy="652463"/>
          </a:xfrm>
          <a:custGeom>
            <a:avLst/>
            <a:gdLst>
              <a:gd name="T0" fmla="*/ 0 w 3112"/>
              <a:gd name="T1" fmla="*/ 2147483647 h 584"/>
              <a:gd name="T2" fmla="*/ 0 w 3112"/>
              <a:gd name="T3" fmla="*/ 2147483647 h 584"/>
              <a:gd name="T4" fmla="*/ 2147483647 w 3112"/>
              <a:gd name="T5" fmla="*/ 2147483647 h 584"/>
              <a:gd name="T6" fmla="*/ 2147483647 w 3112"/>
              <a:gd name="T7" fmla="*/ 2147483647 h 584"/>
              <a:gd name="T8" fmla="*/ 2147483647 w 3112"/>
              <a:gd name="T9" fmla="*/ 2147483647 h 584"/>
              <a:gd name="T10" fmla="*/ 2147483647 w 3112"/>
              <a:gd name="T11" fmla="*/ 2147483647 h 584"/>
              <a:gd name="T12" fmla="*/ 2147483647 w 3112"/>
              <a:gd name="T13" fmla="*/ 2147483647 h 584"/>
              <a:gd name="T14" fmla="*/ 2147483647 w 3112"/>
              <a:gd name="T15" fmla="*/ 2147483647 h 584"/>
              <a:gd name="T16" fmla="*/ 2147483647 w 3112"/>
              <a:gd name="T17" fmla="*/ 2147483647 h 584"/>
              <a:gd name="T18" fmla="*/ 2147483647 w 3112"/>
              <a:gd name="T19" fmla="*/ 2147483647 h 584"/>
              <a:gd name="T20" fmla="*/ 2147483647 w 3112"/>
              <a:gd name="T21" fmla="*/ 2147483647 h 584"/>
              <a:gd name="T22" fmla="*/ 2147483647 w 3112"/>
              <a:gd name="T23" fmla="*/ 2147483647 h 584"/>
              <a:gd name="T24" fmla="*/ 2147483647 w 3112"/>
              <a:gd name="T25" fmla="*/ 2147483647 h 584"/>
              <a:gd name="T26" fmla="*/ 2147483647 w 3112"/>
              <a:gd name="T27" fmla="*/ 2147483647 h 584"/>
              <a:gd name="T28" fmla="*/ 2147483647 w 3112"/>
              <a:gd name="T29" fmla="*/ 2147483647 h 584"/>
              <a:gd name="T30" fmla="*/ 2147483647 w 3112"/>
              <a:gd name="T31" fmla="*/ 2147483647 h 584"/>
              <a:gd name="T32" fmla="*/ 2147483647 w 3112"/>
              <a:gd name="T33" fmla="*/ 2147483647 h 584"/>
              <a:gd name="T34" fmla="*/ 2147483647 w 3112"/>
              <a:gd name="T35" fmla="*/ 2147483647 h 584"/>
              <a:gd name="T36" fmla="*/ 2147483647 w 3112"/>
              <a:gd name="T37" fmla="*/ 2147483647 h 584"/>
              <a:gd name="T38" fmla="*/ 2147483647 w 3112"/>
              <a:gd name="T39" fmla="*/ 0 h 5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112" h="584">
                <a:moveTo>
                  <a:pt x="0" y="584"/>
                </a:moveTo>
                <a:lnTo>
                  <a:pt x="0" y="584"/>
                </a:lnTo>
                <a:lnTo>
                  <a:pt x="90" y="560"/>
                </a:lnTo>
                <a:lnTo>
                  <a:pt x="336" y="498"/>
                </a:lnTo>
                <a:lnTo>
                  <a:pt x="506" y="456"/>
                </a:lnTo>
                <a:lnTo>
                  <a:pt x="702" y="410"/>
                </a:lnTo>
                <a:lnTo>
                  <a:pt x="920" y="360"/>
                </a:lnTo>
                <a:lnTo>
                  <a:pt x="1154" y="306"/>
                </a:lnTo>
                <a:lnTo>
                  <a:pt x="1402" y="254"/>
                </a:lnTo>
                <a:lnTo>
                  <a:pt x="1656" y="202"/>
                </a:lnTo>
                <a:lnTo>
                  <a:pt x="1916" y="154"/>
                </a:lnTo>
                <a:lnTo>
                  <a:pt x="2174" y="108"/>
                </a:lnTo>
                <a:lnTo>
                  <a:pt x="2302" y="88"/>
                </a:lnTo>
                <a:lnTo>
                  <a:pt x="2426" y="68"/>
                </a:lnTo>
                <a:lnTo>
                  <a:pt x="2550" y="52"/>
                </a:lnTo>
                <a:lnTo>
                  <a:pt x="2670" y="36"/>
                </a:lnTo>
                <a:lnTo>
                  <a:pt x="2788" y="24"/>
                </a:lnTo>
                <a:lnTo>
                  <a:pt x="2900" y="14"/>
                </a:lnTo>
                <a:lnTo>
                  <a:pt x="3008" y="6"/>
                </a:lnTo>
                <a:lnTo>
                  <a:pt x="3112" y="0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 useBgFill="1">
        <p:nvSpPr>
          <p:cNvPr id="9" name="Freeform 10"/>
          <p:cNvSpPr>
            <a:spLocks/>
          </p:cNvSpPr>
          <p:nvPr/>
        </p:nvSpPr>
        <p:spPr bwMode="hidden">
          <a:xfrm>
            <a:off x="211138" y="4059238"/>
            <a:ext cx="8723312" cy="1328737"/>
          </a:xfrm>
          <a:custGeom>
            <a:avLst/>
            <a:gdLst>
              <a:gd name="T0" fmla="*/ 2147483647 w 8196"/>
              <a:gd name="T1" fmla="*/ 2147483647 h 1192"/>
              <a:gd name="T2" fmla="*/ 2147483647 w 8196"/>
              <a:gd name="T3" fmla="*/ 2147483647 h 1192"/>
              <a:gd name="T4" fmla="*/ 2147483647 w 8196"/>
              <a:gd name="T5" fmla="*/ 2147483647 h 1192"/>
              <a:gd name="T6" fmla="*/ 2147483647 w 8196"/>
              <a:gd name="T7" fmla="*/ 2147483647 h 1192"/>
              <a:gd name="T8" fmla="*/ 2147483647 w 8196"/>
              <a:gd name="T9" fmla="*/ 2147483647 h 1192"/>
              <a:gd name="T10" fmla="*/ 2147483647 w 8196"/>
              <a:gd name="T11" fmla="*/ 2147483647 h 1192"/>
              <a:gd name="T12" fmla="*/ 2147483647 w 8196"/>
              <a:gd name="T13" fmla="*/ 2147483647 h 1192"/>
              <a:gd name="T14" fmla="*/ 2147483647 w 8196"/>
              <a:gd name="T15" fmla="*/ 2147483647 h 1192"/>
              <a:gd name="T16" fmla="*/ 2147483647 w 8196"/>
              <a:gd name="T17" fmla="*/ 2147483647 h 1192"/>
              <a:gd name="T18" fmla="*/ 2147483647 w 8196"/>
              <a:gd name="T19" fmla="*/ 2147483647 h 1192"/>
              <a:gd name="T20" fmla="*/ 2147483647 w 8196"/>
              <a:gd name="T21" fmla="*/ 2147483647 h 1192"/>
              <a:gd name="T22" fmla="*/ 2147483647 w 8196"/>
              <a:gd name="T23" fmla="*/ 2147483647 h 1192"/>
              <a:gd name="T24" fmla="*/ 2147483647 w 8196"/>
              <a:gd name="T25" fmla="*/ 2147483647 h 1192"/>
              <a:gd name="T26" fmla="*/ 2147483647 w 8196"/>
              <a:gd name="T27" fmla="*/ 2147483647 h 1192"/>
              <a:gd name="T28" fmla="*/ 2147483647 w 8196"/>
              <a:gd name="T29" fmla="*/ 2147483647 h 1192"/>
              <a:gd name="T30" fmla="*/ 2147483647 w 8196"/>
              <a:gd name="T31" fmla="*/ 2147483647 h 1192"/>
              <a:gd name="T32" fmla="*/ 2147483647 w 8196"/>
              <a:gd name="T33" fmla="*/ 2147483647 h 1192"/>
              <a:gd name="T34" fmla="*/ 2147483647 w 8196"/>
              <a:gd name="T35" fmla="*/ 2147483647 h 1192"/>
              <a:gd name="T36" fmla="*/ 2147483647 w 8196"/>
              <a:gd name="T37" fmla="*/ 2147483647 h 1192"/>
              <a:gd name="T38" fmla="*/ 2147483647 w 8196"/>
              <a:gd name="T39" fmla="*/ 2147483647 h 1192"/>
              <a:gd name="T40" fmla="*/ 2147483647 w 8196"/>
              <a:gd name="T41" fmla="*/ 2147483647 h 1192"/>
              <a:gd name="T42" fmla="*/ 2147483647 w 8196"/>
              <a:gd name="T43" fmla="*/ 2147483647 h 1192"/>
              <a:gd name="T44" fmla="*/ 2147483647 w 8196"/>
              <a:gd name="T45" fmla="*/ 0 h 1192"/>
              <a:gd name="T46" fmla="*/ 2147483647 w 8196"/>
              <a:gd name="T47" fmla="*/ 2147483647 h 1192"/>
              <a:gd name="T48" fmla="*/ 2147483647 w 8196"/>
              <a:gd name="T49" fmla="*/ 2147483647 h 1192"/>
              <a:gd name="T50" fmla="*/ 2147483647 w 8196"/>
              <a:gd name="T51" fmla="*/ 2147483647 h 1192"/>
              <a:gd name="T52" fmla="*/ 2147483647 w 8196"/>
              <a:gd name="T53" fmla="*/ 2147483647 h 1192"/>
              <a:gd name="T54" fmla="*/ 2147483647 w 8196"/>
              <a:gd name="T55" fmla="*/ 2147483647 h 1192"/>
              <a:gd name="T56" fmla="*/ 2147483647 w 8196"/>
              <a:gd name="T57" fmla="*/ 2147483647 h 1192"/>
              <a:gd name="T58" fmla="*/ 2147483647 w 8196"/>
              <a:gd name="T59" fmla="*/ 2147483647 h 1192"/>
              <a:gd name="T60" fmla="*/ 2147483647 w 8196"/>
              <a:gd name="T61" fmla="*/ 2147483647 h 1192"/>
              <a:gd name="T62" fmla="*/ 0 w 8196"/>
              <a:gd name="T63" fmla="*/ 2147483647 h 1192"/>
              <a:gd name="T64" fmla="*/ 2147483647 w 8196"/>
              <a:gd name="T65" fmla="*/ 2147483647 h 1192"/>
              <a:gd name="T66" fmla="*/ 2147483647 w 8196"/>
              <a:gd name="T67" fmla="*/ 2147483647 h 1192"/>
              <a:gd name="T68" fmla="*/ 2147483647 w 8196"/>
              <a:gd name="T69" fmla="*/ 2147483647 h 1192"/>
              <a:gd name="T70" fmla="*/ 2147483647 w 8196"/>
              <a:gd name="T71" fmla="*/ 2147483647 h 119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196" h="1192">
                <a:moveTo>
                  <a:pt x="8192" y="512"/>
                </a:moveTo>
                <a:lnTo>
                  <a:pt x="8192" y="512"/>
                </a:lnTo>
                <a:lnTo>
                  <a:pt x="8116" y="542"/>
                </a:lnTo>
                <a:lnTo>
                  <a:pt x="8040" y="570"/>
                </a:lnTo>
                <a:lnTo>
                  <a:pt x="7960" y="596"/>
                </a:lnTo>
                <a:lnTo>
                  <a:pt x="7878" y="620"/>
                </a:lnTo>
                <a:lnTo>
                  <a:pt x="7794" y="644"/>
                </a:lnTo>
                <a:lnTo>
                  <a:pt x="7706" y="666"/>
                </a:lnTo>
                <a:lnTo>
                  <a:pt x="7616" y="684"/>
                </a:lnTo>
                <a:lnTo>
                  <a:pt x="7522" y="702"/>
                </a:lnTo>
                <a:lnTo>
                  <a:pt x="7424" y="718"/>
                </a:lnTo>
                <a:lnTo>
                  <a:pt x="7322" y="730"/>
                </a:lnTo>
                <a:lnTo>
                  <a:pt x="7216" y="742"/>
                </a:lnTo>
                <a:lnTo>
                  <a:pt x="7106" y="750"/>
                </a:lnTo>
                <a:lnTo>
                  <a:pt x="6992" y="758"/>
                </a:lnTo>
                <a:lnTo>
                  <a:pt x="6872" y="762"/>
                </a:lnTo>
                <a:lnTo>
                  <a:pt x="6748" y="762"/>
                </a:lnTo>
                <a:lnTo>
                  <a:pt x="6618" y="760"/>
                </a:lnTo>
                <a:lnTo>
                  <a:pt x="6482" y="756"/>
                </a:lnTo>
                <a:lnTo>
                  <a:pt x="6342" y="750"/>
                </a:lnTo>
                <a:lnTo>
                  <a:pt x="6196" y="740"/>
                </a:lnTo>
                <a:lnTo>
                  <a:pt x="6042" y="726"/>
                </a:lnTo>
                <a:lnTo>
                  <a:pt x="5882" y="710"/>
                </a:lnTo>
                <a:lnTo>
                  <a:pt x="5716" y="690"/>
                </a:lnTo>
                <a:lnTo>
                  <a:pt x="5544" y="668"/>
                </a:lnTo>
                <a:lnTo>
                  <a:pt x="5364" y="642"/>
                </a:lnTo>
                <a:lnTo>
                  <a:pt x="5176" y="612"/>
                </a:lnTo>
                <a:lnTo>
                  <a:pt x="4982" y="578"/>
                </a:lnTo>
                <a:lnTo>
                  <a:pt x="4778" y="540"/>
                </a:lnTo>
                <a:lnTo>
                  <a:pt x="4568" y="500"/>
                </a:lnTo>
                <a:lnTo>
                  <a:pt x="4348" y="454"/>
                </a:lnTo>
                <a:lnTo>
                  <a:pt x="4122" y="406"/>
                </a:lnTo>
                <a:lnTo>
                  <a:pt x="3886" y="354"/>
                </a:lnTo>
                <a:lnTo>
                  <a:pt x="3640" y="296"/>
                </a:lnTo>
                <a:lnTo>
                  <a:pt x="3396" y="240"/>
                </a:lnTo>
                <a:lnTo>
                  <a:pt x="3160" y="192"/>
                </a:lnTo>
                <a:lnTo>
                  <a:pt x="2934" y="148"/>
                </a:lnTo>
                <a:lnTo>
                  <a:pt x="2718" y="112"/>
                </a:lnTo>
                <a:lnTo>
                  <a:pt x="2512" y="82"/>
                </a:lnTo>
                <a:lnTo>
                  <a:pt x="2314" y="56"/>
                </a:lnTo>
                <a:lnTo>
                  <a:pt x="2126" y="36"/>
                </a:lnTo>
                <a:lnTo>
                  <a:pt x="1948" y="20"/>
                </a:lnTo>
                <a:lnTo>
                  <a:pt x="1776" y="10"/>
                </a:lnTo>
                <a:lnTo>
                  <a:pt x="1616" y="2"/>
                </a:lnTo>
                <a:lnTo>
                  <a:pt x="1462" y="0"/>
                </a:lnTo>
                <a:lnTo>
                  <a:pt x="1318" y="0"/>
                </a:lnTo>
                <a:lnTo>
                  <a:pt x="1182" y="4"/>
                </a:lnTo>
                <a:lnTo>
                  <a:pt x="1054" y="10"/>
                </a:lnTo>
                <a:lnTo>
                  <a:pt x="934" y="20"/>
                </a:lnTo>
                <a:lnTo>
                  <a:pt x="822" y="30"/>
                </a:lnTo>
                <a:lnTo>
                  <a:pt x="716" y="44"/>
                </a:lnTo>
                <a:lnTo>
                  <a:pt x="620" y="58"/>
                </a:lnTo>
                <a:lnTo>
                  <a:pt x="530" y="74"/>
                </a:lnTo>
                <a:lnTo>
                  <a:pt x="450" y="92"/>
                </a:lnTo>
                <a:lnTo>
                  <a:pt x="374" y="108"/>
                </a:lnTo>
                <a:lnTo>
                  <a:pt x="308" y="126"/>
                </a:lnTo>
                <a:lnTo>
                  <a:pt x="248" y="144"/>
                </a:lnTo>
                <a:lnTo>
                  <a:pt x="194" y="160"/>
                </a:lnTo>
                <a:lnTo>
                  <a:pt x="148" y="176"/>
                </a:lnTo>
                <a:lnTo>
                  <a:pt x="108" y="192"/>
                </a:lnTo>
                <a:lnTo>
                  <a:pt x="48" y="216"/>
                </a:lnTo>
                <a:lnTo>
                  <a:pt x="12" y="234"/>
                </a:lnTo>
                <a:lnTo>
                  <a:pt x="0" y="240"/>
                </a:lnTo>
                <a:lnTo>
                  <a:pt x="0" y="1192"/>
                </a:lnTo>
                <a:lnTo>
                  <a:pt x="8192" y="1192"/>
                </a:lnTo>
                <a:lnTo>
                  <a:pt x="8196" y="1186"/>
                </a:lnTo>
                <a:lnTo>
                  <a:pt x="8196" y="510"/>
                </a:lnTo>
                <a:lnTo>
                  <a:pt x="8192" y="512"/>
                </a:lnTo>
                <a:close/>
              </a:path>
            </a:pathLst>
          </a:cu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0032" y="2463560"/>
            <a:ext cx="7772400" cy="1524000"/>
          </a:xfrm>
        </p:spPr>
        <p:txBody>
          <a:bodyPr anchor="t">
            <a:normAutofit/>
          </a:bodyPr>
          <a:lstStyle>
            <a:lvl1pPr algn="ctr">
              <a:defRPr sz="44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67365" y="1437448"/>
            <a:ext cx="6417734" cy="939801"/>
          </a:xfrm>
        </p:spPr>
        <p:txBody>
          <a:bodyPr anchor="b"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0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167B7D-34EB-440E-924C-DB966C77C7A5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9337C5-B898-42B8-84DC-38B56FCF05E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9171446"/>
      </p:ext>
    </p:extLst>
  </p:cSld>
  <p:clrMapOvr>
    <a:masterClrMapping/>
  </p:clrMapOvr>
  <p:transition spd="slow">
    <p:wipe/>
  </p:transition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3"/>
          </p:nvPr>
        </p:nvSpPr>
        <p:spPr>
          <a:xfrm>
            <a:off x="676655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/>
          </p:nvPr>
        </p:nvSpPr>
        <p:spPr>
          <a:xfrm>
            <a:off x="4645152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D01C5B-83C7-4DF8-A0CF-A89A2A224A24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7025EF-7642-46AC-AED1-50BA80D7E3E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4336878"/>
      </p:ext>
    </p:extLst>
  </p:cSld>
  <p:clrMapOvr>
    <a:masterClrMapping/>
  </p:clrMapOvr>
  <p:transition spd="slow">
    <p:wipe/>
  </p:transition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6656" y="2678114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77332" y="3429000"/>
            <a:ext cx="3820055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8200" y="2678113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 i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3429000"/>
            <a:ext cx="3822192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F14EFF-4400-44D7-AAA9-6D5F89E5B38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272ED1-DB4E-4DBF-B6CB-18608D5885D0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5755628"/>
      </p:ext>
    </p:extLst>
  </p:cSld>
  <p:clrMapOvr>
    <a:masterClrMapping/>
  </p:clrMapOvr>
  <p:transition spd="slow">
    <p:wipe/>
  </p:transition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553679-A0E6-4D31-96F2-05900D4DA2A0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5A842E-1DC1-4F0A-A3AA-DD19E0F878F8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2554092"/>
      </p:ext>
    </p:extLst>
  </p:cSld>
  <p:clrMapOvr>
    <a:masterClrMapping/>
  </p:clrMapOvr>
  <p:transition spd="slow">
    <p:wipe/>
  </p:transition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1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3" name="Group 5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0325"/>
            <a:chOff x="-3905251" y="4294188"/>
            <a:chExt cx="13027839" cy="1892300"/>
          </a:xfrm>
        </p:grpSpPr>
        <p:sp>
          <p:nvSpPr>
            <p:cNvPr id="4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5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6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8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9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450B2E-A816-453F-A706-56F197FC9C5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0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912660-218F-46CD-9A6B-434C4D57688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9300630"/>
      </p:ext>
    </p:extLst>
  </p:cSld>
  <p:clrMapOvr>
    <a:masterClrMapping/>
  </p:clrMapOvr>
  <p:transition spd="slow">
    <p:wipe/>
  </p:transition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23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28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4400" y="3581400"/>
            <a:ext cx="3352800" cy="1905001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22" name="Title 21"/>
          <p:cNvSpPr>
            <a:spLocks noGrp="1"/>
          </p:cNvSpPr>
          <p:nvPr>
            <p:ph type="title"/>
          </p:nvPr>
        </p:nvSpPr>
        <p:spPr>
          <a:xfrm>
            <a:off x="914400" y="2286000"/>
            <a:ext cx="3352800" cy="1252728"/>
          </a:xfrm>
        </p:spPr>
        <p:txBody>
          <a:bodyPr anchor="b">
            <a:noAutofit/>
          </a:bodyPr>
          <a:lstStyle>
            <a:lvl1pPr algn="l">
              <a:defRPr sz="3200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51962" y="1828800"/>
            <a:ext cx="3904076" cy="3810000"/>
          </a:xfrm>
        </p:spPr>
        <p:txBody>
          <a:bodyPr anchor="ctr"/>
          <a:lstStyle>
            <a:lvl1pPr>
              <a:buClr>
                <a:schemeClr val="bg1"/>
              </a:buClr>
              <a:defRPr sz="2200">
                <a:solidFill>
                  <a:schemeClr val="tx2"/>
                </a:solidFill>
              </a:defRPr>
            </a:lvl1pPr>
            <a:lvl2pPr>
              <a:buClr>
                <a:schemeClr val="bg1"/>
              </a:buClr>
              <a:defRPr sz="2000">
                <a:solidFill>
                  <a:schemeClr val="tx2"/>
                </a:solidFill>
              </a:defRPr>
            </a:lvl2pPr>
            <a:lvl3pPr>
              <a:buClr>
                <a:schemeClr val="bg1"/>
              </a:buClr>
              <a:defRPr sz="1800">
                <a:solidFill>
                  <a:schemeClr val="tx2"/>
                </a:solidFill>
              </a:defRPr>
            </a:lvl3pPr>
            <a:lvl4pPr>
              <a:buClr>
                <a:schemeClr val="bg1"/>
              </a:buClr>
              <a:defRPr sz="1600">
                <a:solidFill>
                  <a:schemeClr val="tx2"/>
                </a:solidFill>
              </a:defRPr>
            </a:lvl4pPr>
            <a:lvl5pPr>
              <a:buClr>
                <a:schemeClr val="bg1"/>
              </a:buClr>
              <a:defRPr sz="1600">
                <a:solidFill>
                  <a:schemeClr val="tx2"/>
                </a:solidFill>
              </a:defRPr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0E0E062-534C-4F7D-93BF-B2BFDC67B26B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B359C0-0683-46F0-8D72-E432E96826E7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2462291"/>
      </p:ext>
    </p:extLst>
  </p:cSld>
  <p:clrMapOvr>
    <a:masterClrMapping/>
  </p:clrMapOvr>
  <p:transition spd="slow">
    <p:wipe/>
  </p:transition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8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74155" y="338667"/>
            <a:ext cx="3812645" cy="2429934"/>
          </a:xfrm>
        </p:spPr>
        <p:txBody>
          <a:bodyPr anchor="b">
            <a:normAutofit/>
          </a:bodyPr>
          <a:lstStyle>
            <a:lvl1pPr algn="l">
              <a:defRPr sz="2800" b="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868333" y="2785533"/>
            <a:ext cx="3818467" cy="2421467"/>
          </a:xfrm>
        </p:spPr>
        <p:txBody>
          <a:bodyPr>
            <a:normAutofit/>
          </a:bodyPr>
          <a:lstStyle>
            <a:lvl1pPr marL="0" indent="0">
              <a:buNone/>
              <a:defRPr sz="18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838200" y="1371600"/>
            <a:ext cx="3566160" cy="2926080"/>
          </a:xfrm>
          <a:prstGeom prst="roundRect">
            <a:avLst>
              <a:gd name="adj" fmla="val 3924"/>
            </a:avLst>
          </a:prstGeom>
          <a:solidFill>
            <a:schemeClr val="accent1"/>
          </a:solidFill>
          <a:ln>
            <a:noFill/>
          </a:ln>
          <a:effectLst>
            <a:reflection blurRad="12700" stA="30000" endPos="30000" dist="5000" dir="5400000" sy="-100000" algn="bl" rotWithShape="0"/>
          </a:effectLst>
          <a:scene3d>
            <a:camera prst="perspectiveContrastingLeftFacing" fov="600000">
              <a:rot lat="240000" lon="19799999" rev="0"/>
            </a:camera>
            <a:lightRig rig="threePt" dir="t">
              <a:rot lat="0" lon="0" rev="2700000"/>
            </a:lightRig>
          </a:scene3d>
          <a:sp3d>
            <a:bevelT w="44450" h="31750"/>
          </a:sp3d>
        </p:spPr>
        <p:txBody>
          <a:bodyPr rtlCol="0">
            <a:normAutofit/>
          </a:bodyPr>
          <a:lstStyle>
            <a:lvl1pPr marL="0" indent="0" algn="ctr">
              <a:buNone/>
              <a:defRPr sz="3200">
                <a:solidFill>
                  <a:schemeClr val="bg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C27636-638F-4751-96C3-96438874F2F7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CD76AC-0DEE-4CBB-A251-3CF24C3DC75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17540097"/>
      </p:ext>
    </p:extLst>
  </p:cSld>
  <p:clrMapOvr>
    <a:masterClrMapping/>
  </p:clrMapOvr>
  <p:transition spd="slow">
    <p:wipe/>
  </p:transition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5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9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600200"/>
            <a:ext cx="7772400" cy="1780108"/>
          </a:xfrm>
        </p:spPr>
        <p:txBody>
          <a:bodyPr anchor="b">
            <a:normAutofit/>
          </a:bodyPr>
          <a:lstStyle>
            <a:lvl1pPr>
              <a:defRPr sz="440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556001"/>
            <a:ext cx="6400800" cy="1473200"/>
          </a:xfrm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82E328-32DD-4799-9BF7-0140C76A467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C41A3B-BF38-4FDE-9B78-38F770EF1152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2796390"/>
      </p:ext>
    </p:extLst>
  </p:cSld>
  <p:clrMapOvr>
    <a:masterClrMapping/>
  </p:clrMapOvr>
  <p:transition spd="slow">
    <p:wipe/>
  </p:transition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ctr"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6042C2-2500-4196-92DE-2E23788A1B8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09C1BA-C6A4-43EB-AAF7-680D422C88C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62182290"/>
      </p:ext>
    </p:extLst>
  </p:cSld>
  <p:clrMapOvr>
    <a:masterClrMapping/>
  </p:clrMapOvr>
  <p:transition spd="slow">
    <p:wipe/>
  </p:transition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20"/>
          <p:cNvSpPr/>
          <p:nvPr/>
        </p:nvSpPr>
        <p:spPr bwMode="hidden"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14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9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1447800"/>
            <a:ext cx="2057400" cy="4487333"/>
          </a:xfrm>
        </p:spPr>
        <p:txBody>
          <a:bodyPr vert="eaVert"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447800"/>
            <a:ext cx="6019800" cy="4487334"/>
          </a:xfrm>
        </p:spPr>
        <p:txBody>
          <a:bodyPr vert="eaVert"/>
          <a:lstStyle>
            <a:lvl1pPr>
              <a:buClr>
                <a:schemeClr val="accent1"/>
              </a:buClr>
              <a:defRPr/>
            </a:lvl1pPr>
            <a:lvl2pPr>
              <a:buClr>
                <a:schemeClr val="accent1"/>
              </a:buClr>
              <a:defRPr/>
            </a:lvl2pPr>
            <a:lvl3pPr>
              <a:buClr>
                <a:schemeClr val="accent1"/>
              </a:buClr>
              <a:defRPr/>
            </a:lvl3pPr>
            <a:lvl4pPr>
              <a:buClr>
                <a:schemeClr val="accent1"/>
              </a:buClr>
              <a:defRPr/>
            </a:lvl4pPr>
            <a:lvl5pPr>
              <a:buClr>
                <a:schemeClr val="accent1"/>
              </a:buClr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6CDCF7-13FB-4B3F-A441-25394D659BA6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8EBC28-916C-4EC4-A72B-C60A8D483E4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05044"/>
      </p:ext>
    </p:extLst>
  </p:cSld>
  <p:clrMapOvr>
    <a:masterClrMapping/>
  </p:clrMapOvr>
  <p:transition spd="slow">
    <p:wipe/>
  </p:transition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5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9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600200"/>
            <a:ext cx="7772400" cy="1780108"/>
          </a:xfrm>
        </p:spPr>
        <p:txBody>
          <a:bodyPr anchor="b">
            <a:normAutofit/>
          </a:bodyPr>
          <a:lstStyle>
            <a:lvl1pPr>
              <a:defRPr sz="440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556001"/>
            <a:ext cx="6400800" cy="1473200"/>
          </a:xfrm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82E328-32DD-4799-9BF7-0140C76A467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C41A3B-BF38-4FDE-9B78-38F770EF1152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56211630"/>
      </p:ext>
    </p:extLst>
  </p:cSld>
  <p:clrMapOvr>
    <a:masterClrMapping/>
  </p:clrMapOvr>
  <p:transition spd="slow">
    <p:wipe/>
  </p:transition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F243F51-98A4-455E-AA39-B4C3F9DAAEF3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BA33221-AC99-4029-975A-DB58881AFA3B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17578893"/>
      </p:ext>
    </p:extLst>
  </p:cSld>
  <p:clrMapOvr>
    <a:masterClrMapping/>
  </p:clrMapOvr>
  <p:transition spd="slow">
    <p:wipe/>
  </p:transition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3"/>
          <p:cNvSpPr/>
          <p:nvPr/>
        </p:nvSpPr>
        <p:spPr>
          <a:xfrm>
            <a:off x="228600" y="228600"/>
            <a:ext cx="8696325" cy="4737100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Freeform 14"/>
          <p:cNvSpPr>
            <a:spLocks/>
          </p:cNvSpPr>
          <p:nvPr/>
        </p:nvSpPr>
        <p:spPr bwMode="hidden">
          <a:xfrm>
            <a:off x="6046788" y="4203700"/>
            <a:ext cx="2876550" cy="714375"/>
          </a:xfrm>
          <a:custGeom>
            <a:avLst/>
            <a:gdLst>
              <a:gd name="T0" fmla="*/ 2147483647 w 2706"/>
              <a:gd name="T1" fmla="*/ 0 h 640"/>
              <a:gd name="T2" fmla="*/ 2147483647 w 2706"/>
              <a:gd name="T3" fmla="*/ 0 h 640"/>
              <a:gd name="T4" fmla="*/ 2147483647 w 2706"/>
              <a:gd name="T5" fmla="*/ 2147483647 h 640"/>
              <a:gd name="T6" fmla="*/ 2147483647 w 2706"/>
              <a:gd name="T7" fmla="*/ 2147483647 h 640"/>
              <a:gd name="T8" fmla="*/ 2147483647 w 2706"/>
              <a:gd name="T9" fmla="*/ 2147483647 h 640"/>
              <a:gd name="T10" fmla="*/ 2147483647 w 2706"/>
              <a:gd name="T11" fmla="*/ 2147483647 h 640"/>
              <a:gd name="T12" fmla="*/ 2147483647 w 2706"/>
              <a:gd name="T13" fmla="*/ 2147483647 h 640"/>
              <a:gd name="T14" fmla="*/ 2147483647 w 2706"/>
              <a:gd name="T15" fmla="*/ 2147483647 h 640"/>
              <a:gd name="T16" fmla="*/ 2147483647 w 2706"/>
              <a:gd name="T17" fmla="*/ 2147483647 h 640"/>
              <a:gd name="T18" fmla="*/ 2147483647 w 2706"/>
              <a:gd name="T19" fmla="*/ 2147483647 h 640"/>
              <a:gd name="T20" fmla="*/ 2147483647 w 2706"/>
              <a:gd name="T21" fmla="*/ 2147483647 h 640"/>
              <a:gd name="T22" fmla="*/ 2147483647 w 2706"/>
              <a:gd name="T23" fmla="*/ 2147483647 h 640"/>
              <a:gd name="T24" fmla="*/ 2147483647 w 2706"/>
              <a:gd name="T25" fmla="*/ 2147483647 h 640"/>
              <a:gd name="T26" fmla="*/ 2147483647 w 2706"/>
              <a:gd name="T27" fmla="*/ 2147483647 h 640"/>
              <a:gd name="T28" fmla="*/ 2147483647 w 2706"/>
              <a:gd name="T29" fmla="*/ 2147483647 h 640"/>
              <a:gd name="T30" fmla="*/ 2147483647 w 2706"/>
              <a:gd name="T31" fmla="*/ 2147483647 h 640"/>
              <a:gd name="T32" fmla="*/ 2147483647 w 2706"/>
              <a:gd name="T33" fmla="*/ 2147483647 h 640"/>
              <a:gd name="T34" fmla="*/ 2147483647 w 2706"/>
              <a:gd name="T35" fmla="*/ 2147483647 h 640"/>
              <a:gd name="T36" fmla="*/ 0 w 2706"/>
              <a:gd name="T37" fmla="*/ 2147483647 h 640"/>
              <a:gd name="T38" fmla="*/ 0 w 2706"/>
              <a:gd name="T39" fmla="*/ 2147483647 h 640"/>
              <a:gd name="T40" fmla="*/ 2147483647 w 2706"/>
              <a:gd name="T41" fmla="*/ 2147483647 h 640"/>
              <a:gd name="T42" fmla="*/ 2147483647 w 2706"/>
              <a:gd name="T43" fmla="*/ 2147483647 h 640"/>
              <a:gd name="T44" fmla="*/ 2147483647 w 2706"/>
              <a:gd name="T45" fmla="*/ 2147483647 h 640"/>
              <a:gd name="T46" fmla="*/ 2147483647 w 2706"/>
              <a:gd name="T47" fmla="*/ 2147483647 h 640"/>
              <a:gd name="T48" fmla="*/ 2147483647 w 2706"/>
              <a:gd name="T49" fmla="*/ 2147483647 h 640"/>
              <a:gd name="T50" fmla="*/ 2147483647 w 2706"/>
              <a:gd name="T51" fmla="*/ 2147483647 h 640"/>
              <a:gd name="T52" fmla="*/ 2147483647 w 2706"/>
              <a:gd name="T53" fmla="*/ 2147483647 h 640"/>
              <a:gd name="T54" fmla="*/ 2147483647 w 2706"/>
              <a:gd name="T55" fmla="*/ 2147483647 h 640"/>
              <a:gd name="T56" fmla="*/ 2147483647 w 2706"/>
              <a:gd name="T57" fmla="*/ 2147483647 h 640"/>
              <a:gd name="T58" fmla="*/ 2147483647 w 2706"/>
              <a:gd name="T59" fmla="*/ 2147483647 h 640"/>
              <a:gd name="T60" fmla="*/ 2147483647 w 2706"/>
              <a:gd name="T61" fmla="*/ 2147483647 h 640"/>
              <a:gd name="T62" fmla="*/ 2147483647 w 2706"/>
              <a:gd name="T63" fmla="*/ 2147483647 h 640"/>
              <a:gd name="T64" fmla="*/ 2147483647 w 2706"/>
              <a:gd name="T65" fmla="*/ 2147483647 h 640"/>
              <a:gd name="T66" fmla="*/ 2147483647 w 2706"/>
              <a:gd name="T67" fmla="*/ 2147483647 h 640"/>
              <a:gd name="T68" fmla="*/ 2147483647 w 2706"/>
              <a:gd name="T69" fmla="*/ 2147483647 h 640"/>
              <a:gd name="T70" fmla="*/ 2147483647 w 2706"/>
              <a:gd name="T71" fmla="*/ 2147483647 h 640"/>
              <a:gd name="T72" fmla="*/ 2147483647 w 2706"/>
              <a:gd name="T73" fmla="*/ 2147483647 h 640"/>
              <a:gd name="T74" fmla="*/ 2147483647 w 2706"/>
              <a:gd name="T75" fmla="*/ 2147483647 h 640"/>
              <a:gd name="T76" fmla="*/ 2147483647 w 2706"/>
              <a:gd name="T77" fmla="*/ 2147483647 h 640"/>
              <a:gd name="T78" fmla="*/ 2147483647 w 2706"/>
              <a:gd name="T79" fmla="*/ 2147483647 h 640"/>
              <a:gd name="T80" fmla="*/ 2147483647 w 2706"/>
              <a:gd name="T81" fmla="*/ 2147483647 h 640"/>
              <a:gd name="T82" fmla="*/ 2147483647 w 2706"/>
              <a:gd name="T83" fmla="*/ 2147483647 h 640"/>
              <a:gd name="T84" fmla="*/ 2147483647 w 2706"/>
              <a:gd name="T85" fmla="*/ 2147483647 h 640"/>
              <a:gd name="T86" fmla="*/ 2147483647 w 2706"/>
              <a:gd name="T87" fmla="*/ 2147483647 h 640"/>
              <a:gd name="T88" fmla="*/ 2147483647 w 2706"/>
              <a:gd name="T89" fmla="*/ 2147483647 h 640"/>
              <a:gd name="T90" fmla="*/ 2147483647 w 2706"/>
              <a:gd name="T91" fmla="*/ 2147483647 h 640"/>
              <a:gd name="T92" fmla="*/ 2147483647 w 2706"/>
              <a:gd name="T93" fmla="*/ 2147483647 h 640"/>
              <a:gd name="T94" fmla="*/ 2147483647 w 2706"/>
              <a:gd name="T95" fmla="*/ 2147483647 h 640"/>
              <a:gd name="T96" fmla="*/ 2147483647 w 2706"/>
              <a:gd name="T97" fmla="*/ 2147483647 h 640"/>
              <a:gd name="T98" fmla="*/ 2147483647 w 2706"/>
              <a:gd name="T99" fmla="*/ 2147483647 h 640"/>
              <a:gd name="T100" fmla="*/ 2147483647 w 2706"/>
              <a:gd name="T101" fmla="*/ 2147483647 h 640"/>
              <a:gd name="T102" fmla="*/ 2147483647 w 2706"/>
              <a:gd name="T103" fmla="*/ 2147483647 h 640"/>
              <a:gd name="T104" fmla="*/ 2147483647 w 2706"/>
              <a:gd name="T105" fmla="*/ 2147483647 h 640"/>
              <a:gd name="T106" fmla="*/ 2147483647 w 2706"/>
              <a:gd name="T107" fmla="*/ 0 h 640"/>
              <a:gd name="T108" fmla="*/ 2147483647 w 2706"/>
              <a:gd name="T109" fmla="*/ 0 h 640"/>
              <a:gd name="T110" fmla="*/ 2147483647 w 2706"/>
              <a:gd name="T111" fmla="*/ 0 h 640"/>
              <a:gd name="T112" fmla="*/ 2147483647 w 2706"/>
              <a:gd name="T113" fmla="*/ 0 h 64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706" h="640">
                <a:moveTo>
                  <a:pt x="2700" y="0"/>
                </a:moveTo>
                <a:lnTo>
                  <a:pt x="2700" y="0"/>
                </a:lnTo>
                <a:lnTo>
                  <a:pt x="2586" y="18"/>
                </a:lnTo>
                <a:lnTo>
                  <a:pt x="2470" y="38"/>
                </a:lnTo>
                <a:lnTo>
                  <a:pt x="2352" y="60"/>
                </a:lnTo>
                <a:lnTo>
                  <a:pt x="2230" y="82"/>
                </a:lnTo>
                <a:lnTo>
                  <a:pt x="2106" y="108"/>
                </a:lnTo>
                <a:lnTo>
                  <a:pt x="1978" y="134"/>
                </a:lnTo>
                <a:lnTo>
                  <a:pt x="1848" y="164"/>
                </a:lnTo>
                <a:lnTo>
                  <a:pt x="1714" y="194"/>
                </a:lnTo>
                <a:lnTo>
                  <a:pt x="1472" y="252"/>
                </a:lnTo>
                <a:lnTo>
                  <a:pt x="1236" y="304"/>
                </a:lnTo>
                <a:lnTo>
                  <a:pt x="1010" y="352"/>
                </a:lnTo>
                <a:lnTo>
                  <a:pt x="792" y="398"/>
                </a:lnTo>
                <a:lnTo>
                  <a:pt x="584" y="438"/>
                </a:lnTo>
                <a:lnTo>
                  <a:pt x="382" y="474"/>
                </a:lnTo>
                <a:lnTo>
                  <a:pt x="188" y="508"/>
                </a:lnTo>
                <a:lnTo>
                  <a:pt x="0" y="538"/>
                </a:lnTo>
                <a:lnTo>
                  <a:pt x="130" y="556"/>
                </a:lnTo>
                <a:lnTo>
                  <a:pt x="254" y="572"/>
                </a:lnTo>
                <a:lnTo>
                  <a:pt x="374" y="586"/>
                </a:lnTo>
                <a:lnTo>
                  <a:pt x="492" y="598"/>
                </a:lnTo>
                <a:lnTo>
                  <a:pt x="606" y="610"/>
                </a:lnTo>
                <a:lnTo>
                  <a:pt x="716" y="618"/>
                </a:lnTo>
                <a:lnTo>
                  <a:pt x="822" y="626"/>
                </a:lnTo>
                <a:lnTo>
                  <a:pt x="926" y="632"/>
                </a:lnTo>
                <a:lnTo>
                  <a:pt x="1028" y="636"/>
                </a:lnTo>
                <a:lnTo>
                  <a:pt x="1126" y="638"/>
                </a:lnTo>
                <a:lnTo>
                  <a:pt x="1220" y="640"/>
                </a:lnTo>
                <a:lnTo>
                  <a:pt x="1312" y="640"/>
                </a:lnTo>
                <a:lnTo>
                  <a:pt x="1402" y="638"/>
                </a:lnTo>
                <a:lnTo>
                  <a:pt x="1490" y="636"/>
                </a:lnTo>
                <a:lnTo>
                  <a:pt x="1574" y="632"/>
                </a:lnTo>
                <a:lnTo>
                  <a:pt x="1656" y="626"/>
                </a:lnTo>
                <a:lnTo>
                  <a:pt x="1734" y="620"/>
                </a:lnTo>
                <a:lnTo>
                  <a:pt x="1812" y="612"/>
                </a:lnTo>
                <a:lnTo>
                  <a:pt x="1886" y="602"/>
                </a:lnTo>
                <a:lnTo>
                  <a:pt x="1960" y="592"/>
                </a:lnTo>
                <a:lnTo>
                  <a:pt x="2030" y="580"/>
                </a:lnTo>
                <a:lnTo>
                  <a:pt x="2100" y="568"/>
                </a:lnTo>
                <a:lnTo>
                  <a:pt x="2166" y="554"/>
                </a:lnTo>
                <a:lnTo>
                  <a:pt x="2232" y="540"/>
                </a:lnTo>
                <a:lnTo>
                  <a:pt x="2296" y="524"/>
                </a:lnTo>
                <a:lnTo>
                  <a:pt x="2358" y="508"/>
                </a:lnTo>
                <a:lnTo>
                  <a:pt x="2418" y="490"/>
                </a:lnTo>
                <a:lnTo>
                  <a:pt x="2478" y="472"/>
                </a:lnTo>
                <a:lnTo>
                  <a:pt x="2592" y="432"/>
                </a:lnTo>
                <a:lnTo>
                  <a:pt x="2702" y="390"/>
                </a:lnTo>
                <a:lnTo>
                  <a:pt x="2706" y="388"/>
                </a:lnTo>
                <a:lnTo>
                  <a:pt x="2706" y="0"/>
                </a:lnTo>
                <a:lnTo>
                  <a:pt x="2700" y="0"/>
                </a:lnTo>
                <a:close/>
              </a:path>
            </a:pathLst>
          </a:custGeom>
          <a:solidFill>
            <a:schemeClr val="bg2">
              <a:alpha val="2901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6" name="Freeform 18"/>
          <p:cNvSpPr>
            <a:spLocks/>
          </p:cNvSpPr>
          <p:nvPr/>
        </p:nvSpPr>
        <p:spPr bwMode="hidden">
          <a:xfrm>
            <a:off x="2619375" y="4075113"/>
            <a:ext cx="5545138" cy="850900"/>
          </a:xfrm>
          <a:custGeom>
            <a:avLst/>
            <a:gdLst>
              <a:gd name="T0" fmla="*/ 2147483647 w 5216"/>
              <a:gd name="T1" fmla="*/ 2147483647 h 762"/>
              <a:gd name="T2" fmla="*/ 2147483647 w 5216"/>
              <a:gd name="T3" fmla="*/ 2147483647 h 762"/>
              <a:gd name="T4" fmla="*/ 2147483647 w 5216"/>
              <a:gd name="T5" fmla="*/ 2147483647 h 762"/>
              <a:gd name="T6" fmla="*/ 2147483647 w 5216"/>
              <a:gd name="T7" fmla="*/ 2147483647 h 762"/>
              <a:gd name="T8" fmla="*/ 2147483647 w 5216"/>
              <a:gd name="T9" fmla="*/ 2147483647 h 762"/>
              <a:gd name="T10" fmla="*/ 2147483647 w 5216"/>
              <a:gd name="T11" fmla="*/ 2147483647 h 762"/>
              <a:gd name="T12" fmla="*/ 2147483647 w 5216"/>
              <a:gd name="T13" fmla="*/ 2147483647 h 762"/>
              <a:gd name="T14" fmla="*/ 2147483647 w 5216"/>
              <a:gd name="T15" fmla="*/ 2147483647 h 762"/>
              <a:gd name="T16" fmla="*/ 2147483647 w 5216"/>
              <a:gd name="T17" fmla="*/ 2147483647 h 762"/>
              <a:gd name="T18" fmla="*/ 2147483647 w 5216"/>
              <a:gd name="T19" fmla="*/ 2147483647 h 762"/>
              <a:gd name="T20" fmla="*/ 2147483647 w 5216"/>
              <a:gd name="T21" fmla="*/ 2147483647 h 762"/>
              <a:gd name="T22" fmla="*/ 2147483647 w 5216"/>
              <a:gd name="T23" fmla="*/ 2147483647 h 762"/>
              <a:gd name="T24" fmla="*/ 2147483647 w 5216"/>
              <a:gd name="T25" fmla="*/ 2147483647 h 762"/>
              <a:gd name="T26" fmla="*/ 2147483647 w 5216"/>
              <a:gd name="T27" fmla="*/ 0 h 762"/>
              <a:gd name="T28" fmla="*/ 2147483647 w 5216"/>
              <a:gd name="T29" fmla="*/ 2147483647 h 762"/>
              <a:gd name="T30" fmla="*/ 2147483647 w 5216"/>
              <a:gd name="T31" fmla="*/ 2147483647 h 762"/>
              <a:gd name="T32" fmla="*/ 0 w 5216"/>
              <a:gd name="T33" fmla="*/ 2147483647 h 762"/>
              <a:gd name="T34" fmla="*/ 2147483647 w 5216"/>
              <a:gd name="T35" fmla="*/ 2147483647 h 762"/>
              <a:gd name="T36" fmla="*/ 2147483647 w 5216"/>
              <a:gd name="T37" fmla="*/ 2147483647 h 762"/>
              <a:gd name="T38" fmla="*/ 2147483647 w 5216"/>
              <a:gd name="T39" fmla="*/ 2147483647 h 762"/>
              <a:gd name="T40" fmla="*/ 2147483647 w 5216"/>
              <a:gd name="T41" fmla="*/ 2147483647 h 762"/>
              <a:gd name="T42" fmla="*/ 2147483647 w 5216"/>
              <a:gd name="T43" fmla="*/ 2147483647 h 762"/>
              <a:gd name="T44" fmla="*/ 2147483647 w 5216"/>
              <a:gd name="T45" fmla="*/ 2147483647 h 762"/>
              <a:gd name="T46" fmla="*/ 2147483647 w 5216"/>
              <a:gd name="T47" fmla="*/ 2147483647 h 762"/>
              <a:gd name="T48" fmla="*/ 2147483647 w 5216"/>
              <a:gd name="T49" fmla="*/ 2147483647 h 762"/>
              <a:gd name="T50" fmla="*/ 2147483647 w 5216"/>
              <a:gd name="T51" fmla="*/ 2147483647 h 762"/>
              <a:gd name="T52" fmla="*/ 2147483647 w 5216"/>
              <a:gd name="T53" fmla="*/ 2147483647 h 762"/>
              <a:gd name="T54" fmla="*/ 2147483647 w 5216"/>
              <a:gd name="T55" fmla="*/ 2147483647 h 762"/>
              <a:gd name="T56" fmla="*/ 2147483647 w 5216"/>
              <a:gd name="T57" fmla="*/ 2147483647 h 762"/>
              <a:gd name="T58" fmla="*/ 2147483647 w 5216"/>
              <a:gd name="T59" fmla="*/ 2147483647 h 762"/>
              <a:gd name="T60" fmla="*/ 2147483647 w 5216"/>
              <a:gd name="T61" fmla="*/ 2147483647 h 762"/>
              <a:gd name="T62" fmla="*/ 2147483647 w 5216"/>
              <a:gd name="T63" fmla="*/ 2147483647 h 762"/>
              <a:gd name="T64" fmla="*/ 2147483647 w 5216"/>
              <a:gd name="T65" fmla="*/ 2147483647 h 762"/>
              <a:gd name="T66" fmla="*/ 2147483647 w 5216"/>
              <a:gd name="T67" fmla="*/ 2147483647 h 762"/>
              <a:gd name="T68" fmla="*/ 2147483647 w 5216"/>
              <a:gd name="T69" fmla="*/ 2147483647 h 762"/>
              <a:gd name="T70" fmla="*/ 2147483647 w 5216"/>
              <a:gd name="T71" fmla="*/ 2147483647 h 7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216" h="762">
                <a:moveTo>
                  <a:pt x="5216" y="714"/>
                </a:moveTo>
                <a:lnTo>
                  <a:pt x="5216" y="714"/>
                </a:lnTo>
                <a:lnTo>
                  <a:pt x="5102" y="700"/>
                </a:lnTo>
                <a:lnTo>
                  <a:pt x="4984" y="686"/>
                </a:lnTo>
                <a:lnTo>
                  <a:pt x="4738" y="652"/>
                </a:lnTo>
                <a:lnTo>
                  <a:pt x="4478" y="610"/>
                </a:lnTo>
                <a:lnTo>
                  <a:pt x="4204" y="564"/>
                </a:lnTo>
                <a:lnTo>
                  <a:pt x="3914" y="508"/>
                </a:lnTo>
                <a:lnTo>
                  <a:pt x="3608" y="446"/>
                </a:lnTo>
                <a:lnTo>
                  <a:pt x="3286" y="374"/>
                </a:lnTo>
                <a:lnTo>
                  <a:pt x="2946" y="296"/>
                </a:lnTo>
                <a:lnTo>
                  <a:pt x="2812" y="266"/>
                </a:lnTo>
                <a:lnTo>
                  <a:pt x="2682" y="236"/>
                </a:lnTo>
                <a:lnTo>
                  <a:pt x="2556" y="210"/>
                </a:lnTo>
                <a:lnTo>
                  <a:pt x="2430" y="184"/>
                </a:lnTo>
                <a:lnTo>
                  <a:pt x="2308" y="162"/>
                </a:lnTo>
                <a:lnTo>
                  <a:pt x="2190" y="140"/>
                </a:lnTo>
                <a:lnTo>
                  <a:pt x="2074" y="120"/>
                </a:lnTo>
                <a:lnTo>
                  <a:pt x="1960" y="102"/>
                </a:lnTo>
                <a:lnTo>
                  <a:pt x="1850" y="86"/>
                </a:lnTo>
                <a:lnTo>
                  <a:pt x="1740" y="72"/>
                </a:lnTo>
                <a:lnTo>
                  <a:pt x="1532" y="46"/>
                </a:lnTo>
                <a:lnTo>
                  <a:pt x="1334" y="28"/>
                </a:lnTo>
                <a:lnTo>
                  <a:pt x="1148" y="14"/>
                </a:lnTo>
                <a:lnTo>
                  <a:pt x="970" y="4"/>
                </a:lnTo>
                <a:lnTo>
                  <a:pt x="802" y="0"/>
                </a:lnTo>
                <a:lnTo>
                  <a:pt x="644" y="0"/>
                </a:lnTo>
                <a:lnTo>
                  <a:pt x="496" y="4"/>
                </a:lnTo>
                <a:lnTo>
                  <a:pt x="358" y="10"/>
                </a:lnTo>
                <a:lnTo>
                  <a:pt x="230" y="20"/>
                </a:lnTo>
                <a:lnTo>
                  <a:pt x="110" y="32"/>
                </a:lnTo>
                <a:lnTo>
                  <a:pt x="0" y="48"/>
                </a:lnTo>
                <a:lnTo>
                  <a:pt x="154" y="66"/>
                </a:lnTo>
                <a:lnTo>
                  <a:pt x="314" y="86"/>
                </a:lnTo>
                <a:lnTo>
                  <a:pt x="480" y="112"/>
                </a:lnTo>
                <a:lnTo>
                  <a:pt x="652" y="140"/>
                </a:lnTo>
                <a:lnTo>
                  <a:pt x="830" y="174"/>
                </a:lnTo>
                <a:lnTo>
                  <a:pt x="1014" y="210"/>
                </a:lnTo>
                <a:lnTo>
                  <a:pt x="1206" y="250"/>
                </a:lnTo>
                <a:lnTo>
                  <a:pt x="1402" y="296"/>
                </a:lnTo>
                <a:lnTo>
                  <a:pt x="1756" y="378"/>
                </a:lnTo>
                <a:lnTo>
                  <a:pt x="2092" y="450"/>
                </a:lnTo>
                <a:lnTo>
                  <a:pt x="2408" y="516"/>
                </a:lnTo>
                <a:lnTo>
                  <a:pt x="2562" y="544"/>
                </a:lnTo>
                <a:lnTo>
                  <a:pt x="2708" y="572"/>
                </a:lnTo>
                <a:lnTo>
                  <a:pt x="2852" y="598"/>
                </a:lnTo>
                <a:lnTo>
                  <a:pt x="2992" y="620"/>
                </a:lnTo>
                <a:lnTo>
                  <a:pt x="3128" y="642"/>
                </a:lnTo>
                <a:lnTo>
                  <a:pt x="3260" y="662"/>
                </a:lnTo>
                <a:lnTo>
                  <a:pt x="3388" y="678"/>
                </a:lnTo>
                <a:lnTo>
                  <a:pt x="3512" y="694"/>
                </a:lnTo>
                <a:lnTo>
                  <a:pt x="3632" y="708"/>
                </a:lnTo>
                <a:lnTo>
                  <a:pt x="3750" y="722"/>
                </a:lnTo>
                <a:lnTo>
                  <a:pt x="3864" y="732"/>
                </a:lnTo>
                <a:lnTo>
                  <a:pt x="3974" y="740"/>
                </a:lnTo>
                <a:lnTo>
                  <a:pt x="4080" y="748"/>
                </a:lnTo>
                <a:lnTo>
                  <a:pt x="4184" y="754"/>
                </a:lnTo>
                <a:lnTo>
                  <a:pt x="4286" y="758"/>
                </a:lnTo>
                <a:lnTo>
                  <a:pt x="4384" y="762"/>
                </a:lnTo>
                <a:lnTo>
                  <a:pt x="4478" y="762"/>
                </a:lnTo>
                <a:lnTo>
                  <a:pt x="4570" y="762"/>
                </a:lnTo>
                <a:lnTo>
                  <a:pt x="4660" y="760"/>
                </a:lnTo>
                <a:lnTo>
                  <a:pt x="4746" y="758"/>
                </a:lnTo>
                <a:lnTo>
                  <a:pt x="4830" y="754"/>
                </a:lnTo>
                <a:lnTo>
                  <a:pt x="4912" y="748"/>
                </a:lnTo>
                <a:lnTo>
                  <a:pt x="4992" y="740"/>
                </a:lnTo>
                <a:lnTo>
                  <a:pt x="5068" y="732"/>
                </a:lnTo>
                <a:lnTo>
                  <a:pt x="5144" y="724"/>
                </a:lnTo>
                <a:lnTo>
                  <a:pt x="5216" y="71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7" name="Freeform 22"/>
          <p:cNvSpPr>
            <a:spLocks/>
          </p:cNvSpPr>
          <p:nvPr/>
        </p:nvSpPr>
        <p:spPr bwMode="hidden">
          <a:xfrm>
            <a:off x="2828925" y="4087813"/>
            <a:ext cx="5467350" cy="774700"/>
          </a:xfrm>
          <a:custGeom>
            <a:avLst/>
            <a:gdLst>
              <a:gd name="T0" fmla="*/ 0 w 5144"/>
              <a:gd name="T1" fmla="*/ 2147483647 h 694"/>
              <a:gd name="T2" fmla="*/ 0 w 5144"/>
              <a:gd name="T3" fmla="*/ 2147483647 h 694"/>
              <a:gd name="T4" fmla="*/ 2147483647 w 5144"/>
              <a:gd name="T5" fmla="*/ 2147483647 h 694"/>
              <a:gd name="T6" fmla="*/ 2147483647 w 5144"/>
              <a:gd name="T7" fmla="*/ 2147483647 h 694"/>
              <a:gd name="T8" fmla="*/ 2147483647 w 5144"/>
              <a:gd name="T9" fmla="*/ 2147483647 h 694"/>
              <a:gd name="T10" fmla="*/ 2147483647 w 5144"/>
              <a:gd name="T11" fmla="*/ 2147483647 h 694"/>
              <a:gd name="T12" fmla="*/ 2147483647 w 5144"/>
              <a:gd name="T13" fmla="*/ 2147483647 h 694"/>
              <a:gd name="T14" fmla="*/ 2147483647 w 5144"/>
              <a:gd name="T15" fmla="*/ 2147483647 h 694"/>
              <a:gd name="T16" fmla="*/ 2147483647 w 5144"/>
              <a:gd name="T17" fmla="*/ 2147483647 h 694"/>
              <a:gd name="T18" fmla="*/ 2147483647 w 5144"/>
              <a:gd name="T19" fmla="*/ 2147483647 h 694"/>
              <a:gd name="T20" fmla="*/ 2147483647 w 5144"/>
              <a:gd name="T21" fmla="*/ 2147483647 h 694"/>
              <a:gd name="T22" fmla="*/ 2147483647 w 5144"/>
              <a:gd name="T23" fmla="*/ 2147483647 h 694"/>
              <a:gd name="T24" fmla="*/ 2147483647 w 5144"/>
              <a:gd name="T25" fmla="*/ 0 h 694"/>
              <a:gd name="T26" fmla="*/ 2147483647 w 5144"/>
              <a:gd name="T27" fmla="*/ 2147483647 h 694"/>
              <a:gd name="T28" fmla="*/ 2147483647 w 5144"/>
              <a:gd name="T29" fmla="*/ 2147483647 h 694"/>
              <a:gd name="T30" fmla="*/ 2147483647 w 5144"/>
              <a:gd name="T31" fmla="*/ 2147483647 h 694"/>
              <a:gd name="T32" fmla="*/ 2147483647 w 5144"/>
              <a:gd name="T33" fmla="*/ 2147483647 h 694"/>
              <a:gd name="T34" fmla="*/ 2147483647 w 5144"/>
              <a:gd name="T35" fmla="*/ 2147483647 h 694"/>
              <a:gd name="T36" fmla="*/ 2147483647 w 5144"/>
              <a:gd name="T37" fmla="*/ 2147483647 h 694"/>
              <a:gd name="T38" fmla="*/ 2147483647 w 5144"/>
              <a:gd name="T39" fmla="*/ 2147483647 h 694"/>
              <a:gd name="T40" fmla="*/ 2147483647 w 5144"/>
              <a:gd name="T41" fmla="*/ 2147483647 h 694"/>
              <a:gd name="T42" fmla="*/ 2147483647 w 5144"/>
              <a:gd name="T43" fmla="*/ 2147483647 h 694"/>
              <a:gd name="T44" fmla="*/ 2147483647 w 5144"/>
              <a:gd name="T45" fmla="*/ 2147483647 h 694"/>
              <a:gd name="T46" fmla="*/ 2147483647 w 5144"/>
              <a:gd name="T47" fmla="*/ 2147483647 h 694"/>
              <a:gd name="T48" fmla="*/ 2147483647 w 5144"/>
              <a:gd name="T49" fmla="*/ 2147483647 h 694"/>
              <a:gd name="T50" fmla="*/ 2147483647 w 5144"/>
              <a:gd name="T51" fmla="*/ 2147483647 h 694"/>
              <a:gd name="T52" fmla="*/ 2147483647 w 5144"/>
              <a:gd name="T53" fmla="*/ 2147483647 h 694"/>
              <a:gd name="T54" fmla="*/ 2147483647 w 5144"/>
              <a:gd name="T55" fmla="*/ 2147483647 h 694"/>
              <a:gd name="T56" fmla="*/ 2147483647 w 5144"/>
              <a:gd name="T57" fmla="*/ 2147483647 h 694"/>
              <a:gd name="T58" fmla="*/ 2147483647 w 5144"/>
              <a:gd name="T59" fmla="*/ 2147483647 h 694"/>
              <a:gd name="T60" fmla="*/ 2147483647 w 5144"/>
              <a:gd name="T61" fmla="*/ 2147483647 h 69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144" h="694">
                <a:moveTo>
                  <a:pt x="0" y="70"/>
                </a:moveTo>
                <a:lnTo>
                  <a:pt x="0" y="70"/>
                </a:lnTo>
                <a:lnTo>
                  <a:pt x="18" y="66"/>
                </a:lnTo>
                <a:lnTo>
                  <a:pt x="72" y="56"/>
                </a:lnTo>
                <a:lnTo>
                  <a:pt x="164" y="42"/>
                </a:lnTo>
                <a:lnTo>
                  <a:pt x="224" y="34"/>
                </a:lnTo>
                <a:lnTo>
                  <a:pt x="294" y="26"/>
                </a:lnTo>
                <a:lnTo>
                  <a:pt x="372" y="20"/>
                </a:lnTo>
                <a:lnTo>
                  <a:pt x="462" y="14"/>
                </a:lnTo>
                <a:lnTo>
                  <a:pt x="560" y="8"/>
                </a:lnTo>
                <a:lnTo>
                  <a:pt x="670" y="4"/>
                </a:lnTo>
                <a:lnTo>
                  <a:pt x="790" y="2"/>
                </a:lnTo>
                <a:lnTo>
                  <a:pt x="920" y="0"/>
                </a:lnTo>
                <a:lnTo>
                  <a:pt x="1060" y="2"/>
                </a:lnTo>
                <a:lnTo>
                  <a:pt x="1210" y="6"/>
                </a:lnTo>
                <a:lnTo>
                  <a:pt x="1372" y="14"/>
                </a:lnTo>
                <a:lnTo>
                  <a:pt x="1544" y="24"/>
                </a:lnTo>
                <a:lnTo>
                  <a:pt x="1726" y="40"/>
                </a:lnTo>
                <a:lnTo>
                  <a:pt x="1920" y="58"/>
                </a:lnTo>
                <a:lnTo>
                  <a:pt x="2126" y="80"/>
                </a:lnTo>
                <a:lnTo>
                  <a:pt x="2342" y="106"/>
                </a:lnTo>
                <a:lnTo>
                  <a:pt x="2570" y="138"/>
                </a:lnTo>
                <a:lnTo>
                  <a:pt x="2808" y="174"/>
                </a:lnTo>
                <a:lnTo>
                  <a:pt x="3058" y="216"/>
                </a:lnTo>
                <a:lnTo>
                  <a:pt x="3320" y="266"/>
                </a:lnTo>
                <a:lnTo>
                  <a:pt x="3594" y="320"/>
                </a:lnTo>
                <a:lnTo>
                  <a:pt x="3880" y="380"/>
                </a:lnTo>
                <a:lnTo>
                  <a:pt x="4178" y="448"/>
                </a:lnTo>
                <a:lnTo>
                  <a:pt x="4488" y="522"/>
                </a:lnTo>
                <a:lnTo>
                  <a:pt x="4810" y="604"/>
                </a:lnTo>
                <a:lnTo>
                  <a:pt x="5144" y="694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8" name="Freeform 26"/>
          <p:cNvSpPr>
            <a:spLocks/>
          </p:cNvSpPr>
          <p:nvPr/>
        </p:nvSpPr>
        <p:spPr bwMode="hidden">
          <a:xfrm>
            <a:off x="5610225" y="4073525"/>
            <a:ext cx="3306763" cy="652463"/>
          </a:xfrm>
          <a:custGeom>
            <a:avLst/>
            <a:gdLst>
              <a:gd name="T0" fmla="*/ 0 w 3112"/>
              <a:gd name="T1" fmla="*/ 2147483647 h 584"/>
              <a:gd name="T2" fmla="*/ 0 w 3112"/>
              <a:gd name="T3" fmla="*/ 2147483647 h 584"/>
              <a:gd name="T4" fmla="*/ 2147483647 w 3112"/>
              <a:gd name="T5" fmla="*/ 2147483647 h 584"/>
              <a:gd name="T6" fmla="*/ 2147483647 w 3112"/>
              <a:gd name="T7" fmla="*/ 2147483647 h 584"/>
              <a:gd name="T8" fmla="*/ 2147483647 w 3112"/>
              <a:gd name="T9" fmla="*/ 2147483647 h 584"/>
              <a:gd name="T10" fmla="*/ 2147483647 w 3112"/>
              <a:gd name="T11" fmla="*/ 2147483647 h 584"/>
              <a:gd name="T12" fmla="*/ 2147483647 w 3112"/>
              <a:gd name="T13" fmla="*/ 2147483647 h 584"/>
              <a:gd name="T14" fmla="*/ 2147483647 w 3112"/>
              <a:gd name="T15" fmla="*/ 2147483647 h 584"/>
              <a:gd name="T16" fmla="*/ 2147483647 w 3112"/>
              <a:gd name="T17" fmla="*/ 2147483647 h 584"/>
              <a:gd name="T18" fmla="*/ 2147483647 w 3112"/>
              <a:gd name="T19" fmla="*/ 2147483647 h 584"/>
              <a:gd name="T20" fmla="*/ 2147483647 w 3112"/>
              <a:gd name="T21" fmla="*/ 2147483647 h 584"/>
              <a:gd name="T22" fmla="*/ 2147483647 w 3112"/>
              <a:gd name="T23" fmla="*/ 2147483647 h 584"/>
              <a:gd name="T24" fmla="*/ 2147483647 w 3112"/>
              <a:gd name="T25" fmla="*/ 2147483647 h 584"/>
              <a:gd name="T26" fmla="*/ 2147483647 w 3112"/>
              <a:gd name="T27" fmla="*/ 2147483647 h 584"/>
              <a:gd name="T28" fmla="*/ 2147483647 w 3112"/>
              <a:gd name="T29" fmla="*/ 2147483647 h 584"/>
              <a:gd name="T30" fmla="*/ 2147483647 w 3112"/>
              <a:gd name="T31" fmla="*/ 2147483647 h 584"/>
              <a:gd name="T32" fmla="*/ 2147483647 w 3112"/>
              <a:gd name="T33" fmla="*/ 2147483647 h 584"/>
              <a:gd name="T34" fmla="*/ 2147483647 w 3112"/>
              <a:gd name="T35" fmla="*/ 2147483647 h 584"/>
              <a:gd name="T36" fmla="*/ 2147483647 w 3112"/>
              <a:gd name="T37" fmla="*/ 2147483647 h 584"/>
              <a:gd name="T38" fmla="*/ 2147483647 w 3112"/>
              <a:gd name="T39" fmla="*/ 0 h 5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112" h="584">
                <a:moveTo>
                  <a:pt x="0" y="584"/>
                </a:moveTo>
                <a:lnTo>
                  <a:pt x="0" y="584"/>
                </a:lnTo>
                <a:lnTo>
                  <a:pt x="90" y="560"/>
                </a:lnTo>
                <a:lnTo>
                  <a:pt x="336" y="498"/>
                </a:lnTo>
                <a:lnTo>
                  <a:pt x="506" y="456"/>
                </a:lnTo>
                <a:lnTo>
                  <a:pt x="702" y="410"/>
                </a:lnTo>
                <a:lnTo>
                  <a:pt x="920" y="360"/>
                </a:lnTo>
                <a:lnTo>
                  <a:pt x="1154" y="306"/>
                </a:lnTo>
                <a:lnTo>
                  <a:pt x="1402" y="254"/>
                </a:lnTo>
                <a:lnTo>
                  <a:pt x="1656" y="202"/>
                </a:lnTo>
                <a:lnTo>
                  <a:pt x="1916" y="154"/>
                </a:lnTo>
                <a:lnTo>
                  <a:pt x="2174" y="108"/>
                </a:lnTo>
                <a:lnTo>
                  <a:pt x="2302" y="88"/>
                </a:lnTo>
                <a:lnTo>
                  <a:pt x="2426" y="68"/>
                </a:lnTo>
                <a:lnTo>
                  <a:pt x="2550" y="52"/>
                </a:lnTo>
                <a:lnTo>
                  <a:pt x="2670" y="36"/>
                </a:lnTo>
                <a:lnTo>
                  <a:pt x="2788" y="24"/>
                </a:lnTo>
                <a:lnTo>
                  <a:pt x="2900" y="14"/>
                </a:lnTo>
                <a:lnTo>
                  <a:pt x="3008" y="6"/>
                </a:lnTo>
                <a:lnTo>
                  <a:pt x="3112" y="0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 useBgFill="1">
        <p:nvSpPr>
          <p:cNvPr id="9" name="Freeform 10"/>
          <p:cNvSpPr>
            <a:spLocks/>
          </p:cNvSpPr>
          <p:nvPr/>
        </p:nvSpPr>
        <p:spPr bwMode="hidden">
          <a:xfrm>
            <a:off x="211138" y="4059238"/>
            <a:ext cx="8723312" cy="1328737"/>
          </a:xfrm>
          <a:custGeom>
            <a:avLst/>
            <a:gdLst>
              <a:gd name="T0" fmla="*/ 2147483647 w 8196"/>
              <a:gd name="T1" fmla="*/ 2147483647 h 1192"/>
              <a:gd name="T2" fmla="*/ 2147483647 w 8196"/>
              <a:gd name="T3" fmla="*/ 2147483647 h 1192"/>
              <a:gd name="T4" fmla="*/ 2147483647 w 8196"/>
              <a:gd name="T5" fmla="*/ 2147483647 h 1192"/>
              <a:gd name="T6" fmla="*/ 2147483647 w 8196"/>
              <a:gd name="T7" fmla="*/ 2147483647 h 1192"/>
              <a:gd name="T8" fmla="*/ 2147483647 w 8196"/>
              <a:gd name="T9" fmla="*/ 2147483647 h 1192"/>
              <a:gd name="T10" fmla="*/ 2147483647 w 8196"/>
              <a:gd name="T11" fmla="*/ 2147483647 h 1192"/>
              <a:gd name="T12" fmla="*/ 2147483647 w 8196"/>
              <a:gd name="T13" fmla="*/ 2147483647 h 1192"/>
              <a:gd name="T14" fmla="*/ 2147483647 w 8196"/>
              <a:gd name="T15" fmla="*/ 2147483647 h 1192"/>
              <a:gd name="T16" fmla="*/ 2147483647 w 8196"/>
              <a:gd name="T17" fmla="*/ 2147483647 h 1192"/>
              <a:gd name="T18" fmla="*/ 2147483647 w 8196"/>
              <a:gd name="T19" fmla="*/ 2147483647 h 1192"/>
              <a:gd name="T20" fmla="*/ 2147483647 w 8196"/>
              <a:gd name="T21" fmla="*/ 2147483647 h 1192"/>
              <a:gd name="T22" fmla="*/ 2147483647 w 8196"/>
              <a:gd name="T23" fmla="*/ 2147483647 h 1192"/>
              <a:gd name="T24" fmla="*/ 2147483647 w 8196"/>
              <a:gd name="T25" fmla="*/ 2147483647 h 1192"/>
              <a:gd name="T26" fmla="*/ 2147483647 w 8196"/>
              <a:gd name="T27" fmla="*/ 2147483647 h 1192"/>
              <a:gd name="T28" fmla="*/ 2147483647 w 8196"/>
              <a:gd name="T29" fmla="*/ 2147483647 h 1192"/>
              <a:gd name="T30" fmla="*/ 2147483647 w 8196"/>
              <a:gd name="T31" fmla="*/ 2147483647 h 1192"/>
              <a:gd name="T32" fmla="*/ 2147483647 w 8196"/>
              <a:gd name="T33" fmla="*/ 2147483647 h 1192"/>
              <a:gd name="T34" fmla="*/ 2147483647 w 8196"/>
              <a:gd name="T35" fmla="*/ 2147483647 h 1192"/>
              <a:gd name="T36" fmla="*/ 2147483647 w 8196"/>
              <a:gd name="T37" fmla="*/ 2147483647 h 1192"/>
              <a:gd name="T38" fmla="*/ 2147483647 w 8196"/>
              <a:gd name="T39" fmla="*/ 2147483647 h 1192"/>
              <a:gd name="T40" fmla="*/ 2147483647 w 8196"/>
              <a:gd name="T41" fmla="*/ 2147483647 h 1192"/>
              <a:gd name="T42" fmla="*/ 2147483647 w 8196"/>
              <a:gd name="T43" fmla="*/ 2147483647 h 1192"/>
              <a:gd name="T44" fmla="*/ 2147483647 w 8196"/>
              <a:gd name="T45" fmla="*/ 0 h 1192"/>
              <a:gd name="T46" fmla="*/ 2147483647 w 8196"/>
              <a:gd name="T47" fmla="*/ 2147483647 h 1192"/>
              <a:gd name="T48" fmla="*/ 2147483647 w 8196"/>
              <a:gd name="T49" fmla="*/ 2147483647 h 1192"/>
              <a:gd name="T50" fmla="*/ 2147483647 w 8196"/>
              <a:gd name="T51" fmla="*/ 2147483647 h 1192"/>
              <a:gd name="T52" fmla="*/ 2147483647 w 8196"/>
              <a:gd name="T53" fmla="*/ 2147483647 h 1192"/>
              <a:gd name="T54" fmla="*/ 2147483647 w 8196"/>
              <a:gd name="T55" fmla="*/ 2147483647 h 1192"/>
              <a:gd name="T56" fmla="*/ 2147483647 w 8196"/>
              <a:gd name="T57" fmla="*/ 2147483647 h 1192"/>
              <a:gd name="T58" fmla="*/ 2147483647 w 8196"/>
              <a:gd name="T59" fmla="*/ 2147483647 h 1192"/>
              <a:gd name="T60" fmla="*/ 2147483647 w 8196"/>
              <a:gd name="T61" fmla="*/ 2147483647 h 1192"/>
              <a:gd name="T62" fmla="*/ 0 w 8196"/>
              <a:gd name="T63" fmla="*/ 2147483647 h 1192"/>
              <a:gd name="T64" fmla="*/ 2147483647 w 8196"/>
              <a:gd name="T65" fmla="*/ 2147483647 h 1192"/>
              <a:gd name="T66" fmla="*/ 2147483647 w 8196"/>
              <a:gd name="T67" fmla="*/ 2147483647 h 1192"/>
              <a:gd name="T68" fmla="*/ 2147483647 w 8196"/>
              <a:gd name="T69" fmla="*/ 2147483647 h 1192"/>
              <a:gd name="T70" fmla="*/ 2147483647 w 8196"/>
              <a:gd name="T71" fmla="*/ 2147483647 h 119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196" h="1192">
                <a:moveTo>
                  <a:pt x="8192" y="512"/>
                </a:moveTo>
                <a:lnTo>
                  <a:pt x="8192" y="512"/>
                </a:lnTo>
                <a:lnTo>
                  <a:pt x="8116" y="542"/>
                </a:lnTo>
                <a:lnTo>
                  <a:pt x="8040" y="570"/>
                </a:lnTo>
                <a:lnTo>
                  <a:pt x="7960" y="596"/>
                </a:lnTo>
                <a:lnTo>
                  <a:pt x="7878" y="620"/>
                </a:lnTo>
                <a:lnTo>
                  <a:pt x="7794" y="644"/>
                </a:lnTo>
                <a:lnTo>
                  <a:pt x="7706" y="666"/>
                </a:lnTo>
                <a:lnTo>
                  <a:pt x="7616" y="684"/>
                </a:lnTo>
                <a:lnTo>
                  <a:pt x="7522" y="702"/>
                </a:lnTo>
                <a:lnTo>
                  <a:pt x="7424" y="718"/>
                </a:lnTo>
                <a:lnTo>
                  <a:pt x="7322" y="730"/>
                </a:lnTo>
                <a:lnTo>
                  <a:pt x="7216" y="742"/>
                </a:lnTo>
                <a:lnTo>
                  <a:pt x="7106" y="750"/>
                </a:lnTo>
                <a:lnTo>
                  <a:pt x="6992" y="758"/>
                </a:lnTo>
                <a:lnTo>
                  <a:pt x="6872" y="762"/>
                </a:lnTo>
                <a:lnTo>
                  <a:pt x="6748" y="762"/>
                </a:lnTo>
                <a:lnTo>
                  <a:pt x="6618" y="760"/>
                </a:lnTo>
                <a:lnTo>
                  <a:pt x="6482" y="756"/>
                </a:lnTo>
                <a:lnTo>
                  <a:pt x="6342" y="750"/>
                </a:lnTo>
                <a:lnTo>
                  <a:pt x="6196" y="740"/>
                </a:lnTo>
                <a:lnTo>
                  <a:pt x="6042" y="726"/>
                </a:lnTo>
                <a:lnTo>
                  <a:pt x="5882" y="710"/>
                </a:lnTo>
                <a:lnTo>
                  <a:pt x="5716" y="690"/>
                </a:lnTo>
                <a:lnTo>
                  <a:pt x="5544" y="668"/>
                </a:lnTo>
                <a:lnTo>
                  <a:pt x="5364" y="642"/>
                </a:lnTo>
                <a:lnTo>
                  <a:pt x="5176" y="612"/>
                </a:lnTo>
                <a:lnTo>
                  <a:pt x="4982" y="578"/>
                </a:lnTo>
                <a:lnTo>
                  <a:pt x="4778" y="540"/>
                </a:lnTo>
                <a:lnTo>
                  <a:pt x="4568" y="500"/>
                </a:lnTo>
                <a:lnTo>
                  <a:pt x="4348" y="454"/>
                </a:lnTo>
                <a:lnTo>
                  <a:pt x="4122" y="406"/>
                </a:lnTo>
                <a:lnTo>
                  <a:pt x="3886" y="354"/>
                </a:lnTo>
                <a:lnTo>
                  <a:pt x="3640" y="296"/>
                </a:lnTo>
                <a:lnTo>
                  <a:pt x="3396" y="240"/>
                </a:lnTo>
                <a:lnTo>
                  <a:pt x="3160" y="192"/>
                </a:lnTo>
                <a:lnTo>
                  <a:pt x="2934" y="148"/>
                </a:lnTo>
                <a:lnTo>
                  <a:pt x="2718" y="112"/>
                </a:lnTo>
                <a:lnTo>
                  <a:pt x="2512" y="82"/>
                </a:lnTo>
                <a:lnTo>
                  <a:pt x="2314" y="56"/>
                </a:lnTo>
                <a:lnTo>
                  <a:pt x="2126" y="36"/>
                </a:lnTo>
                <a:lnTo>
                  <a:pt x="1948" y="20"/>
                </a:lnTo>
                <a:lnTo>
                  <a:pt x="1776" y="10"/>
                </a:lnTo>
                <a:lnTo>
                  <a:pt x="1616" y="2"/>
                </a:lnTo>
                <a:lnTo>
                  <a:pt x="1462" y="0"/>
                </a:lnTo>
                <a:lnTo>
                  <a:pt x="1318" y="0"/>
                </a:lnTo>
                <a:lnTo>
                  <a:pt x="1182" y="4"/>
                </a:lnTo>
                <a:lnTo>
                  <a:pt x="1054" y="10"/>
                </a:lnTo>
                <a:lnTo>
                  <a:pt x="934" y="20"/>
                </a:lnTo>
                <a:lnTo>
                  <a:pt x="822" y="30"/>
                </a:lnTo>
                <a:lnTo>
                  <a:pt x="716" y="44"/>
                </a:lnTo>
                <a:lnTo>
                  <a:pt x="620" y="58"/>
                </a:lnTo>
                <a:lnTo>
                  <a:pt x="530" y="74"/>
                </a:lnTo>
                <a:lnTo>
                  <a:pt x="450" y="92"/>
                </a:lnTo>
                <a:lnTo>
                  <a:pt x="374" y="108"/>
                </a:lnTo>
                <a:lnTo>
                  <a:pt x="308" y="126"/>
                </a:lnTo>
                <a:lnTo>
                  <a:pt x="248" y="144"/>
                </a:lnTo>
                <a:lnTo>
                  <a:pt x="194" y="160"/>
                </a:lnTo>
                <a:lnTo>
                  <a:pt x="148" y="176"/>
                </a:lnTo>
                <a:lnTo>
                  <a:pt x="108" y="192"/>
                </a:lnTo>
                <a:lnTo>
                  <a:pt x="48" y="216"/>
                </a:lnTo>
                <a:lnTo>
                  <a:pt x="12" y="234"/>
                </a:lnTo>
                <a:lnTo>
                  <a:pt x="0" y="240"/>
                </a:lnTo>
                <a:lnTo>
                  <a:pt x="0" y="1192"/>
                </a:lnTo>
                <a:lnTo>
                  <a:pt x="8192" y="1192"/>
                </a:lnTo>
                <a:lnTo>
                  <a:pt x="8196" y="1186"/>
                </a:lnTo>
                <a:lnTo>
                  <a:pt x="8196" y="510"/>
                </a:lnTo>
                <a:lnTo>
                  <a:pt x="8192" y="512"/>
                </a:lnTo>
                <a:close/>
              </a:path>
            </a:pathLst>
          </a:cu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0032" y="2463560"/>
            <a:ext cx="7772400" cy="1524000"/>
          </a:xfrm>
        </p:spPr>
        <p:txBody>
          <a:bodyPr anchor="t">
            <a:normAutofit/>
          </a:bodyPr>
          <a:lstStyle>
            <a:lvl1pPr algn="ctr">
              <a:defRPr sz="44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67365" y="1437448"/>
            <a:ext cx="6417734" cy="939801"/>
          </a:xfrm>
        </p:spPr>
        <p:txBody>
          <a:bodyPr anchor="b"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0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167B7D-34EB-440E-924C-DB966C77C7A5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9337C5-B898-42B8-84DC-38B56FCF05E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9144580"/>
      </p:ext>
    </p:extLst>
  </p:cSld>
  <p:clrMapOvr>
    <a:masterClrMapping/>
  </p:clrMapOvr>
  <p:transition spd="slow">
    <p:wipe/>
  </p:transition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3"/>
          </p:nvPr>
        </p:nvSpPr>
        <p:spPr>
          <a:xfrm>
            <a:off x="676655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/>
          </p:nvPr>
        </p:nvSpPr>
        <p:spPr>
          <a:xfrm>
            <a:off x="4645152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D01C5B-83C7-4DF8-A0CF-A89A2A224A24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7025EF-7642-46AC-AED1-50BA80D7E3E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6518175"/>
      </p:ext>
    </p:extLst>
  </p:cSld>
  <p:clrMapOvr>
    <a:masterClrMapping/>
  </p:clrMapOvr>
  <p:transition spd="slow">
    <p:wipe/>
  </p:transition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6656" y="2678114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77332" y="3429000"/>
            <a:ext cx="3820055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8200" y="2678113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 i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3429000"/>
            <a:ext cx="3822192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F14EFF-4400-44D7-AAA9-6D5F89E5B38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272ED1-DB4E-4DBF-B6CB-18608D5885D0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33282431"/>
      </p:ext>
    </p:extLst>
  </p:cSld>
  <p:clrMapOvr>
    <a:masterClrMapping/>
  </p:clrMapOvr>
  <p:transition spd="slow">
    <p:wipe/>
  </p:transition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553679-A0E6-4D31-96F2-05900D4DA2A0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5A842E-1DC1-4F0A-A3AA-DD19E0F878F8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310840"/>
      </p:ext>
    </p:extLst>
  </p:cSld>
  <p:clrMapOvr>
    <a:masterClrMapping/>
  </p:clrMapOvr>
  <p:transition spd="slow">
    <p:wipe/>
  </p:transition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1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3" name="Group 5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0325"/>
            <a:chOff x="-3905251" y="4294188"/>
            <a:chExt cx="13027839" cy="1892300"/>
          </a:xfrm>
        </p:grpSpPr>
        <p:sp>
          <p:nvSpPr>
            <p:cNvPr id="4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5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6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8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9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450B2E-A816-453F-A706-56F197FC9C5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0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912660-218F-46CD-9A6B-434C4D57688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6479187"/>
      </p:ext>
    </p:extLst>
  </p:cSld>
  <p:clrMapOvr>
    <a:masterClrMapping/>
  </p:clrMapOvr>
  <p:transition spd="slow">
    <p:wipe/>
  </p:transition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23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28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4400" y="3581400"/>
            <a:ext cx="3352800" cy="1905001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22" name="Title 21"/>
          <p:cNvSpPr>
            <a:spLocks noGrp="1"/>
          </p:cNvSpPr>
          <p:nvPr>
            <p:ph type="title"/>
          </p:nvPr>
        </p:nvSpPr>
        <p:spPr>
          <a:xfrm>
            <a:off x="914400" y="2286000"/>
            <a:ext cx="3352800" cy="1252728"/>
          </a:xfrm>
        </p:spPr>
        <p:txBody>
          <a:bodyPr anchor="b">
            <a:noAutofit/>
          </a:bodyPr>
          <a:lstStyle>
            <a:lvl1pPr algn="l">
              <a:defRPr sz="3200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51962" y="1828800"/>
            <a:ext cx="3904076" cy="3810000"/>
          </a:xfrm>
        </p:spPr>
        <p:txBody>
          <a:bodyPr anchor="ctr"/>
          <a:lstStyle>
            <a:lvl1pPr>
              <a:buClr>
                <a:schemeClr val="bg1"/>
              </a:buClr>
              <a:defRPr sz="2200">
                <a:solidFill>
                  <a:schemeClr val="tx2"/>
                </a:solidFill>
              </a:defRPr>
            </a:lvl1pPr>
            <a:lvl2pPr>
              <a:buClr>
                <a:schemeClr val="bg1"/>
              </a:buClr>
              <a:defRPr sz="2000">
                <a:solidFill>
                  <a:schemeClr val="tx2"/>
                </a:solidFill>
              </a:defRPr>
            </a:lvl2pPr>
            <a:lvl3pPr>
              <a:buClr>
                <a:schemeClr val="bg1"/>
              </a:buClr>
              <a:defRPr sz="1800">
                <a:solidFill>
                  <a:schemeClr val="tx2"/>
                </a:solidFill>
              </a:defRPr>
            </a:lvl3pPr>
            <a:lvl4pPr>
              <a:buClr>
                <a:schemeClr val="bg1"/>
              </a:buClr>
              <a:defRPr sz="1600">
                <a:solidFill>
                  <a:schemeClr val="tx2"/>
                </a:solidFill>
              </a:defRPr>
            </a:lvl4pPr>
            <a:lvl5pPr>
              <a:buClr>
                <a:schemeClr val="bg1"/>
              </a:buClr>
              <a:defRPr sz="1600">
                <a:solidFill>
                  <a:schemeClr val="tx2"/>
                </a:solidFill>
              </a:defRPr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0E0E062-534C-4F7D-93BF-B2BFDC67B26B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B359C0-0683-46F0-8D72-E432E96826E7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4084843"/>
      </p:ext>
    </p:extLst>
  </p:cSld>
  <p:clrMapOvr>
    <a:masterClrMapping/>
  </p:clrMapOvr>
  <p:transition spd="slow">
    <p:wipe/>
  </p:transition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F243F51-98A4-455E-AA39-B4C3F9DAAEF3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BA33221-AC99-4029-975A-DB58881AFA3B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1949564"/>
      </p:ext>
    </p:extLst>
  </p:cSld>
  <p:clrMapOvr>
    <a:masterClrMapping/>
  </p:clrMapOvr>
  <p:transition spd="slow">
    <p:wipe/>
  </p:transition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8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74155" y="338667"/>
            <a:ext cx="3812645" cy="2429934"/>
          </a:xfrm>
        </p:spPr>
        <p:txBody>
          <a:bodyPr anchor="b">
            <a:normAutofit/>
          </a:bodyPr>
          <a:lstStyle>
            <a:lvl1pPr algn="l">
              <a:defRPr sz="2800" b="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868333" y="2785533"/>
            <a:ext cx="3818467" cy="2421467"/>
          </a:xfrm>
        </p:spPr>
        <p:txBody>
          <a:bodyPr>
            <a:normAutofit/>
          </a:bodyPr>
          <a:lstStyle>
            <a:lvl1pPr marL="0" indent="0">
              <a:buNone/>
              <a:defRPr sz="18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838200" y="1371600"/>
            <a:ext cx="3566160" cy="2926080"/>
          </a:xfrm>
          <a:prstGeom prst="roundRect">
            <a:avLst>
              <a:gd name="adj" fmla="val 3924"/>
            </a:avLst>
          </a:prstGeom>
          <a:solidFill>
            <a:schemeClr val="accent1"/>
          </a:solidFill>
          <a:ln>
            <a:noFill/>
          </a:ln>
          <a:effectLst>
            <a:reflection blurRad="12700" stA="30000" endPos="30000" dist="5000" dir="5400000" sy="-100000" algn="bl" rotWithShape="0"/>
          </a:effectLst>
          <a:scene3d>
            <a:camera prst="perspectiveContrastingLeftFacing" fov="600000">
              <a:rot lat="240000" lon="19799999" rev="0"/>
            </a:camera>
            <a:lightRig rig="threePt" dir="t">
              <a:rot lat="0" lon="0" rev="2700000"/>
            </a:lightRig>
          </a:scene3d>
          <a:sp3d>
            <a:bevelT w="44450" h="31750"/>
          </a:sp3d>
        </p:spPr>
        <p:txBody>
          <a:bodyPr rtlCol="0">
            <a:normAutofit/>
          </a:bodyPr>
          <a:lstStyle>
            <a:lvl1pPr marL="0" indent="0" algn="ctr">
              <a:buNone/>
              <a:defRPr sz="3200">
                <a:solidFill>
                  <a:schemeClr val="bg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C27636-638F-4751-96C3-96438874F2F7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CD76AC-0DEE-4CBB-A251-3CF24C3DC75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8986353"/>
      </p:ext>
    </p:extLst>
  </p:cSld>
  <p:clrMapOvr>
    <a:masterClrMapping/>
  </p:clrMapOvr>
  <p:transition spd="slow">
    <p:wipe/>
  </p:transition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ctr"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6042C2-2500-4196-92DE-2E23788A1B8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09C1BA-C6A4-43EB-AAF7-680D422C88C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275860"/>
      </p:ext>
    </p:extLst>
  </p:cSld>
  <p:clrMapOvr>
    <a:masterClrMapping/>
  </p:clrMapOvr>
  <p:transition spd="slow">
    <p:wipe/>
  </p:transition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20"/>
          <p:cNvSpPr/>
          <p:nvPr/>
        </p:nvSpPr>
        <p:spPr bwMode="hidden"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14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9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1447800"/>
            <a:ext cx="2057400" cy="4487333"/>
          </a:xfrm>
        </p:spPr>
        <p:txBody>
          <a:bodyPr vert="eaVert"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447800"/>
            <a:ext cx="6019800" cy="4487334"/>
          </a:xfrm>
        </p:spPr>
        <p:txBody>
          <a:bodyPr vert="eaVert"/>
          <a:lstStyle>
            <a:lvl1pPr>
              <a:buClr>
                <a:schemeClr val="accent1"/>
              </a:buClr>
              <a:defRPr/>
            </a:lvl1pPr>
            <a:lvl2pPr>
              <a:buClr>
                <a:schemeClr val="accent1"/>
              </a:buClr>
              <a:defRPr/>
            </a:lvl2pPr>
            <a:lvl3pPr>
              <a:buClr>
                <a:schemeClr val="accent1"/>
              </a:buClr>
              <a:defRPr/>
            </a:lvl3pPr>
            <a:lvl4pPr>
              <a:buClr>
                <a:schemeClr val="accent1"/>
              </a:buClr>
              <a:defRPr/>
            </a:lvl4pPr>
            <a:lvl5pPr>
              <a:buClr>
                <a:schemeClr val="accent1"/>
              </a:buClr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6CDCF7-13FB-4B3F-A441-25394D659BA6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8EBC28-916C-4EC4-A72B-C60A8D483E4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0062105"/>
      </p:ext>
    </p:extLst>
  </p:cSld>
  <p:clrMapOvr>
    <a:masterClrMapping/>
  </p:clrMapOvr>
  <p:transition spd="slow">
    <p:wipe/>
  </p:transition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5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9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600200"/>
            <a:ext cx="7772400" cy="1780108"/>
          </a:xfrm>
        </p:spPr>
        <p:txBody>
          <a:bodyPr anchor="b">
            <a:normAutofit/>
          </a:bodyPr>
          <a:lstStyle>
            <a:lvl1pPr>
              <a:defRPr sz="440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556001"/>
            <a:ext cx="6400800" cy="1473200"/>
          </a:xfrm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82E328-32DD-4799-9BF7-0140C76A467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C41A3B-BF38-4FDE-9B78-38F770EF1152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4513046"/>
      </p:ext>
    </p:extLst>
  </p:cSld>
  <p:clrMapOvr>
    <a:masterClrMapping/>
  </p:clrMapOvr>
  <p:transition spd="slow">
    <p:wipe/>
  </p:transition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F243F51-98A4-455E-AA39-B4C3F9DAAEF3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BA33221-AC99-4029-975A-DB58881AFA3B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06463353"/>
      </p:ext>
    </p:extLst>
  </p:cSld>
  <p:clrMapOvr>
    <a:masterClrMapping/>
  </p:clrMapOvr>
  <p:transition spd="slow">
    <p:wipe/>
  </p:transition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3"/>
          <p:cNvSpPr/>
          <p:nvPr/>
        </p:nvSpPr>
        <p:spPr>
          <a:xfrm>
            <a:off x="228600" y="228600"/>
            <a:ext cx="8696325" cy="4737100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Freeform 14"/>
          <p:cNvSpPr>
            <a:spLocks/>
          </p:cNvSpPr>
          <p:nvPr/>
        </p:nvSpPr>
        <p:spPr bwMode="hidden">
          <a:xfrm>
            <a:off x="6046788" y="4203700"/>
            <a:ext cx="2876550" cy="714375"/>
          </a:xfrm>
          <a:custGeom>
            <a:avLst/>
            <a:gdLst>
              <a:gd name="T0" fmla="*/ 2147483647 w 2706"/>
              <a:gd name="T1" fmla="*/ 0 h 640"/>
              <a:gd name="T2" fmla="*/ 2147483647 w 2706"/>
              <a:gd name="T3" fmla="*/ 0 h 640"/>
              <a:gd name="T4" fmla="*/ 2147483647 w 2706"/>
              <a:gd name="T5" fmla="*/ 2147483647 h 640"/>
              <a:gd name="T6" fmla="*/ 2147483647 w 2706"/>
              <a:gd name="T7" fmla="*/ 2147483647 h 640"/>
              <a:gd name="T8" fmla="*/ 2147483647 w 2706"/>
              <a:gd name="T9" fmla="*/ 2147483647 h 640"/>
              <a:gd name="T10" fmla="*/ 2147483647 w 2706"/>
              <a:gd name="T11" fmla="*/ 2147483647 h 640"/>
              <a:gd name="T12" fmla="*/ 2147483647 w 2706"/>
              <a:gd name="T13" fmla="*/ 2147483647 h 640"/>
              <a:gd name="T14" fmla="*/ 2147483647 w 2706"/>
              <a:gd name="T15" fmla="*/ 2147483647 h 640"/>
              <a:gd name="T16" fmla="*/ 2147483647 w 2706"/>
              <a:gd name="T17" fmla="*/ 2147483647 h 640"/>
              <a:gd name="T18" fmla="*/ 2147483647 w 2706"/>
              <a:gd name="T19" fmla="*/ 2147483647 h 640"/>
              <a:gd name="T20" fmla="*/ 2147483647 w 2706"/>
              <a:gd name="T21" fmla="*/ 2147483647 h 640"/>
              <a:gd name="T22" fmla="*/ 2147483647 w 2706"/>
              <a:gd name="T23" fmla="*/ 2147483647 h 640"/>
              <a:gd name="T24" fmla="*/ 2147483647 w 2706"/>
              <a:gd name="T25" fmla="*/ 2147483647 h 640"/>
              <a:gd name="T26" fmla="*/ 2147483647 w 2706"/>
              <a:gd name="T27" fmla="*/ 2147483647 h 640"/>
              <a:gd name="T28" fmla="*/ 2147483647 w 2706"/>
              <a:gd name="T29" fmla="*/ 2147483647 h 640"/>
              <a:gd name="T30" fmla="*/ 2147483647 w 2706"/>
              <a:gd name="T31" fmla="*/ 2147483647 h 640"/>
              <a:gd name="T32" fmla="*/ 2147483647 w 2706"/>
              <a:gd name="T33" fmla="*/ 2147483647 h 640"/>
              <a:gd name="T34" fmla="*/ 2147483647 w 2706"/>
              <a:gd name="T35" fmla="*/ 2147483647 h 640"/>
              <a:gd name="T36" fmla="*/ 0 w 2706"/>
              <a:gd name="T37" fmla="*/ 2147483647 h 640"/>
              <a:gd name="T38" fmla="*/ 0 w 2706"/>
              <a:gd name="T39" fmla="*/ 2147483647 h 640"/>
              <a:gd name="T40" fmla="*/ 2147483647 w 2706"/>
              <a:gd name="T41" fmla="*/ 2147483647 h 640"/>
              <a:gd name="T42" fmla="*/ 2147483647 w 2706"/>
              <a:gd name="T43" fmla="*/ 2147483647 h 640"/>
              <a:gd name="T44" fmla="*/ 2147483647 w 2706"/>
              <a:gd name="T45" fmla="*/ 2147483647 h 640"/>
              <a:gd name="T46" fmla="*/ 2147483647 w 2706"/>
              <a:gd name="T47" fmla="*/ 2147483647 h 640"/>
              <a:gd name="T48" fmla="*/ 2147483647 w 2706"/>
              <a:gd name="T49" fmla="*/ 2147483647 h 640"/>
              <a:gd name="T50" fmla="*/ 2147483647 w 2706"/>
              <a:gd name="T51" fmla="*/ 2147483647 h 640"/>
              <a:gd name="T52" fmla="*/ 2147483647 w 2706"/>
              <a:gd name="T53" fmla="*/ 2147483647 h 640"/>
              <a:gd name="T54" fmla="*/ 2147483647 w 2706"/>
              <a:gd name="T55" fmla="*/ 2147483647 h 640"/>
              <a:gd name="T56" fmla="*/ 2147483647 w 2706"/>
              <a:gd name="T57" fmla="*/ 2147483647 h 640"/>
              <a:gd name="T58" fmla="*/ 2147483647 w 2706"/>
              <a:gd name="T59" fmla="*/ 2147483647 h 640"/>
              <a:gd name="T60" fmla="*/ 2147483647 w 2706"/>
              <a:gd name="T61" fmla="*/ 2147483647 h 640"/>
              <a:gd name="T62" fmla="*/ 2147483647 w 2706"/>
              <a:gd name="T63" fmla="*/ 2147483647 h 640"/>
              <a:gd name="T64" fmla="*/ 2147483647 w 2706"/>
              <a:gd name="T65" fmla="*/ 2147483647 h 640"/>
              <a:gd name="T66" fmla="*/ 2147483647 w 2706"/>
              <a:gd name="T67" fmla="*/ 2147483647 h 640"/>
              <a:gd name="T68" fmla="*/ 2147483647 w 2706"/>
              <a:gd name="T69" fmla="*/ 2147483647 h 640"/>
              <a:gd name="T70" fmla="*/ 2147483647 w 2706"/>
              <a:gd name="T71" fmla="*/ 2147483647 h 640"/>
              <a:gd name="T72" fmla="*/ 2147483647 w 2706"/>
              <a:gd name="T73" fmla="*/ 2147483647 h 640"/>
              <a:gd name="T74" fmla="*/ 2147483647 w 2706"/>
              <a:gd name="T75" fmla="*/ 2147483647 h 640"/>
              <a:gd name="T76" fmla="*/ 2147483647 w 2706"/>
              <a:gd name="T77" fmla="*/ 2147483647 h 640"/>
              <a:gd name="T78" fmla="*/ 2147483647 w 2706"/>
              <a:gd name="T79" fmla="*/ 2147483647 h 640"/>
              <a:gd name="T80" fmla="*/ 2147483647 w 2706"/>
              <a:gd name="T81" fmla="*/ 2147483647 h 640"/>
              <a:gd name="T82" fmla="*/ 2147483647 w 2706"/>
              <a:gd name="T83" fmla="*/ 2147483647 h 640"/>
              <a:gd name="T84" fmla="*/ 2147483647 w 2706"/>
              <a:gd name="T85" fmla="*/ 2147483647 h 640"/>
              <a:gd name="T86" fmla="*/ 2147483647 w 2706"/>
              <a:gd name="T87" fmla="*/ 2147483647 h 640"/>
              <a:gd name="T88" fmla="*/ 2147483647 w 2706"/>
              <a:gd name="T89" fmla="*/ 2147483647 h 640"/>
              <a:gd name="T90" fmla="*/ 2147483647 w 2706"/>
              <a:gd name="T91" fmla="*/ 2147483647 h 640"/>
              <a:gd name="T92" fmla="*/ 2147483647 w 2706"/>
              <a:gd name="T93" fmla="*/ 2147483647 h 640"/>
              <a:gd name="T94" fmla="*/ 2147483647 w 2706"/>
              <a:gd name="T95" fmla="*/ 2147483647 h 640"/>
              <a:gd name="T96" fmla="*/ 2147483647 w 2706"/>
              <a:gd name="T97" fmla="*/ 2147483647 h 640"/>
              <a:gd name="T98" fmla="*/ 2147483647 w 2706"/>
              <a:gd name="T99" fmla="*/ 2147483647 h 640"/>
              <a:gd name="T100" fmla="*/ 2147483647 w 2706"/>
              <a:gd name="T101" fmla="*/ 2147483647 h 640"/>
              <a:gd name="T102" fmla="*/ 2147483647 w 2706"/>
              <a:gd name="T103" fmla="*/ 2147483647 h 640"/>
              <a:gd name="T104" fmla="*/ 2147483647 w 2706"/>
              <a:gd name="T105" fmla="*/ 2147483647 h 640"/>
              <a:gd name="T106" fmla="*/ 2147483647 w 2706"/>
              <a:gd name="T107" fmla="*/ 0 h 640"/>
              <a:gd name="T108" fmla="*/ 2147483647 w 2706"/>
              <a:gd name="T109" fmla="*/ 0 h 640"/>
              <a:gd name="T110" fmla="*/ 2147483647 w 2706"/>
              <a:gd name="T111" fmla="*/ 0 h 640"/>
              <a:gd name="T112" fmla="*/ 2147483647 w 2706"/>
              <a:gd name="T113" fmla="*/ 0 h 64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706" h="640">
                <a:moveTo>
                  <a:pt x="2700" y="0"/>
                </a:moveTo>
                <a:lnTo>
                  <a:pt x="2700" y="0"/>
                </a:lnTo>
                <a:lnTo>
                  <a:pt x="2586" y="18"/>
                </a:lnTo>
                <a:lnTo>
                  <a:pt x="2470" y="38"/>
                </a:lnTo>
                <a:lnTo>
                  <a:pt x="2352" y="60"/>
                </a:lnTo>
                <a:lnTo>
                  <a:pt x="2230" y="82"/>
                </a:lnTo>
                <a:lnTo>
                  <a:pt x="2106" y="108"/>
                </a:lnTo>
                <a:lnTo>
                  <a:pt x="1978" y="134"/>
                </a:lnTo>
                <a:lnTo>
                  <a:pt x="1848" y="164"/>
                </a:lnTo>
                <a:lnTo>
                  <a:pt x="1714" y="194"/>
                </a:lnTo>
                <a:lnTo>
                  <a:pt x="1472" y="252"/>
                </a:lnTo>
                <a:lnTo>
                  <a:pt x="1236" y="304"/>
                </a:lnTo>
                <a:lnTo>
                  <a:pt x="1010" y="352"/>
                </a:lnTo>
                <a:lnTo>
                  <a:pt x="792" y="398"/>
                </a:lnTo>
                <a:lnTo>
                  <a:pt x="584" y="438"/>
                </a:lnTo>
                <a:lnTo>
                  <a:pt x="382" y="474"/>
                </a:lnTo>
                <a:lnTo>
                  <a:pt x="188" y="508"/>
                </a:lnTo>
                <a:lnTo>
                  <a:pt x="0" y="538"/>
                </a:lnTo>
                <a:lnTo>
                  <a:pt x="130" y="556"/>
                </a:lnTo>
                <a:lnTo>
                  <a:pt x="254" y="572"/>
                </a:lnTo>
                <a:lnTo>
                  <a:pt x="374" y="586"/>
                </a:lnTo>
                <a:lnTo>
                  <a:pt x="492" y="598"/>
                </a:lnTo>
                <a:lnTo>
                  <a:pt x="606" y="610"/>
                </a:lnTo>
                <a:lnTo>
                  <a:pt x="716" y="618"/>
                </a:lnTo>
                <a:lnTo>
                  <a:pt x="822" y="626"/>
                </a:lnTo>
                <a:lnTo>
                  <a:pt x="926" y="632"/>
                </a:lnTo>
                <a:lnTo>
                  <a:pt x="1028" y="636"/>
                </a:lnTo>
                <a:lnTo>
                  <a:pt x="1126" y="638"/>
                </a:lnTo>
                <a:lnTo>
                  <a:pt x="1220" y="640"/>
                </a:lnTo>
                <a:lnTo>
                  <a:pt x="1312" y="640"/>
                </a:lnTo>
                <a:lnTo>
                  <a:pt x="1402" y="638"/>
                </a:lnTo>
                <a:lnTo>
                  <a:pt x="1490" y="636"/>
                </a:lnTo>
                <a:lnTo>
                  <a:pt x="1574" y="632"/>
                </a:lnTo>
                <a:lnTo>
                  <a:pt x="1656" y="626"/>
                </a:lnTo>
                <a:lnTo>
                  <a:pt x="1734" y="620"/>
                </a:lnTo>
                <a:lnTo>
                  <a:pt x="1812" y="612"/>
                </a:lnTo>
                <a:lnTo>
                  <a:pt x="1886" y="602"/>
                </a:lnTo>
                <a:lnTo>
                  <a:pt x="1960" y="592"/>
                </a:lnTo>
                <a:lnTo>
                  <a:pt x="2030" y="580"/>
                </a:lnTo>
                <a:lnTo>
                  <a:pt x="2100" y="568"/>
                </a:lnTo>
                <a:lnTo>
                  <a:pt x="2166" y="554"/>
                </a:lnTo>
                <a:lnTo>
                  <a:pt x="2232" y="540"/>
                </a:lnTo>
                <a:lnTo>
                  <a:pt x="2296" y="524"/>
                </a:lnTo>
                <a:lnTo>
                  <a:pt x="2358" y="508"/>
                </a:lnTo>
                <a:lnTo>
                  <a:pt x="2418" y="490"/>
                </a:lnTo>
                <a:lnTo>
                  <a:pt x="2478" y="472"/>
                </a:lnTo>
                <a:lnTo>
                  <a:pt x="2592" y="432"/>
                </a:lnTo>
                <a:lnTo>
                  <a:pt x="2702" y="390"/>
                </a:lnTo>
                <a:lnTo>
                  <a:pt x="2706" y="388"/>
                </a:lnTo>
                <a:lnTo>
                  <a:pt x="2706" y="0"/>
                </a:lnTo>
                <a:lnTo>
                  <a:pt x="2700" y="0"/>
                </a:lnTo>
                <a:close/>
              </a:path>
            </a:pathLst>
          </a:custGeom>
          <a:solidFill>
            <a:schemeClr val="bg2">
              <a:alpha val="2901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6" name="Freeform 18"/>
          <p:cNvSpPr>
            <a:spLocks/>
          </p:cNvSpPr>
          <p:nvPr/>
        </p:nvSpPr>
        <p:spPr bwMode="hidden">
          <a:xfrm>
            <a:off x="2619375" y="4075113"/>
            <a:ext cx="5545138" cy="850900"/>
          </a:xfrm>
          <a:custGeom>
            <a:avLst/>
            <a:gdLst>
              <a:gd name="T0" fmla="*/ 2147483647 w 5216"/>
              <a:gd name="T1" fmla="*/ 2147483647 h 762"/>
              <a:gd name="T2" fmla="*/ 2147483647 w 5216"/>
              <a:gd name="T3" fmla="*/ 2147483647 h 762"/>
              <a:gd name="T4" fmla="*/ 2147483647 w 5216"/>
              <a:gd name="T5" fmla="*/ 2147483647 h 762"/>
              <a:gd name="T6" fmla="*/ 2147483647 w 5216"/>
              <a:gd name="T7" fmla="*/ 2147483647 h 762"/>
              <a:gd name="T8" fmla="*/ 2147483647 w 5216"/>
              <a:gd name="T9" fmla="*/ 2147483647 h 762"/>
              <a:gd name="T10" fmla="*/ 2147483647 w 5216"/>
              <a:gd name="T11" fmla="*/ 2147483647 h 762"/>
              <a:gd name="T12" fmla="*/ 2147483647 w 5216"/>
              <a:gd name="T13" fmla="*/ 2147483647 h 762"/>
              <a:gd name="T14" fmla="*/ 2147483647 w 5216"/>
              <a:gd name="T15" fmla="*/ 2147483647 h 762"/>
              <a:gd name="T16" fmla="*/ 2147483647 w 5216"/>
              <a:gd name="T17" fmla="*/ 2147483647 h 762"/>
              <a:gd name="T18" fmla="*/ 2147483647 w 5216"/>
              <a:gd name="T19" fmla="*/ 2147483647 h 762"/>
              <a:gd name="T20" fmla="*/ 2147483647 w 5216"/>
              <a:gd name="T21" fmla="*/ 2147483647 h 762"/>
              <a:gd name="T22" fmla="*/ 2147483647 w 5216"/>
              <a:gd name="T23" fmla="*/ 2147483647 h 762"/>
              <a:gd name="T24" fmla="*/ 2147483647 w 5216"/>
              <a:gd name="T25" fmla="*/ 2147483647 h 762"/>
              <a:gd name="T26" fmla="*/ 2147483647 w 5216"/>
              <a:gd name="T27" fmla="*/ 0 h 762"/>
              <a:gd name="T28" fmla="*/ 2147483647 w 5216"/>
              <a:gd name="T29" fmla="*/ 2147483647 h 762"/>
              <a:gd name="T30" fmla="*/ 2147483647 w 5216"/>
              <a:gd name="T31" fmla="*/ 2147483647 h 762"/>
              <a:gd name="T32" fmla="*/ 0 w 5216"/>
              <a:gd name="T33" fmla="*/ 2147483647 h 762"/>
              <a:gd name="T34" fmla="*/ 2147483647 w 5216"/>
              <a:gd name="T35" fmla="*/ 2147483647 h 762"/>
              <a:gd name="T36" fmla="*/ 2147483647 w 5216"/>
              <a:gd name="T37" fmla="*/ 2147483647 h 762"/>
              <a:gd name="T38" fmla="*/ 2147483647 w 5216"/>
              <a:gd name="T39" fmla="*/ 2147483647 h 762"/>
              <a:gd name="T40" fmla="*/ 2147483647 w 5216"/>
              <a:gd name="T41" fmla="*/ 2147483647 h 762"/>
              <a:gd name="T42" fmla="*/ 2147483647 w 5216"/>
              <a:gd name="T43" fmla="*/ 2147483647 h 762"/>
              <a:gd name="T44" fmla="*/ 2147483647 w 5216"/>
              <a:gd name="T45" fmla="*/ 2147483647 h 762"/>
              <a:gd name="T46" fmla="*/ 2147483647 w 5216"/>
              <a:gd name="T47" fmla="*/ 2147483647 h 762"/>
              <a:gd name="T48" fmla="*/ 2147483647 w 5216"/>
              <a:gd name="T49" fmla="*/ 2147483647 h 762"/>
              <a:gd name="T50" fmla="*/ 2147483647 w 5216"/>
              <a:gd name="T51" fmla="*/ 2147483647 h 762"/>
              <a:gd name="T52" fmla="*/ 2147483647 w 5216"/>
              <a:gd name="T53" fmla="*/ 2147483647 h 762"/>
              <a:gd name="T54" fmla="*/ 2147483647 w 5216"/>
              <a:gd name="T55" fmla="*/ 2147483647 h 762"/>
              <a:gd name="T56" fmla="*/ 2147483647 w 5216"/>
              <a:gd name="T57" fmla="*/ 2147483647 h 762"/>
              <a:gd name="T58" fmla="*/ 2147483647 w 5216"/>
              <a:gd name="T59" fmla="*/ 2147483647 h 762"/>
              <a:gd name="T60" fmla="*/ 2147483647 w 5216"/>
              <a:gd name="T61" fmla="*/ 2147483647 h 762"/>
              <a:gd name="T62" fmla="*/ 2147483647 w 5216"/>
              <a:gd name="T63" fmla="*/ 2147483647 h 762"/>
              <a:gd name="T64" fmla="*/ 2147483647 w 5216"/>
              <a:gd name="T65" fmla="*/ 2147483647 h 762"/>
              <a:gd name="T66" fmla="*/ 2147483647 w 5216"/>
              <a:gd name="T67" fmla="*/ 2147483647 h 762"/>
              <a:gd name="T68" fmla="*/ 2147483647 w 5216"/>
              <a:gd name="T69" fmla="*/ 2147483647 h 762"/>
              <a:gd name="T70" fmla="*/ 2147483647 w 5216"/>
              <a:gd name="T71" fmla="*/ 2147483647 h 7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216" h="762">
                <a:moveTo>
                  <a:pt x="5216" y="714"/>
                </a:moveTo>
                <a:lnTo>
                  <a:pt x="5216" y="714"/>
                </a:lnTo>
                <a:lnTo>
                  <a:pt x="5102" y="700"/>
                </a:lnTo>
                <a:lnTo>
                  <a:pt x="4984" y="686"/>
                </a:lnTo>
                <a:lnTo>
                  <a:pt x="4738" y="652"/>
                </a:lnTo>
                <a:lnTo>
                  <a:pt x="4478" y="610"/>
                </a:lnTo>
                <a:lnTo>
                  <a:pt x="4204" y="564"/>
                </a:lnTo>
                <a:lnTo>
                  <a:pt x="3914" y="508"/>
                </a:lnTo>
                <a:lnTo>
                  <a:pt x="3608" y="446"/>
                </a:lnTo>
                <a:lnTo>
                  <a:pt x="3286" y="374"/>
                </a:lnTo>
                <a:lnTo>
                  <a:pt x="2946" y="296"/>
                </a:lnTo>
                <a:lnTo>
                  <a:pt x="2812" y="266"/>
                </a:lnTo>
                <a:lnTo>
                  <a:pt x="2682" y="236"/>
                </a:lnTo>
                <a:lnTo>
                  <a:pt x="2556" y="210"/>
                </a:lnTo>
                <a:lnTo>
                  <a:pt x="2430" y="184"/>
                </a:lnTo>
                <a:lnTo>
                  <a:pt x="2308" y="162"/>
                </a:lnTo>
                <a:lnTo>
                  <a:pt x="2190" y="140"/>
                </a:lnTo>
                <a:lnTo>
                  <a:pt x="2074" y="120"/>
                </a:lnTo>
                <a:lnTo>
                  <a:pt x="1960" y="102"/>
                </a:lnTo>
                <a:lnTo>
                  <a:pt x="1850" y="86"/>
                </a:lnTo>
                <a:lnTo>
                  <a:pt x="1740" y="72"/>
                </a:lnTo>
                <a:lnTo>
                  <a:pt x="1532" y="46"/>
                </a:lnTo>
                <a:lnTo>
                  <a:pt x="1334" y="28"/>
                </a:lnTo>
                <a:lnTo>
                  <a:pt x="1148" y="14"/>
                </a:lnTo>
                <a:lnTo>
                  <a:pt x="970" y="4"/>
                </a:lnTo>
                <a:lnTo>
                  <a:pt x="802" y="0"/>
                </a:lnTo>
                <a:lnTo>
                  <a:pt x="644" y="0"/>
                </a:lnTo>
                <a:lnTo>
                  <a:pt x="496" y="4"/>
                </a:lnTo>
                <a:lnTo>
                  <a:pt x="358" y="10"/>
                </a:lnTo>
                <a:lnTo>
                  <a:pt x="230" y="20"/>
                </a:lnTo>
                <a:lnTo>
                  <a:pt x="110" y="32"/>
                </a:lnTo>
                <a:lnTo>
                  <a:pt x="0" y="48"/>
                </a:lnTo>
                <a:lnTo>
                  <a:pt x="154" y="66"/>
                </a:lnTo>
                <a:lnTo>
                  <a:pt x="314" y="86"/>
                </a:lnTo>
                <a:lnTo>
                  <a:pt x="480" y="112"/>
                </a:lnTo>
                <a:lnTo>
                  <a:pt x="652" y="140"/>
                </a:lnTo>
                <a:lnTo>
                  <a:pt x="830" y="174"/>
                </a:lnTo>
                <a:lnTo>
                  <a:pt x="1014" y="210"/>
                </a:lnTo>
                <a:lnTo>
                  <a:pt x="1206" y="250"/>
                </a:lnTo>
                <a:lnTo>
                  <a:pt x="1402" y="296"/>
                </a:lnTo>
                <a:lnTo>
                  <a:pt x="1756" y="378"/>
                </a:lnTo>
                <a:lnTo>
                  <a:pt x="2092" y="450"/>
                </a:lnTo>
                <a:lnTo>
                  <a:pt x="2408" y="516"/>
                </a:lnTo>
                <a:lnTo>
                  <a:pt x="2562" y="544"/>
                </a:lnTo>
                <a:lnTo>
                  <a:pt x="2708" y="572"/>
                </a:lnTo>
                <a:lnTo>
                  <a:pt x="2852" y="598"/>
                </a:lnTo>
                <a:lnTo>
                  <a:pt x="2992" y="620"/>
                </a:lnTo>
                <a:lnTo>
                  <a:pt x="3128" y="642"/>
                </a:lnTo>
                <a:lnTo>
                  <a:pt x="3260" y="662"/>
                </a:lnTo>
                <a:lnTo>
                  <a:pt x="3388" y="678"/>
                </a:lnTo>
                <a:lnTo>
                  <a:pt x="3512" y="694"/>
                </a:lnTo>
                <a:lnTo>
                  <a:pt x="3632" y="708"/>
                </a:lnTo>
                <a:lnTo>
                  <a:pt x="3750" y="722"/>
                </a:lnTo>
                <a:lnTo>
                  <a:pt x="3864" y="732"/>
                </a:lnTo>
                <a:lnTo>
                  <a:pt x="3974" y="740"/>
                </a:lnTo>
                <a:lnTo>
                  <a:pt x="4080" y="748"/>
                </a:lnTo>
                <a:lnTo>
                  <a:pt x="4184" y="754"/>
                </a:lnTo>
                <a:lnTo>
                  <a:pt x="4286" y="758"/>
                </a:lnTo>
                <a:lnTo>
                  <a:pt x="4384" y="762"/>
                </a:lnTo>
                <a:lnTo>
                  <a:pt x="4478" y="762"/>
                </a:lnTo>
                <a:lnTo>
                  <a:pt x="4570" y="762"/>
                </a:lnTo>
                <a:lnTo>
                  <a:pt x="4660" y="760"/>
                </a:lnTo>
                <a:lnTo>
                  <a:pt x="4746" y="758"/>
                </a:lnTo>
                <a:lnTo>
                  <a:pt x="4830" y="754"/>
                </a:lnTo>
                <a:lnTo>
                  <a:pt x="4912" y="748"/>
                </a:lnTo>
                <a:lnTo>
                  <a:pt x="4992" y="740"/>
                </a:lnTo>
                <a:lnTo>
                  <a:pt x="5068" y="732"/>
                </a:lnTo>
                <a:lnTo>
                  <a:pt x="5144" y="724"/>
                </a:lnTo>
                <a:lnTo>
                  <a:pt x="5216" y="71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7" name="Freeform 22"/>
          <p:cNvSpPr>
            <a:spLocks/>
          </p:cNvSpPr>
          <p:nvPr/>
        </p:nvSpPr>
        <p:spPr bwMode="hidden">
          <a:xfrm>
            <a:off x="2828925" y="4087813"/>
            <a:ext cx="5467350" cy="774700"/>
          </a:xfrm>
          <a:custGeom>
            <a:avLst/>
            <a:gdLst>
              <a:gd name="T0" fmla="*/ 0 w 5144"/>
              <a:gd name="T1" fmla="*/ 2147483647 h 694"/>
              <a:gd name="T2" fmla="*/ 0 w 5144"/>
              <a:gd name="T3" fmla="*/ 2147483647 h 694"/>
              <a:gd name="T4" fmla="*/ 2147483647 w 5144"/>
              <a:gd name="T5" fmla="*/ 2147483647 h 694"/>
              <a:gd name="T6" fmla="*/ 2147483647 w 5144"/>
              <a:gd name="T7" fmla="*/ 2147483647 h 694"/>
              <a:gd name="T8" fmla="*/ 2147483647 w 5144"/>
              <a:gd name="T9" fmla="*/ 2147483647 h 694"/>
              <a:gd name="T10" fmla="*/ 2147483647 w 5144"/>
              <a:gd name="T11" fmla="*/ 2147483647 h 694"/>
              <a:gd name="T12" fmla="*/ 2147483647 w 5144"/>
              <a:gd name="T13" fmla="*/ 2147483647 h 694"/>
              <a:gd name="T14" fmla="*/ 2147483647 w 5144"/>
              <a:gd name="T15" fmla="*/ 2147483647 h 694"/>
              <a:gd name="T16" fmla="*/ 2147483647 w 5144"/>
              <a:gd name="T17" fmla="*/ 2147483647 h 694"/>
              <a:gd name="T18" fmla="*/ 2147483647 w 5144"/>
              <a:gd name="T19" fmla="*/ 2147483647 h 694"/>
              <a:gd name="T20" fmla="*/ 2147483647 w 5144"/>
              <a:gd name="T21" fmla="*/ 2147483647 h 694"/>
              <a:gd name="T22" fmla="*/ 2147483647 w 5144"/>
              <a:gd name="T23" fmla="*/ 2147483647 h 694"/>
              <a:gd name="T24" fmla="*/ 2147483647 w 5144"/>
              <a:gd name="T25" fmla="*/ 0 h 694"/>
              <a:gd name="T26" fmla="*/ 2147483647 w 5144"/>
              <a:gd name="T27" fmla="*/ 2147483647 h 694"/>
              <a:gd name="T28" fmla="*/ 2147483647 w 5144"/>
              <a:gd name="T29" fmla="*/ 2147483647 h 694"/>
              <a:gd name="T30" fmla="*/ 2147483647 w 5144"/>
              <a:gd name="T31" fmla="*/ 2147483647 h 694"/>
              <a:gd name="T32" fmla="*/ 2147483647 w 5144"/>
              <a:gd name="T33" fmla="*/ 2147483647 h 694"/>
              <a:gd name="T34" fmla="*/ 2147483647 w 5144"/>
              <a:gd name="T35" fmla="*/ 2147483647 h 694"/>
              <a:gd name="T36" fmla="*/ 2147483647 w 5144"/>
              <a:gd name="T37" fmla="*/ 2147483647 h 694"/>
              <a:gd name="T38" fmla="*/ 2147483647 w 5144"/>
              <a:gd name="T39" fmla="*/ 2147483647 h 694"/>
              <a:gd name="T40" fmla="*/ 2147483647 w 5144"/>
              <a:gd name="T41" fmla="*/ 2147483647 h 694"/>
              <a:gd name="T42" fmla="*/ 2147483647 w 5144"/>
              <a:gd name="T43" fmla="*/ 2147483647 h 694"/>
              <a:gd name="T44" fmla="*/ 2147483647 w 5144"/>
              <a:gd name="T45" fmla="*/ 2147483647 h 694"/>
              <a:gd name="T46" fmla="*/ 2147483647 w 5144"/>
              <a:gd name="T47" fmla="*/ 2147483647 h 694"/>
              <a:gd name="T48" fmla="*/ 2147483647 w 5144"/>
              <a:gd name="T49" fmla="*/ 2147483647 h 694"/>
              <a:gd name="T50" fmla="*/ 2147483647 w 5144"/>
              <a:gd name="T51" fmla="*/ 2147483647 h 694"/>
              <a:gd name="T52" fmla="*/ 2147483647 w 5144"/>
              <a:gd name="T53" fmla="*/ 2147483647 h 694"/>
              <a:gd name="T54" fmla="*/ 2147483647 w 5144"/>
              <a:gd name="T55" fmla="*/ 2147483647 h 694"/>
              <a:gd name="T56" fmla="*/ 2147483647 w 5144"/>
              <a:gd name="T57" fmla="*/ 2147483647 h 694"/>
              <a:gd name="T58" fmla="*/ 2147483647 w 5144"/>
              <a:gd name="T59" fmla="*/ 2147483647 h 694"/>
              <a:gd name="T60" fmla="*/ 2147483647 w 5144"/>
              <a:gd name="T61" fmla="*/ 2147483647 h 69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144" h="694">
                <a:moveTo>
                  <a:pt x="0" y="70"/>
                </a:moveTo>
                <a:lnTo>
                  <a:pt x="0" y="70"/>
                </a:lnTo>
                <a:lnTo>
                  <a:pt x="18" y="66"/>
                </a:lnTo>
                <a:lnTo>
                  <a:pt x="72" y="56"/>
                </a:lnTo>
                <a:lnTo>
                  <a:pt x="164" y="42"/>
                </a:lnTo>
                <a:lnTo>
                  <a:pt x="224" y="34"/>
                </a:lnTo>
                <a:lnTo>
                  <a:pt x="294" y="26"/>
                </a:lnTo>
                <a:lnTo>
                  <a:pt x="372" y="20"/>
                </a:lnTo>
                <a:lnTo>
                  <a:pt x="462" y="14"/>
                </a:lnTo>
                <a:lnTo>
                  <a:pt x="560" y="8"/>
                </a:lnTo>
                <a:lnTo>
                  <a:pt x="670" y="4"/>
                </a:lnTo>
                <a:lnTo>
                  <a:pt x="790" y="2"/>
                </a:lnTo>
                <a:lnTo>
                  <a:pt x="920" y="0"/>
                </a:lnTo>
                <a:lnTo>
                  <a:pt x="1060" y="2"/>
                </a:lnTo>
                <a:lnTo>
                  <a:pt x="1210" y="6"/>
                </a:lnTo>
                <a:lnTo>
                  <a:pt x="1372" y="14"/>
                </a:lnTo>
                <a:lnTo>
                  <a:pt x="1544" y="24"/>
                </a:lnTo>
                <a:lnTo>
                  <a:pt x="1726" y="40"/>
                </a:lnTo>
                <a:lnTo>
                  <a:pt x="1920" y="58"/>
                </a:lnTo>
                <a:lnTo>
                  <a:pt x="2126" y="80"/>
                </a:lnTo>
                <a:lnTo>
                  <a:pt x="2342" y="106"/>
                </a:lnTo>
                <a:lnTo>
                  <a:pt x="2570" y="138"/>
                </a:lnTo>
                <a:lnTo>
                  <a:pt x="2808" y="174"/>
                </a:lnTo>
                <a:lnTo>
                  <a:pt x="3058" y="216"/>
                </a:lnTo>
                <a:lnTo>
                  <a:pt x="3320" y="266"/>
                </a:lnTo>
                <a:lnTo>
                  <a:pt x="3594" y="320"/>
                </a:lnTo>
                <a:lnTo>
                  <a:pt x="3880" y="380"/>
                </a:lnTo>
                <a:lnTo>
                  <a:pt x="4178" y="448"/>
                </a:lnTo>
                <a:lnTo>
                  <a:pt x="4488" y="522"/>
                </a:lnTo>
                <a:lnTo>
                  <a:pt x="4810" y="604"/>
                </a:lnTo>
                <a:lnTo>
                  <a:pt x="5144" y="694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8" name="Freeform 26"/>
          <p:cNvSpPr>
            <a:spLocks/>
          </p:cNvSpPr>
          <p:nvPr/>
        </p:nvSpPr>
        <p:spPr bwMode="hidden">
          <a:xfrm>
            <a:off x="5610225" y="4073525"/>
            <a:ext cx="3306763" cy="652463"/>
          </a:xfrm>
          <a:custGeom>
            <a:avLst/>
            <a:gdLst>
              <a:gd name="T0" fmla="*/ 0 w 3112"/>
              <a:gd name="T1" fmla="*/ 2147483647 h 584"/>
              <a:gd name="T2" fmla="*/ 0 w 3112"/>
              <a:gd name="T3" fmla="*/ 2147483647 h 584"/>
              <a:gd name="T4" fmla="*/ 2147483647 w 3112"/>
              <a:gd name="T5" fmla="*/ 2147483647 h 584"/>
              <a:gd name="T6" fmla="*/ 2147483647 w 3112"/>
              <a:gd name="T7" fmla="*/ 2147483647 h 584"/>
              <a:gd name="T8" fmla="*/ 2147483647 w 3112"/>
              <a:gd name="T9" fmla="*/ 2147483647 h 584"/>
              <a:gd name="T10" fmla="*/ 2147483647 w 3112"/>
              <a:gd name="T11" fmla="*/ 2147483647 h 584"/>
              <a:gd name="T12" fmla="*/ 2147483647 w 3112"/>
              <a:gd name="T13" fmla="*/ 2147483647 h 584"/>
              <a:gd name="T14" fmla="*/ 2147483647 w 3112"/>
              <a:gd name="T15" fmla="*/ 2147483647 h 584"/>
              <a:gd name="T16" fmla="*/ 2147483647 w 3112"/>
              <a:gd name="T17" fmla="*/ 2147483647 h 584"/>
              <a:gd name="T18" fmla="*/ 2147483647 w 3112"/>
              <a:gd name="T19" fmla="*/ 2147483647 h 584"/>
              <a:gd name="T20" fmla="*/ 2147483647 w 3112"/>
              <a:gd name="T21" fmla="*/ 2147483647 h 584"/>
              <a:gd name="T22" fmla="*/ 2147483647 w 3112"/>
              <a:gd name="T23" fmla="*/ 2147483647 h 584"/>
              <a:gd name="T24" fmla="*/ 2147483647 w 3112"/>
              <a:gd name="T25" fmla="*/ 2147483647 h 584"/>
              <a:gd name="T26" fmla="*/ 2147483647 w 3112"/>
              <a:gd name="T27" fmla="*/ 2147483647 h 584"/>
              <a:gd name="T28" fmla="*/ 2147483647 w 3112"/>
              <a:gd name="T29" fmla="*/ 2147483647 h 584"/>
              <a:gd name="T30" fmla="*/ 2147483647 w 3112"/>
              <a:gd name="T31" fmla="*/ 2147483647 h 584"/>
              <a:gd name="T32" fmla="*/ 2147483647 w 3112"/>
              <a:gd name="T33" fmla="*/ 2147483647 h 584"/>
              <a:gd name="T34" fmla="*/ 2147483647 w 3112"/>
              <a:gd name="T35" fmla="*/ 2147483647 h 584"/>
              <a:gd name="T36" fmla="*/ 2147483647 w 3112"/>
              <a:gd name="T37" fmla="*/ 2147483647 h 584"/>
              <a:gd name="T38" fmla="*/ 2147483647 w 3112"/>
              <a:gd name="T39" fmla="*/ 0 h 5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112" h="584">
                <a:moveTo>
                  <a:pt x="0" y="584"/>
                </a:moveTo>
                <a:lnTo>
                  <a:pt x="0" y="584"/>
                </a:lnTo>
                <a:lnTo>
                  <a:pt x="90" y="560"/>
                </a:lnTo>
                <a:lnTo>
                  <a:pt x="336" y="498"/>
                </a:lnTo>
                <a:lnTo>
                  <a:pt x="506" y="456"/>
                </a:lnTo>
                <a:lnTo>
                  <a:pt x="702" y="410"/>
                </a:lnTo>
                <a:lnTo>
                  <a:pt x="920" y="360"/>
                </a:lnTo>
                <a:lnTo>
                  <a:pt x="1154" y="306"/>
                </a:lnTo>
                <a:lnTo>
                  <a:pt x="1402" y="254"/>
                </a:lnTo>
                <a:lnTo>
                  <a:pt x="1656" y="202"/>
                </a:lnTo>
                <a:lnTo>
                  <a:pt x="1916" y="154"/>
                </a:lnTo>
                <a:lnTo>
                  <a:pt x="2174" y="108"/>
                </a:lnTo>
                <a:lnTo>
                  <a:pt x="2302" y="88"/>
                </a:lnTo>
                <a:lnTo>
                  <a:pt x="2426" y="68"/>
                </a:lnTo>
                <a:lnTo>
                  <a:pt x="2550" y="52"/>
                </a:lnTo>
                <a:lnTo>
                  <a:pt x="2670" y="36"/>
                </a:lnTo>
                <a:lnTo>
                  <a:pt x="2788" y="24"/>
                </a:lnTo>
                <a:lnTo>
                  <a:pt x="2900" y="14"/>
                </a:lnTo>
                <a:lnTo>
                  <a:pt x="3008" y="6"/>
                </a:lnTo>
                <a:lnTo>
                  <a:pt x="3112" y="0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 useBgFill="1">
        <p:nvSpPr>
          <p:cNvPr id="9" name="Freeform 10"/>
          <p:cNvSpPr>
            <a:spLocks/>
          </p:cNvSpPr>
          <p:nvPr/>
        </p:nvSpPr>
        <p:spPr bwMode="hidden">
          <a:xfrm>
            <a:off x="211138" y="4059238"/>
            <a:ext cx="8723312" cy="1328737"/>
          </a:xfrm>
          <a:custGeom>
            <a:avLst/>
            <a:gdLst>
              <a:gd name="T0" fmla="*/ 2147483647 w 8196"/>
              <a:gd name="T1" fmla="*/ 2147483647 h 1192"/>
              <a:gd name="T2" fmla="*/ 2147483647 w 8196"/>
              <a:gd name="T3" fmla="*/ 2147483647 h 1192"/>
              <a:gd name="T4" fmla="*/ 2147483647 w 8196"/>
              <a:gd name="T5" fmla="*/ 2147483647 h 1192"/>
              <a:gd name="T6" fmla="*/ 2147483647 w 8196"/>
              <a:gd name="T7" fmla="*/ 2147483647 h 1192"/>
              <a:gd name="T8" fmla="*/ 2147483647 w 8196"/>
              <a:gd name="T9" fmla="*/ 2147483647 h 1192"/>
              <a:gd name="T10" fmla="*/ 2147483647 w 8196"/>
              <a:gd name="T11" fmla="*/ 2147483647 h 1192"/>
              <a:gd name="T12" fmla="*/ 2147483647 w 8196"/>
              <a:gd name="T13" fmla="*/ 2147483647 h 1192"/>
              <a:gd name="T14" fmla="*/ 2147483647 w 8196"/>
              <a:gd name="T15" fmla="*/ 2147483647 h 1192"/>
              <a:gd name="T16" fmla="*/ 2147483647 w 8196"/>
              <a:gd name="T17" fmla="*/ 2147483647 h 1192"/>
              <a:gd name="T18" fmla="*/ 2147483647 w 8196"/>
              <a:gd name="T19" fmla="*/ 2147483647 h 1192"/>
              <a:gd name="T20" fmla="*/ 2147483647 w 8196"/>
              <a:gd name="T21" fmla="*/ 2147483647 h 1192"/>
              <a:gd name="T22" fmla="*/ 2147483647 w 8196"/>
              <a:gd name="T23" fmla="*/ 2147483647 h 1192"/>
              <a:gd name="T24" fmla="*/ 2147483647 w 8196"/>
              <a:gd name="T25" fmla="*/ 2147483647 h 1192"/>
              <a:gd name="T26" fmla="*/ 2147483647 w 8196"/>
              <a:gd name="T27" fmla="*/ 2147483647 h 1192"/>
              <a:gd name="T28" fmla="*/ 2147483647 w 8196"/>
              <a:gd name="T29" fmla="*/ 2147483647 h 1192"/>
              <a:gd name="T30" fmla="*/ 2147483647 w 8196"/>
              <a:gd name="T31" fmla="*/ 2147483647 h 1192"/>
              <a:gd name="T32" fmla="*/ 2147483647 w 8196"/>
              <a:gd name="T33" fmla="*/ 2147483647 h 1192"/>
              <a:gd name="T34" fmla="*/ 2147483647 w 8196"/>
              <a:gd name="T35" fmla="*/ 2147483647 h 1192"/>
              <a:gd name="T36" fmla="*/ 2147483647 w 8196"/>
              <a:gd name="T37" fmla="*/ 2147483647 h 1192"/>
              <a:gd name="T38" fmla="*/ 2147483647 w 8196"/>
              <a:gd name="T39" fmla="*/ 2147483647 h 1192"/>
              <a:gd name="T40" fmla="*/ 2147483647 w 8196"/>
              <a:gd name="T41" fmla="*/ 2147483647 h 1192"/>
              <a:gd name="T42" fmla="*/ 2147483647 w 8196"/>
              <a:gd name="T43" fmla="*/ 2147483647 h 1192"/>
              <a:gd name="T44" fmla="*/ 2147483647 w 8196"/>
              <a:gd name="T45" fmla="*/ 0 h 1192"/>
              <a:gd name="T46" fmla="*/ 2147483647 w 8196"/>
              <a:gd name="T47" fmla="*/ 2147483647 h 1192"/>
              <a:gd name="T48" fmla="*/ 2147483647 w 8196"/>
              <a:gd name="T49" fmla="*/ 2147483647 h 1192"/>
              <a:gd name="T50" fmla="*/ 2147483647 w 8196"/>
              <a:gd name="T51" fmla="*/ 2147483647 h 1192"/>
              <a:gd name="T52" fmla="*/ 2147483647 w 8196"/>
              <a:gd name="T53" fmla="*/ 2147483647 h 1192"/>
              <a:gd name="T54" fmla="*/ 2147483647 w 8196"/>
              <a:gd name="T55" fmla="*/ 2147483647 h 1192"/>
              <a:gd name="T56" fmla="*/ 2147483647 w 8196"/>
              <a:gd name="T57" fmla="*/ 2147483647 h 1192"/>
              <a:gd name="T58" fmla="*/ 2147483647 w 8196"/>
              <a:gd name="T59" fmla="*/ 2147483647 h 1192"/>
              <a:gd name="T60" fmla="*/ 2147483647 w 8196"/>
              <a:gd name="T61" fmla="*/ 2147483647 h 1192"/>
              <a:gd name="T62" fmla="*/ 0 w 8196"/>
              <a:gd name="T63" fmla="*/ 2147483647 h 1192"/>
              <a:gd name="T64" fmla="*/ 2147483647 w 8196"/>
              <a:gd name="T65" fmla="*/ 2147483647 h 1192"/>
              <a:gd name="T66" fmla="*/ 2147483647 w 8196"/>
              <a:gd name="T67" fmla="*/ 2147483647 h 1192"/>
              <a:gd name="T68" fmla="*/ 2147483647 w 8196"/>
              <a:gd name="T69" fmla="*/ 2147483647 h 1192"/>
              <a:gd name="T70" fmla="*/ 2147483647 w 8196"/>
              <a:gd name="T71" fmla="*/ 2147483647 h 119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196" h="1192">
                <a:moveTo>
                  <a:pt x="8192" y="512"/>
                </a:moveTo>
                <a:lnTo>
                  <a:pt x="8192" y="512"/>
                </a:lnTo>
                <a:lnTo>
                  <a:pt x="8116" y="542"/>
                </a:lnTo>
                <a:lnTo>
                  <a:pt x="8040" y="570"/>
                </a:lnTo>
                <a:lnTo>
                  <a:pt x="7960" y="596"/>
                </a:lnTo>
                <a:lnTo>
                  <a:pt x="7878" y="620"/>
                </a:lnTo>
                <a:lnTo>
                  <a:pt x="7794" y="644"/>
                </a:lnTo>
                <a:lnTo>
                  <a:pt x="7706" y="666"/>
                </a:lnTo>
                <a:lnTo>
                  <a:pt x="7616" y="684"/>
                </a:lnTo>
                <a:lnTo>
                  <a:pt x="7522" y="702"/>
                </a:lnTo>
                <a:lnTo>
                  <a:pt x="7424" y="718"/>
                </a:lnTo>
                <a:lnTo>
                  <a:pt x="7322" y="730"/>
                </a:lnTo>
                <a:lnTo>
                  <a:pt x="7216" y="742"/>
                </a:lnTo>
                <a:lnTo>
                  <a:pt x="7106" y="750"/>
                </a:lnTo>
                <a:lnTo>
                  <a:pt x="6992" y="758"/>
                </a:lnTo>
                <a:lnTo>
                  <a:pt x="6872" y="762"/>
                </a:lnTo>
                <a:lnTo>
                  <a:pt x="6748" y="762"/>
                </a:lnTo>
                <a:lnTo>
                  <a:pt x="6618" y="760"/>
                </a:lnTo>
                <a:lnTo>
                  <a:pt x="6482" y="756"/>
                </a:lnTo>
                <a:lnTo>
                  <a:pt x="6342" y="750"/>
                </a:lnTo>
                <a:lnTo>
                  <a:pt x="6196" y="740"/>
                </a:lnTo>
                <a:lnTo>
                  <a:pt x="6042" y="726"/>
                </a:lnTo>
                <a:lnTo>
                  <a:pt x="5882" y="710"/>
                </a:lnTo>
                <a:lnTo>
                  <a:pt x="5716" y="690"/>
                </a:lnTo>
                <a:lnTo>
                  <a:pt x="5544" y="668"/>
                </a:lnTo>
                <a:lnTo>
                  <a:pt x="5364" y="642"/>
                </a:lnTo>
                <a:lnTo>
                  <a:pt x="5176" y="612"/>
                </a:lnTo>
                <a:lnTo>
                  <a:pt x="4982" y="578"/>
                </a:lnTo>
                <a:lnTo>
                  <a:pt x="4778" y="540"/>
                </a:lnTo>
                <a:lnTo>
                  <a:pt x="4568" y="500"/>
                </a:lnTo>
                <a:lnTo>
                  <a:pt x="4348" y="454"/>
                </a:lnTo>
                <a:lnTo>
                  <a:pt x="4122" y="406"/>
                </a:lnTo>
                <a:lnTo>
                  <a:pt x="3886" y="354"/>
                </a:lnTo>
                <a:lnTo>
                  <a:pt x="3640" y="296"/>
                </a:lnTo>
                <a:lnTo>
                  <a:pt x="3396" y="240"/>
                </a:lnTo>
                <a:lnTo>
                  <a:pt x="3160" y="192"/>
                </a:lnTo>
                <a:lnTo>
                  <a:pt x="2934" y="148"/>
                </a:lnTo>
                <a:lnTo>
                  <a:pt x="2718" y="112"/>
                </a:lnTo>
                <a:lnTo>
                  <a:pt x="2512" y="82"/>
                </a:lnTo>
                <a:lnTo>
                  <a:pt x="2314" y="56"/>
                </a:lnTo>
                <a:lnTo>
                  <a:pt x="2126" y="36"/>
                </a:lnTo>
                <a:lnTo>
                  <a:pt x="1948" y="20"/>
                </a:lnTo>
                <a:lnTo>
                  <a:pt x="1776" y="10"/>
                </a:lnTo>
                <a:lnTo>
                  <a:pt x="1616" y="2"/>
                </a:lnTo>
                <a:lnTo>
                  <a:pt x="1462" y="0"/>
                </a:lnTo>
                <a:lnTo>
                  <a:pt x="1318" y="0"/>
                </a:lnTo>
                <a:lnTo>
                  <a:pt x="1182" y="4"/>
                </a:lnTo>
                <a:lnTo>
                  <a:pt x="1054" y="10"/>
                </a:lnTo>
                <a:lnTo>
                  <a:pt x="934" y="20"/>
                </a:lnTo>
                <a:lnTo>
                  <a:pt x="822" y="30"/>
                </a:lnTo>
                <a:lnTo>
                  <a:pt x="716" y="44"/>
                </a:lnTo>
                <a:lnTo>
                  <a:pt x="620" y="58"/>
                </a:lnTo>
                <a:lnTo>
                  <a:pt x="530" y="74"/>
                </a:lnTo>
                <a:lnTo>
                  <a:pt x="450" y="92"/>
                </a:lnTo>
                <a:lnTo>
                  <a:pt x="374" y="108"/>
                </a:lnTo>
                <a:lnTo>
                  <a:pt x="308" y="126"/>
                </a:lnTo>
                <a:lnTo>
                  <a:pt x="248" y="144"/>
                </a:lnTo>
                <a:lnTo>
                  <a:pt x="194" y="160"/>
                </a:lnTo>
                <a:lnTo>
                  <a:pt x="148" y="176"/>
                </a:lnTo>
                <a:lnTo>
                  <a:pt x="108" y="192"/>
                </a:lnTo>
                <a:lnTo>
                  <a:pt x="48" y="216"/>
                </a:lnTo>
                <a:lnTo>
                  <a:pt x="12" y="234"/>
                </a:lnTo>
                <a:lnTo>
                  <a:pt x="0" y="240"/>
                </a:lnTo>
                <a:lnTo>
                  <a:pt x="0" y="1192"/>
                </a:lnTo>
                <a:lnTo>
                  <a:pt x="8192" y="1192"/>
                </a:lnTo>
                <a:lnTo>
                  <a:pt x="8196" y="1186"/>
                </a:lnTo>
                <a:lnTo>
                  <a:pt x="8196" y="510"/>
                </a:lnTo>
                <a:lnTo>
                  <a:pt x="8192" y="512"/>
                </a:lnTo>
                <a:close/>
              </a:path>
            </a:pathLst>
          </a:cu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0032" y="2463560"/>
            <a:ext cx="7772400" cy="1524000"/>
          </a:xfrm>
        </p:spPr>
        <p:txBody>
          <a:bodyPr anchor="t">
            <a:normAutofit/>
          </a:bodyPr>
          <a:lstStyle>
            <a:lvl1pPr algn="ctr">
              <a:defRPr sz="44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67365" y="1437448"/>
            <a:ext cx="6417734" cy="939801"/>
          </a:xfrm>
        </p:spPr>
        <p:txBody>
          <a:bodyPr anchor="b"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0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167B7D-34EB-440E-924C-DB966C77C7A5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9337C5-B898-42B8-84DC-38B56FCF05E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3032496"/>
      </p:ext>
    </p:extLst>
  </p:cSld>
  <p:clrMapOvr>
    <a:masterClrMapping/>
  </p:clrMapOvr>
  <p:transition spd="slow">
    <p:wipe/>
  </p:transition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3"/>
          </p:nvPr>
        </p:nvSpPr>
        <p:spPr>
          <a:xfrm>
            <a:off x="676655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/>
          </p:nvPr>
        </p:nvSpPr>
        <p:spPr>
          <a:xfrm>
            <a:off x="4645152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D01C5B-83C7-4DF8-A0CF-A89A2A224A24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7025EF-7642-46AC-AED1-50BA80D7E3E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1198102"/>
      </p:ext>
    </p:extLst>
  </p:cSld>
  <p:clrMapOvr>
    <a:masterClrMapping/>
  </p:clrMapOvr>
  <p:transition spd="slow">
    <p:wipe/>
  </p:transition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6656" y="2678114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77332" y="3429000"/>
            <a:ext cx="3820055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8200" y="2678113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 i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3429000"/>
            <a:ext cx="3822192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F14EFF-4400-44D7-AAA9-6D5F89E5B38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272ED1-DB4E-4DBF-B6CB-18608D5885D0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16443250"/>
      </p:ext>
    </p:extLst>
  </p:cSld>
  <p:clrMapOvr>
    <a:masterClrMapping/>
  </p:clrMapOvr>
  <p:transition spd="slow">
    <p:wipe/>
  </p:transition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553679-A0E6-4D31-96F2-05900D4DA2A0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5A842E-1DC1-4F0A-A3AA-DD19E0F878F8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4549387"/>
      </p:ext>
    </p:extLst>
  </p:cSld>
  <p:clrMapOvr>
    <a:masterClrMapping/>
  </p:clrMapOvr>
  <p:transition spd="slow">
    <p:wipe/>
  </p:transition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1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3" name="Group 5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0325"/>
            <a:chOff x="-3905251" y="4294188"/>
            <a:chExt cx="13027839" cy="1892300"/>
          </a:xfrm>
        </p:grpSpPr>
        <p:sp>
          <p:nvSpPr>
            <p:cNvPr id="4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5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6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8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9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450B2E-A816-453F-A706-56F197FC9C5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0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912660-218F-46CD-9A6B-434C4D57688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9064464"/>
      </p:ext>
    </p:extLst>
  </p:cSld>
  <p:clrMapOvr>
    <a:masterClrMapping/>
  </p:clrMapOvr>
  <p:transition spd="slow">
    <p:wipe/>
  </p:transition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3"/>
          <p:cNvSpPr/>
          <p:nvPr/>
        </p:nvSpPr>
        <p:spPr>
          <a:xfrm>
            <a:off x="228600" y="228600"/>
            <a:ext cx="8696325" cy="4737100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Freeform 14"/>
          <p:cNvSpPr>
            <a:spLocks/>
          </p:cNvSpPr>
          <p:nvPr/>
        </p:nvSpPr>
        <p:spPr bwMode="hidden">
          <a:xfrm>
            <a:off x="6046788" y="4203700"/>
            <a:ext cx="2876550" cy="714375"/>
          </a:xfrm>
          <a:custGeom>
            <a:avLst/>
            <a:gdLst>
              <a:gd name="T0" fmla="*/ 2147483647 w 2706"/>
              <a:gd name="T1" fmla="*/ 0 h 640"/>
              <a:gd name="T2" fmla="*/ 2147483647 w 2706"/>
              <a:gd name="T3" fmla="*/ 0 h 640"/>
              <a:gd name="T4" fmla="*/ 2147483647 w 2706"/>
              <a:gd name="T5" fmla="*/ 2147483647 h 640"/>
              <a:gd name="T6" fmla="*/ 2147483647 w 2706"/>
              <a:gd name="T7" fmla="*/ 2147483647 h 640"/>
              <a:gd name="T8" fmla="*/ 2147483647 w 2706"/>
              <a:gd name="T9" fmla="*/ 2147483647 h 640"/>
              <a:gd name="T10" fmla="*/ 2147483647 w 2706"/>
              <a:gd name="T11" fmla="*/ 2147483647 h 640"/>
              <a:gd name="T12" fmla="*/ 2147483647 w 2706"/>
              <a:gd name="T13" fmla="*/ 2147483647 h 640"/>
              <a:gd name="T14" fmla="*/ 2147483647 w 2706"/>
              <a:gd name="T15" fmla="*/ 2147483647 h 640"/>
              <a:gd name="T16" fmla="*/ 2147483647 w 2706"/>
              <a:gd name="T17" fmla="*/ 2147483647 h 640"/>
              <a:gd name="T18" fmla="*/ 2147483647 w 2706"/>
              <a:gd name="T19" fmla="*/ 2147483647 h 640"/>
              <a:gd name="T20" fmla="*/ 2147483647 w 2706"/>
              <a:gd name="T21" fmla="*/ 2147483647 h 640"/>
              <a:gd name="T22" fmla="*/ 2147483647 w 2706"/>
              <a:gd name="T23" fmla="*/ 2147483647 h 640"/>
              <a:gd name="T24" fmla="*/ 2147483647 w 2706"/>
              <a:gd name="T25" fmla="*/ 2147483647 h 640"/>
              <a:gd name="T26" fmla="*/ 2147483647 w 2706"/>
              <a:gd name="T27" fmla="*/ 2147483647 h 640"/>
              <a:gd name="T28" fmla="*/ 2147483647 w 2706"/>
              <a:gd name="T29" fmla="*/ 2147483647 h 640"/>
              <a:gd name="T30" fmla="*/ 2147483647 w 2706"/>
              <a:gd name="T31" fmla="*/ 2147483647 h 640"/>
              <a:gd name="T32" fmla="*/ 2147483647 w 2706"/>
              <a:gd name="T33" fmla="*/ 2147483647 h 640"/>
              <a:gd name="T34" fmla="*/ 2147483647 w 2706"/>
              <a:gd name="T35" fmla="*/ 2147483647 h 640"/>
              <a:gd name="T36" fmla="*/ 0 w 2706"/>
              <a:gd name="T37" fmla="*/ 2147483647 h 640"/>
              <a:gd name="T38" fmla="*/ 0 w 2706"/>
              <a:gd name="T39" fmla="*/ 2147483647 h 640"/>
              <a:gd name="T40" fmla="*/ 2147483647 w 2706"/>
              <a:gd name="T41" fmla="*/ 2147483647 h 640"/>
              <a:gd name="T42" fmla="*/ 2147483647 w 2706"/>
              <a:gd name="T43" fmla="*/ 2147483647 h 640"/>
              <a:gd name="T44" fmla="*/ 2147483647 w 2706"/>
              <a:gd name="T45" fmla="*/ 2147483647 h 640"/>
              <a:gd name="T46" fmla="*/ 2147483647 w 2706"/>
              <a:gd name="T47" fmla="*/ 2147483647 h 640"/>
              <a:gd name="T48" fmla="*/ 2147483647 w 2706"/>
              <a:gd name="T49" fmla="*/ 2147483647 h 640"/>
              <a:gd name="T50" fmla="*/ 2147483647 w 2706"/>
              <a:gd name="T51" fmla="*/ 2147483647 h 640"/>
              <a:gd name="T52" fmla="*/ 2147483647 w 2706"/>
              <a:gd name="T53" fmla="*/ 2147483647 h 640"/>
              <a:gd name="T54" fmla="*/ 2147483647 w 2706"/>
              <a:gd name="T55" fmla="*/ 2147483647 h 640"/>
              <a:gd name="T56" fmla="*/ 2147483647 w 2706"/>
              <a:gd name="T57" fmla="*/ 2147483647 h 640"/>
              <a:gd name="T58" fmla="*/ 2147483647 w 2706"/>
              <a:gd name="T59" fmla="*/ 2147483647 h 640"/>
              <a:gd name="T60" fmla="*/ 2147483647 w 2706"/>
              <a:gd name="T61" fmla="*/ 2147483647 h 640"/>
              <a:gd name="T62" fmla="*/ 2147483647 w 2706"/>
              <a:gd name="T63" fmla="*/ 2147483647 h 640"/>
              <a:gd name="T64" fmla="*/ 2147483647 w 2706"/>
              <a:gd name="T65" fmla="*/ 2147483647 h 640"/>
              <a:gd name="T66" fmla="*/ 2147483647 w 2706"/>
              <a:gd name="T67" fmla="*/ 2147483647 h 640"/>
              <a:gd name="T68" fmla="*/ 2147483647 w 2706"/>
              <a:gd name="T69" fmla="*/ 2147483647 h 640"/>
              <a:gd name="T70" fmla="*/ 2147483647 w 2706"/>
              <a:gd name="T71" fmla="*/ 2147483647 h 640"/>
              <a:gd name="T72" fmla="*/ 2147483647 w 2706"/>
              <a:gd name="T73" fmla="*/ 2147483647 h 640"/>
              <a:gd name="T74" fmla="*/ 2147483647 w 2706"/>
              <a:gd name="T75" fmla="*/ 2147483647 h 640"/>
              <a:gd name="T76" fmla="*/ 2147483647 w 2706"/>
              <a:gd name="T77" fmla="*/ 2147483647 h 640"/>
              <a:gd name="T78" fmla="*/ 2147483647 w 2706"/>
              <a:gd name="T79" fmla="*/ 2147483647 h 640"/>
              <a:gd name="T80" fmla="*/ 2147483647 w 2706"/>
              <a:gd name="T81" fmla="*/ 2147483647 h 640"/>
              <a:gd name="T82" fmla="*/ 2147483647 w 2706"/>
              <a:gd name="T83" fmla="*/ 2147483647 h 640"/>
              <a:gd name="T84" fmla="*/ 2147483647 w 2706"/>
              <a:gd name="T85" fmla="*/ 2147483647 h 640"/>
              <a:gd name="T86" fmla="*/ 2147483647 w 2706"/>
              <a:gd name="T87" fmla="*/ 2147483647 h 640"/>
              <a:gd name="T88" fmla="*/ 2147483647 w 2706"/>
              <a:gd name="T89" fmla="*/ 2147483647 h 640"/>
              <a:gd name="T90" fmla="*/ 2147483647 w 2706"/>
              <a:gd name="T91" fmla="*/ 2147483647 h 640"/>
              <a:gd name="T92" fmla="*/ 2147483647 w 2706"/>
              <a:gd name="T93" fmla="*/ 2147483647 h 640"/>
              <a:gd name="T94" fmla="*/ 2147483647 w 2706"/>
              <a:gd name="T95" fmla="*/ 2147483647 h 640"/>
              <a:gd name="T96" fmla="*/ 2147483647 w 2706"/>
              <a:gd name="T97" fmla="*/ 2147483647 h 640"/>
              <a:gd name="T98" fmla="*/ 2147483647 w 2706"/>
              <a:gd name="T99" fmla="*/ 2147483647 h 640"/>
              <a:gd name="T100" fmla="*/ 2147483647 w 2706"/>
              <a:gd name="T101" fmla="*/ 2147483647 h 640"/>
              <a:gd name="T102" fmla="*/ 2147483647 w 2706"/>
              <a:gd name="T103" fmla="*/ 2147483647 h 640"/>
              <a:gd name="T104" fmla="*/ 2147483647 w 2706"/>
              <a:gd name="T105" fmla="*/ 2147483647 h 640"/>
              <a:gd name="T106" fmla="*/ 2147483647 w 2706"/>
              <a:gd name="T107" fmla="*/ 0 h 640"/>
              <a:gd name="T108" fmla="*/ 2147483647 w 2706"/>
              <a:gd name="T109" fmla="*/ 0 h 640"/>
              <a:gd name="T110" fmla="*/ 2147483647 w 2706"/>
              <a:gd name="T111" fmla="*/ 0 h 640"/>
              <a:gd name="T112" fmla="*/ 2147483647 w 2706"/>
              <a:gd name="T113" fmla="*/ 0 h 64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706" h="640">
                <a:moveTo>
                  <a:pt x="2700" y="0"/>
                </a:moveTo>
                <a:lnTo>
                  <a:pt x="2700" y="0"/>
                </a:lnTo>
                <a:lnTo>
                  <a:pt x="2586" y="18"/>
                </a:lnTo>
                <a:lnTo>
                  <a:pt x="2470" y="38"/>
                </a:lnTo>
                <a:lnTo>
                  <a:pt x="2352" y="60"/>
                </a:lnTo>
                <a:lnTo>
                  <a:pt x="2230" y="82"/>
                </a:lnTo>
                <a:lnTo>
                  <a:pt x="2106" y="108"/>
                </a:lnTo>
                <a:lnTo>
                  <a:pt x="1978" y="134"/>
                </a:lnTo>
                <a:lnTo>
                  <a:pt x="1848" y="164"/>
                </a:lnTo>
                <a:lnTo>
                  <a:pt x="1714" y="194"/>
                </a:lnTo>
                <a:lnTo>
                  <a:pt x="1472" y="252"/>
                </a:lnTo>
                <a:lnTo>
                  <a:pt x="1236" y="304"/>
                </a:lnTo>
                <a:lnTo>
                  <a:pt x="1010" y="352"/>
                </a:lnTo>
                <a:lnTo>
                  <a:pt x="792" y="398"/>
                </a:lnTo>
                <a:lnTo>
                  <a:pt x="584" y="438"/>
                </a:lnTo>
                <a:lnTo>
                  <a:pt x="382" y="474"/>
                </a:lnTo>
                <a:lnTo>
                  <a:pt x="188" y="508"/>
                </a:lnTo>
                <a:lnTo>
                  <a:pt x="0" y="538"/>
                </a:lnTo>
                <a:lnTo>
                  <a:pt x="130" y="556"/>
                </a:lnTo>
                <a:lnTo>
                  <a:pt x="254" y="572"/>
                </a:lnTo>
                <a:lnTo>
                  <a:pt x="374" y="586"/>
                </a:lnTo>
                <a:lnTo>
                  <a:pt x="492" y="598"/>
                </a:lnTo>
                <a:lnTo>
                  <a:pt x="606" y="610"/>
                </a:lnTo>
                <a:lnTo>
                  <a:pt x="716" y="618"/>
                </a:lnTo>
                <a:lnTo>
                  <a:pt x="822" y="626"/>
                </a:lnTo>
                <a:lnTo>
                  <a:pt x="926" y="632"/>
                </a:lnTo>
                <a:lnTo>
                  <a:pt x="1028" y="636"/>
                </a:lnTo>
                <a:lnTo>
                  <a:pt x="1126" y="638"/>
                </a:lnTo>
                <a:lnTo>
                  <a:pt x="1220" y="640"/>
                </a:lnTo>
                <a:lnTo>
                  <a:pt x="1312" y="640"/>
                </a:lnTo>
                <a:lnTo>
                  <a:pt x="1402" y="638"/>
                </a:lnTo>
                <a:lnTo>
                  <a:pt x="1490" y="636"/>
                </a:lnTo>
                <a:lnTo>
                  <a:pt x="1574" y="632"/>
                </a:lnTo>
                <a:lnTo>
                  <a:pt x="1656" y="626"/>
                </a:lnTo>
                <a:lnTo>
                  <a:pt x="1734" y="620"/>
                </a:lnTo>
                <a:lnTo>
                  <a:pt x="1812" y="612"/>
                </a:lnTo>
                <a:lnTo>
                  <a:pt x="1886" y="602"/>
                </a:lnTo>
                <a:lnTo>
                  <a:pt x="1960" y="592"/>
                </a:lnTo>
                <a:lnTo>
                  <a:pt x="2030" y="580"/>
                </a:lnTo>
                <a:lnTo>
                  <a:pt x="2100" y="568"/>
                </a:lnTo>
                <a:lnTo>
                  <a:pt x="2166" y="554"/>
                </a:lnTo>
                <a:lnTo>
                  <a:pt x="2232" y="540"/>
                </a:lnTo>
                <a:lnTo>
                  <a:pt x="2296" y="524"/>
                </a:lnTo>
                <a:lnTo>
                  <a:pt x="2358" y="508"/>
                </a:lnTo>
                <a:lnTo>
                  <a:pt x="2418" y="490"/>
                </a:lnTo>
                <a:lnTo>
                  <a:pt x="2478" y="472"/>
                </a:lnTo>
                <a:lnTo>
                  <a:pt x="2592" y="432"/>
                </a:lnTo>
                <a:lnTo>
                  <a:pt x="2702" y="390"/>
                </a:lnTo>
                <a:lnTo>
                  <a:pt x="2706" y="388"/>
                </a:lnTo>
                <a:lnTo>
                  <a:pt x="2706" y="0"/>
                </a:lnTo>
                <a:lnTo>
                  <a:pt x="2700" y="0"/>
                </a:lnTo>
                <a:close/>
              </a:path>
            </a:pathLst>
          </a:custGeom>
          <a:solidFill>
            <a:schemeClr val="bg2">
              <a:alpha val="2901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6" name="Freeform 18"/>
          <p:cNvSpPr>
            <a:spLocks/>
          </p:cNvSpPr>
          <p:nvPr/>
        </p:nvSpPr>
        <p:spPr bwMode="hidden">
          <a:xfrm>
            <a:off x="2619375" y="4075113"/>
            <a:ext cx="5545138" cy="850900"/>
          </a:xfrm>
          <a:custGeom>
            <a:avLst/>
            <a:gdLst>
              <a:gd name="T0" fmla="*/ 2147483647 w 5216"/>
              <a:gd name="T1" fmla="*/ 2147483647 h 762"/>
              <a:gd name="T2" fmla="*/ 2147483647 w 5216"/>
              <a:gd name="T3" fmla="*/ 2147483647 h 762"/>
              <a:gd name="T4" fmla="*/ 2147483647 w 5216"/>
              <a:gd name="T5" fmla="*/ 2147483647 h 762"/>
              <a:gd name="T6" fmla="*/ 2147483647 w 5216"/>
              <a:gd name="T7" fmla="*/ 2147483647 h 762"/>
              <a:gd name="T8" fmla="*/ 2147483647 w 5216"/>
              <a:gd name="T9" fmla="*/ 2147483647 h 762"/>
              <a:gd name="T10" fmla="*/ 2147483647 w 5216"/>
              <a:gd name="T11" fmla="*/ 2147483647 h 762"/>
              <a:gd name="T12" fmla="*/ 2147483647 w 5216"/>
              <a:gd name="T13" fmla="*/ 2147483647 h 762"/>
              <a:gd name="T14" fmla="*/ 2147483647 w 5216"/>
              <a:gd name="T15" fmla="*/ 2147483647 h 762"/>
              <a:gd name="T16" fmla="*/ 2147483647 w 5216"/>
              <a:gd name="T17" fmla="*/ 2147483647 h 762"/>
              <a:gd name="T18" fmla="*/ 2147483647 w 5216"/>
              <a:gd name="T19" fmla="*/ 2147483647 h 762"/>
              <a:gd name="T20" fmla="*/ 2147483647 w 5216"/>
              <a:gd name="T21" fmla="*/ 2147483647 h 762"/>
              <a:gd name="T22" fmla="*/ 2147483647 w 5216"/>
              <a:gd name="T23" fmla="*/ 2147483647 h 762"/>
              <a:gd name="T24" fmla="*/ 2147483647 w 5216"/>
              <a:gd name="T25" fmla="*/ 2147483647 h 762"/>
              <a:gd name="T26" fmla="*/ 2147483647 w 5216"/>
              <a:gd name="T27" fmla="*/ 0 h 762"/>
              <a:gd name="T28" fmla="*/ 2147483647 w 5216"/>
              <a:gd name="T29" fmla="*/ 2147483647 h 762"/>
              <a:gd name="T30" fmla="*/ 2147483647 w 5216"/>
              <a:gd name="T31" fmla="*/ 2147483647 h 762"/>
              <a:gd name="T32" fmla="*/ 0 w 5216"/>
              <a:gd name="T33" fmla="*/ 2147483647 h 762"/>
              <a:gd name="T34" fmla="*/ 2147483647 w 5216"/>
              <a:gd name="T35" fmla="*/ 2147483647 h 762"/>
              <a:gd name="T36" fmla="*/ 2147483647 w 5216"/>
              <a:gd name="T37" fmla="*/ 2147483647 h 762"/>
              <a:gd name="T38" fmla="*/ 2147483647 w 5216"/>
              <a:gd name="T39" fmla="*/ 2147483647 h 762"/>
              <a:gd name="T40" fmla="*/ 2147483647 w 5216"/>
              <a:gd name="T41" fmla="*/ 2147483647 h 762"/>
              <a:gd name="T42" fmla="*/ 2147483647 w 5216"/>
              <a:gd name="T43" fmla="*/ 2147483647 h 762"/>
              <a:gd name="T44" fmla="*/ 2147483647 w 5216"/>
              <a:gd name="T45" fmla="*/ 2147483647 h 762"/>
              <a:gd name="T46" fmla="*/ 2147483647 w 5216"/>
              <a:gd name="T47" fmla="*/ 2147483647 h 762"/>
              <a:gd name="T48" fmla="*/ 2147483647 w 5216"/>
              <a:gd name="T49" fmla="*/ 2147483647 h 762"/>
              <a:gd name="T50" fmla="*/ 2147483647 w 5216"/>
              <a:gd name="T51" fmla="*/ 2147483647 h 762"/>
              <a:gd name="T52" fmla="*/ 2147483647 w 5216"/>
              <a:gd name="T53" fmla="*/ 2147483647 h 762"/>
              <a:gd name="T54" fmla="*/ 2147483647 w 5216"/>
              <a:gd name="T55" fmla="*/ 2147483647 h 762"/>
              <a:gd name="T56" fmla="*/ 2147483647 w 5216"/>
              <a:gd name="T57" fmla="*/ 2147483647 h 762"/>
              <a:gd name="T58" fmla="*/ 2147483647 w 5216"/>
              <a:gd name="T59" fmla="*/ 2147483647 h 762"/>
              <a:gd name="T60" fmla="*/ 2147483647 w 5216"/>
              <a:gd name="T61" fmla="*/ 2147483647 h 762"/>
              <a:gd name="T62" fmla="*/ 2147483647 w 5216"/>
              <a:gd name="T63" fmla="*/ 2147483647 h 762"/>
              <a:gd name="T64" fmla="*/ 2147483647 w 5216"/>
              <a:gd name="T65" fmla="*/ 2147483647 h 762"/>
              <a:gd name="T66" fmla="*/ 2147483647 w 5216"/>
              <a:gd name="T67" fmla="*/ 2147483647 h 762"/>
              <a:gd name="T68" fmla="*/ 2147483647 w 5216"/>
              <a:gd name="T69" fmla="*/ 2147483647 h 762"/>
              <a:gd name="T70" fmla="*/ 2147483647 w 5216"/>
              <a:gd name="T71" fmla="*/ 2147483647 h 7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216" h="762">
                <a:moveTo>
                  <a:pt x="5216" y="714"/>
                </a:moveTo>
                <a:lnTo>
                  <a:pt x="5216" y="714"/>
                </a:lnTo>
                <a:lnTo>
                  <a:pt x="5102" y="700"/>
                </a:lnTo>
                <a:lnTo>
                  <a:pt x="4984" y="686"/>
                </a:lnTo>
                <a:lnTo>
                  <a:pt x="4738" y="652"/>
                </a:lnTo>
                <a:lnTo>
                  <a:pt x="4478" y="610"/>
                </a:lnTo>
                <a:lnTo>
                  <a:pt x="4204" y="564"/>
                </a:lnTo>
                <a:lnTo>
                  <a:pt x="3914" y="508"/>
                </a:lnTo>
                <a:lnTo>
                  <a:pt x="3608" y="446"/>
                </a:lnTo>
                <a:lnTo>
                  <a:pt x="3286" y="374"/>
                </a:lnTo>
                <a:lnTo>
                  <a:pt x="2946" y="296"/>
                </a:lnTo>
                <a:lnTo>
                  <a:pt x="2812" y="266"/>
                </a:lnTo>
                <a:lnTo>
                  <a:pt x="2682" y="236"/>
                </a:lnTo>
                <a:lnTo>
                  <a:pt x="2556" y="210"/>
                </a:lnTo>
                <a:lnTo>
                  <a:pt x="2430" y="184"/>
                </a:lnTo>
                <a:lnTo>
                  <a:pt x="2308" y="162"/>
                </a:lnTo>
                <a:lnTo>
                  <a:pt x="2190" y="140"/>
                </a:lnTo>
                <a:lnTo>
                  <a:pt x="2074" y="120"/>
                </a:lnTo>
                <a:lnTo>
                  <a:pt x="1960" y="102"/>
                </a:lnTo>
                <a:lnTo>
                  <a:pt x="1850" y="86"/>
                </a:lnTo>
                <a:lnTo>
                  <a:pt x="1740" y="72"/>
                </a:lnTo>
                <a:lnTo>
                  <a:pt x="1532" y="46"/>
                </a:lnTo>
                <a:lnTo>
                  <a:pt x="1334" y="28"/>
                </a:lnTo>
                <a:lnTo>
                  <a:pt x="1148" y="14"/>
                </a:lnTo>
                <a:lnTo>
                  <a:pt x="970" y="4"/>
                </a:lnTo>
                <a:lnTo>
                  <a:pt x="802" y="0"/>
                </a:lnTo>
                <a:lnTo>
                  <a:pt x="644" y="0"/>
                </a:lnTo>
                <a:lnTo>
                  <a:pt x="496" y="4"/>
                </a:lnTo>
                <a:lnTo>
                  <a:pt x="358" y="10"/>
                </a:lnTo>
                <a:lnTo>
                  <a:pt x="230" y="20"/>
                </a:lnTo>
                <a:lnTo>
                  <a:pt x="110" y="32"/>
                </a:lnTo>
                <a:lnTo>
                  <a:pt x="0" y="48"/>
                </a:lnTo>
                <a:lnTo>
                  <a:pt x="154" y="66"/>
                </a:lnTo>
                <a:lnTo>
                  <a:pt x="314" y="86"/>
                </a:lnTo>
                <a:lnTo>
                  <a:pt x="480" y="112"/>
                </a:lnTo>
                <a:lnTo>
                  <a:pt x="652" y="140"/>
                </a:lnTo>
                <a:lnTo>
                  <a:pt x="830" y="174"/>
                </a:lnTo>
                <a:lnTo>
                  <a:pt x="1014" y="210"/>
                </a:lnTo>
                <a:lnTo>
                  <a:pt x="1206" y="250"/>
                </a:lnTo>
                <a:lnTo>
                  <a:pt x="1402" y="296"/>
                </a:lnTo>
                <a:lnTo>
                  <a:pt x="1756" y="378"/>
                </a:lnTo>
                <a:lnTo>
                  <a:pt x="2092" y="450"/>
                </a:lnTo>
                <a:lnTo>
                  <a:pt x="2408" y="516"/>
                </a:lnTo>
                <a:lnTo>
                  <a:pt x="2562" y="544"/>
                </a:lnTo>
                <a:lnTo>
                  <a:pt x="2708" y="572"/>
                </a:lnTo>
                <a:lnTo>
                  <a:pt x="2852" y="598"/>
                </a:lnTo>
                <a:lnTo>
                  <a:pt x="2992" y="620"/>
                </a:lnTo>
                <a:lnTo>
                  <a:pt x="3128" y="642"/>
                </a:lnTo>
                <a:lnTo>
                  <a:pt x="3260" y="662"/>
                </a:lnTo>
                <a:lnTo>
                  <a:pt x="3388" y="678"/>
                </a:lnTo>
                <a:lnTo>
                  <a:pt x="3512" y="694"/>
                </a:lnTo>
                <a:lnTo>
                  <a:pt x="3632" y="708"/>
                </a:lnTo>
                <a:lnTo>
                  <a:pt x="3750" y="722"/>
                </a:lnTo>
                <a:lnTo>
                  <a:pt x="3864" y="732"/>
                </a:lnTo>
                <a:lnTo>
                  <a:pt x="3974" y="740"/>
                </a:lnTo>
                <a:lnTo>
                  <a:pt x="4080" y="748"/>
                </a:lnTo>
                <a:lnTo>
                  <a:pt x="4184" y="754"/>
                </a:lnTo>
                <a:lnTo>
                  <a:pt x="4286" y="758"/>
                </a:lnTo>
                <a:lnTo>
                  <a:pt x="4384" y="762"/>
                </a:lnTo>
                <a:lnTo>
                  <a:pt x="4478" y="762"/>
                </a:lnTo>
                <a:lnTo>
                  <a:pt x="4570" y="762"/>
                </a:lnTo>
                <a:lnTo>
                  <a:pt x="4660" y="760"/>
                </a:lnTo>
                <a:lnTo>
                  <a:pt x="4746" y="758"/>
                </a:lnTo>
                <a:lnTo>
                  <a:pt x="4830" y="754"/>
                </a:lnTo>
                <a:lnTo>
                  <a:pt x="4912" y="748"/>
                </a:lnTo>
                <a:lnTo>
                  <a:pt x="4992" y="740"/>
                </a:lnTo>
                <a:lnTo>
                  <a:pt x="5068" y="732"/>
                </a:lnTo>
                <a:lnTo>
                  <a:pt x="5144" y="724"/>
                </a:lnTo>
                <a:lnTo>
                  <a:pt x="5216" y="71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7" name="Freeform 22"/>
          <p:cNvSpPr>
            <a:spLocks/>
          </p:cNvSpPr>
          <p:nvPr/>
        </p:nvSpPr>
        <p:spPr bwMode="hidden">
          <a:xfrm>
            <a:off x="2828925" y="4087813"/>
            <a:ext cx="5467350" cy="774700"/>
          </a:xfrm>
          <a:custGeom>
            <a:avLst/>
            <a:gdLst>
              <a:gd name="T0" fmla="*/ 0 w 5144"/>
              <a:gd name="T1" fmla="*/ 2147483647 h 694"/>
              <a:gd name="T2" fmla="*/ 0 w 5144"/>
              <a:gd name="T3" fmla="*/ 2147483647 h 694"/>
              <a:gd name="T4" fmla="*/ 2147483647 w 5144"/>
              <a:gd name="T5" fmla="*/ 2147483647 h 694"/>
              <a:gd name="T6" fmla="*/ 2147483647 w 5144"/>
              <a:gd name="T7" fmla="*/ 2147483647 h 694"/>
              <a:gd name="T8" fmla="*/ 2147483647 w 5144"/>
              <a:gd name="T9" fmla="*/ 2147483647 h 694"/>
              <a:gd name="T10" fmla="*/ 2147483647 w 5144"/>
              <a:gd name="T11" fmla="*/ 2147483647 h 694"/>
              <a:gd name="T12" fmla="*/ 2147483647 w 5144"/>
              <a:gd name="T13" fmla="*/ 2147483647 h 694"/>
              <a:gd name="T14" fmla="*/ 2147483647 w 5144"/>
              <a:gd name="T15" fmla="*/ 2147483647 h 694"/>
              <a:gd name="T16" fmla="*/ 2147483647 w 5144"/>
              <a:gd name="T17" fmla="*/ 2147483647 h 694"/>
              <a:gd name="T18" fmla="*/ 2147483647 w 5144"/>
              <a:gd name="T19" fmla="*/ 2147483647 h 694"/>
              <a:gd name="T20" fmla="*/ 2147483647 w 5144"/>
              <a:gd name="T21" fmla="*/ 2147483647 h 694"/>
              <a:gd name="T22" fmla="*/ 2147483647 w 5144"/>
              <a:gd name="T23" fmla="*/ 2147483647 h 694"/>
              <a:gd name="T24" fmla="*/ 2147483647 w 5144"/>
              <a:gd name="T25" fmla="*/ 0 h 694"/>
              <a:gd name="T26" fmla="*/ 2147483647 w 5144"/>
              <a:gd name="T27" fmla="*/ 2147483647 h 694"/>
              <a:gd name="T28" fmla="*/ 2147483647 w 5144"/>
              <a:gd name="T29" fmla="*/ 2147483647 h 694"/>
              <a:gd name="T30" fmla="*/ 2147483647 w 5144"/>
              <a:gd name="T31" fmla="*/ 2147483647 h 694"/>
              <a:gd name="T32" fmla="*/ 2147483647 w 5144"/>
              <a:gd name="T33" fmla="*/ 2147483647 h 694"/>
              <a:gd name="T34" fmla="*/ 2147483647 w 5144"/>
              <a:gd name="T35" fmla="*/ 2147483647 h 694"/>
              <a:gd name="T36" fmla="*/ 2147483647 w 5144"/>
              <a:gd name="T37" fmla="*/ 2147483647 h 694"/>
              <a:gd name="T38" fmla="*/ 2147483647 w 5144"/>
              <a:gd name="T39" fmla="*/ 2147483647 h 694"/>
              <a:gd name="T40" fmla="*/ 2147483647 w 5144"/>
              <a:gd name="T41" fmla="*/ 2147483647 h 694"/>
              <a:gd name="T42" fmla="*/ 2147483647 w 5144"/>
              <a:gd name="T43" fmla="*/ 2147483647 h 694"/>
              <a:gd name="T44" fmla="*/ 2147483647 w 5144"/>
              <a:gd name="T45" fmla="*/ 2147483647 h 694"/>
              <a:gd name="T46" fmla="*/ 2147483647 w 5144"/>
              <a:gd name="T47" fmla="*/ 2147483647 h 694"/>
              <a:gd name="T48" fmla="*/ 2147483647 w 5144"/>
              <a:gd name="T49" fmla="*/ 2147483647 h 694"/>
              <a:gd name="T50" fmla="*/ 2147483647 w 5144"/>
              <a:gd name="T51" fmla="*/ 2147483647 h 694"/>
              <a:gd name="T52" fmla="*/ 2147483647 w 5144"/>
              <a:gd name="T53" fmla="*/ 2147483647 h 694"/>
              <a:gd name="T54" fmla="*/ 2147483647 w 5144"/>
              <a:gd name="T55" fmla="*/ 2147483647 h 694"/>
              <a:gd name="T56" fmla="*/ 2147483647 w 5144"/>
              <a:gd name="T57" fmla="*/ 2147483647 h 694"/>
              <a:gd name="T58" fmla="*/ 2147483647 w 5144"/>
              <a:gd name="T59" fmla="*/ 2147483647 h 694"/>
              <a:gd name="T60" fmla="*/ 2147483647 w 5144"/>
              <a:gd name="T61" fmla="*/ 2147483647 h 69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144" h="694">
                <a:moveTo>
                  <a:pt x="0" y="70"/>
                </a:moveTo>
                <a:lnTo>
                  <a:pt x="0" y="70"/>
                </a:lnTo>
                <a:lnTo>
                  <a:pt x="18" y="66"/>
                </a:lnTo>
                <a:lnTo>
                  <a:pt x="72" y="56"/>
                </a:lnTo>
                <a:lnTo>
                  <a:pt x="164" y="42"/>
                </a:lnTo>
                <a:lnTo>
                  <a:pt x="224" y="34"/>
                </a:lnTo>
                <a:lnTo>
                  <a:pt x="294" y="26"/>
                </a:lnTo>
                <a:lnTo>
                  <a:pt x="372" y="20"/>
                </a:lnTo>
                <a:lnTo>
                  <a:pt x="462" y="14"/>
                </a:lnTo>
                <a:lnTo>
                  <a:pt x="560" y="8"/>
                </a:lnTo>
                <a:lnTo>
                  <a:pt x="670" y="4"/>
                </a:lnTo>
                <a:lnTo>
                  <a:pt x="790" y="2"/>
                </a:lnTo>
                <a:lnTo>
                  <a:pt x="920" y="0"/>
                </a:lnTo>
                <a:lnTo>
                  <a:pt x="1060" y="2"/>
                </a:lnTo>
                <a:lnTo>
                  <a:pt x="1210" y="6"/>
                </a:lnTo>
                <a:lnTo>
                  <a:pt x="1372" y="14"/>
                </a:lnTo>
                <a:lnTo>
                  <a:pt x="1544" y="24"/>
                </a:lnTo>
                <a:lnTo>
                  <a:pt x="1726" y="40"/>
                </a:lnTo>
                <a:lnTo>
                  <a:pt x="1920" y="58"/>
                </a:lnTo>
                <a:lnTo>
                  <a:pt x="2126" y="80"/>
                </a:lnTo>
                <a:lnTo>
                  <a:pt x="2342" y="106"/>
                </a:lnTo>
                <a:lnTo>
                  <a:pt x="2570" y="138"/>
                </a:lnTo>
                <a:lnTo>
                  <a:pt x="2808" y="174"/>
                </a:lnTo>
                <a:lnTo>
                  <a:pt x="3058" y="216"/>
                </a:lnTo>
                <a:lnTo>
                  <a:pt x="3320" y="266"/>
                </a:lnTo>
                <a:lnTo>
                  <a:pt x="3594" y="320"/>
                </a:lnTo>
                <a:lnTo>
                  <a:pt x="3880" y="380"/>
                </a:lnTo>
                <a:lnTo>
                  <a:pt x="4178" y="448"/>
                </a:lnTo>
                <a:lnTo>
                  <a:pt x="4488" y="522"/>
                </a:lnTo>
                <a:lnTo>
                  <a:pt x="4810" y="604"/>
                </a:lnTo>
                <a:lnTo>
                  <a:pt x="5144" y="694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8" name="Freeform 26"/>
          <p:cNvSpPr>
            <a:spLocks/>
          </p:cNvSpPr>
          <p:nvPr/>
        </p:nvSpPr>
        <p:spPr bwMode="hidden">
          <a:xfrm>
            <a:off x="5610225" y="4073525"/>
            <a:ext cx="3306763" cy="652463"/>
          </a:xfrm>
          <a:custGeom>
            <a:avLst/>
            <a:gdLst>
              <a:gd name="T0" fmla="*/ 0 w 3112"/>
              <a:gd name="T1" fmla="*/ 2147483647 h 584"/>
              <a:gd name="T2" fmla="*/ 0 w 3112"/>
              <a:gd name="T3" fmla="*/ 2147483647 h 584"/>
              <a:gd name="T4" fmla="*/ 2147483647 w 3112"/>
              <a:gd name="T5" fmla="*/ 2147483647 h 584"/>
              <a:gd name="T6" fmla="*/ 2147483647 w 3112"/>
              <a:gd name="T7" fmla="*/ 2147483647 h 584"/>
              <a:gd name="T8" fmla="*/ 2147483647 w 3112"/>
              <a:gd name="T9" fmla="*/ 2147483647 h 584"/>
              <a:gd name="T10" fmla="*/ 2147483647 w 3112"/>
              <a:gd name="T11" fmla="*/ 2147483647 h 584"/>
              <a:gd name="T12" fmla="*/ 2147483647 w 3112"/>
              <a:gd name="T13" fmla="*/ 2147483647 h 584"/>
              <a:gd name="T14" fmla="*/ 2147483647 w 3112"/>
              <a:gd name="T15" fmla="*/ 2147483647 h 584"/>
              <a:gd name="T16" fmla="*/ 2147483647 w 3112"/>
              <a:gd name="T17" fmla="*/ 2147483647 h 584"/>
              <a:gd name="T18" fmla="*/ 2147483647 w 3112"/>
              <a:gd name="T19" fmla="*/ 2147483647 h 584"/>
              <a:gd name="T20" fmla="*/ 2147483647 w 3112"/>
              <a:gd name="T21" fmla="*/ 2147483647 h 584"/>
              <a:gd name="T22" fmla="*/ 2147483647 w 3112"/>
              <a:gd name="T23" fmla="*/ 2147483647 h 584"/>
              <a:gd name="T24" fmla="*/ 2147483647 w 3112"/>
              <a:gd name="T25" fmla="*/ 2147483647 h 584"/>
              <a:gd name="T26" fmla="*/ 2147483647 w 3112"/>
              <a:gd name="T27" fmla="*/ 2147483647 h 584"/>
              <a:gd name="T28" fmla="*/ 2147483647 w 3112"/>
              <a:gd name="T29" fmla="*/ 2147483647 h 584"/>
              <a:gd name="T30" fmla="*/ 2147483647 w 3112"/>
              <a:gd name="T31" fmla="*/ 2147483647 h 584"/>
              <a:gd name="T32" fmla="*/ 2147483647 w 3112"/>
              <a:gd name="T33" fmla="*/ 2147483647 h 584"/>
              <a:gd name="T34" fmla="*/ 2147483647 w 3112"/>
              <a:gd name="T35" fmla="*/ 2147483647 h 584"/>
              <a:gd name="T36" fmla="*/ 2147483647 w 3112"/>
              <a:gd name="T37" fmla="*/ 2147483647 h 584"/>
              <a:gd name="T38" fmla="*/ 2147483647 w 3112"/>
              <a:gd name="T39" fmla="*/ 0 h 5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112" h="584">
                <a:moveTo>
                  <a:pt x="0" y="584"/>
                </a:moveTo>
                <a:lnTo>
                  <a:pt x="0" y="584"/>
                </a:lnTo>
                <a:lnTo>
                  <a:pt x="90" y="560"/>
                </a:lnTo>
                <a:lnTo>
                  <a:pt x="336" y="498"/>
                </a:lnTo>
                <a:lnTo>
                  <a:pt x="506" y="456"/>
                </a:lnTo>
                <a:lnTo>
                  <a:pt x="702" y="410"/>
                </a:lnTo>
                <a:lnTo>
                  <a:pt x="920" y="360"/>
                </a:lnTo>
                <a:lnTo>
                  <a:pt x="1154" y="306"/>
                </a:lnTo>
                <a:lnTo>
                  <a:pt x="1402" y="254"/>
                </a:lnTo>
                <a:lnTo>
                  <a:pt x="1656" y="202"/>
                </a:lnTo>
                <a:lnTo>
                  <a:pt x="1916" y="154"/>
                </a:lnTo>
                <a:lnTo>
                  <a:pt x="2174" y="108"/>
                </a:lnTo>
                <a:lnTo>
                  <a:pt x="2302" y="88"/>
                </a:lnTo>
                <a:lnTo>
                  <a:pt x="2426" y="68"/>
                </a:lnTo>
                <a:lnTo>
                  <a:pt x="2550" y="52"/>
                </a:lnTo>
                <a:lnTo>
                  <a:pt x="2670" y="36"/>
                </a:lnTo>
                <a:lnTo>
                  <a:pt x="2788" y="24"/>
                </a:lnTo>
                <a:lnTo>
                  <a:pt x="2900" y="14"/>
                </a:lnTo>
                <a:lnTo>
                  <a:pt x="3008" y="6"/>
                </a:lnTo>
                <a:lnTo>
                  <a:pt x="3112" y="0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 useBgFill="1">
        <p:nvSpPr>
          <p:cNvPr id="9" name="Freeform 10"/>
          <p:cNvSpPr>
            <a:spLocks/>
          </p:cNvSpPr>
          <p:nvPr/>
        </p:nvSpPr>
        <p:spPr bwMode="hidden">
          <a:xfrm>
            <a:off x="211138" y="4059238"/>
            <a:ext cx="8723312" cy="1328737"/>
          </a:xfrm>
          <a:custGeom>
            <a:avLst/>
            <a:gdLst>
              <a:gd name="T0" fmla="*/ 2147483647 w 8196"/>
              <a:gd name="T1" fmla="*/ 2147483647 h 1192"/>
              <a:gd name="T2" fmla="*/ 2147483647 w 8196"/>
              <a:gd name="T3" fmla="*/ 2147483647 h 1192"/>
              <a:gd name="T4" fmla="*/ 2147483647 w 8196"/>
              <a:gd name="T5" fmla="*/ 2147483647 h 1192"/>
              <a:gd name="T6" fmla="*/ 2147483647 w 8196"/>
              <a:gd name="T7" fmla="*/ 2147483647 h 1192"/>
              <a:gd name="T8" fmla="*/ 2147483647 w 8196"/>
              <a:gd name="T9" fmla="*/ 2147483647 h 1192"/>
              <a:gd name="T10" fmla="*/ 2147483647 w 8196"/>
              <a:gd name="T11" fmla="*/ 2147483647 h 1192"/>
              <a:gd name="T12" fmla="*/ 2147483647 w 8196"/>
              <a:gd name="T13" fmla="*/ 2147483647 h 1192"/>
              <a:gd name="T14" fmla="*/ 2147483647 w 8196"/>
              <a:gd name="T15" fmla="*/ 2147483647 h 1192"/>
              <a:gd name="T16" fmla="*/ 2147483647 w 8196"/>
              <a:gd name="T17" fmla="*/ 2147483647 h 1192"/>
              <a:gd name="T18" fmla="*/ 2147483647 w 8196"/>
              <a:gd name="T19" fmla="*/ 2147483647 h 1192"/>
              <a:gd name="T20" fmla="*/ 2147483647 w 8196"/>
              <a:gd name="T21" fmla="*/ 2147483647 h 1192"/>
              <a:gd name="T22" fmla="*/ 2147483647 w 8196"/>
              <a:gd name="T23" fmla="*/ 2147483647 h 1192"/>
              <a:gd name="T24" fmla="*/ 2147483647 w 8196"/>
              <a:gd name="T25" fmla="*/ 2147483647 h 1192"/>
              <a:gd name="T26" fmla="*/ 2147483647 w 8196"/>
              <a:gd name="T27" fmla="*/ 2147483647 h 1192"/>
              <a:gd name="T28" fmla="*/ 2147483647 w 8196"/>
              <a:gd name="T29" fmla="*/ 2147483647 h 1192"/>
              <a:gd name="T30" fmla="*/ 2147483647 w 8196"/>
              <a:gd name="T31" fmla="*/ 2147483647 h 1192"/>
              <a:gd name="T32" fmla="*/ 2147483647 w 8196"/>
              <a:gd name="T33" fmla="*/ 2147483647 h 1192"/>
              <a:gd name="T34" fmla="*/ 2147483647 w 8196"/>
              <a:gd name="T35" fmla="*/ 2147483647 h 1192"/>
              <a:gd name="T36" fmla="*/ 2147483647 w 8196"/>
              <a:gd name="T37" fmla="*/ 2147483647 h 1192"/>
              <a:gd name="T38" fmla="*/ 2147483647 w 8196"/>
              <a:gd name="T39" fmla="*/ 2147483647 h 1192"/>
              <a:gd name="T40" fmla="*/ 2147483647 w 8196"/>
              <a:gd name="T41" fmla="*/ 2147483647 h 1192"/>
              <a:gd name="T42" fmla="*/ 2147483647 w 8196"/>
              <a:gd name="T43" fmla="*/ 2147483647 h 1192"/>
              <a:gd name="T44" fmla="*/ 2147483647 w 8196"/>
              <a:gd name="T45" fmla="*/ 0 h 1192"/>
              <a:gd name="T46" fmla="*/ 2147483647 w 8196"/>
              <a:gd name="T47" fmla="*/ 2147483647 h 1192"/>
              <a:gd name="T48" fmla="*/ 2147483647 w 8196"/>
              <a:gd name="T49" fmla="*/ 2147483647 h 1192"/>
              <a:gd name="T50" fmla="*/ 2147483647 w 8196"/>
              <a:gd name="T51" fmla="*/ 2147483647 h 1192"/>
              <a:gd name="T52" fmla="*/ 2147483647 w 8196"/>
              <a:gd name="T53" fmla="*/ 2147483647 h 1192"/>
              <a:gd name="T54" fmla="*/ 2147483647 w 8196"/>
              <a:gd name="T55" fmla="*/ 2147483647 h 1192"/>
              <a:gd name="T56" fmla="*/ 2147483647 w 8196"/>
              <a:gd name="T57" fmla="*/ 2147483647 h 1192"/>
              <a:gd name="T58" fmla="*/ 2147483647 w 8196"/>
              <a:gd name="T59" fmla="*/ 2147483647 h 1192"/>
              <a:gd name="T60" fmla="*/ 2147483647 w 8196"/>
              <a:gd name="T61" fmla="*/ 2147483647 h 1192"/>
              <a:gd name="T62" fmla="*/ 0 w 8196"/>
              <a:gd name="T63" fmla="*/ 2147483647 h 1192"/>
              <a:gd name="T64" fmla="*/ 2147483647 w 8196"/>
              <a:gd name="T65" fmla="*/ 2147483647 h 1192"/>
              <a:gd name="T66" fmla="*/ 2147483647 w 8196"/>
              <a:gd name="T67" fmla="*/ 2147483647 h 1192"/>
              <a:gd name="T68" fmla="*/ 2147483647 w 8196"/>
              <a:gd name="T69" fmla="*/ 2147483647 h 1192"/>
              <a:gd name="T70" fmla="*/ 2147483647 w 8196"/>
              <a:gd name="T71" fmla="*/ 2147483647 h 119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196" h="1192">
                <a:moveTo>
                  <a:pt x="8192" y="512"/>
                </a:moveTo>
                <a:lnTo>
                  <a:pt x="8192" y="512"/>
                </a:lnTo>
                <a:lnTo>
                  <a:pt x="8116" y="542"/>
                </a:lnTo>
                <a:lnTo>
                  <a:pt x="8040" y="570"/>
                </a:lnTo>
                <a:lnTo>
                  <a:pt x="7960" y="596"/>
                </a:lnTo>
                <a:lnTo>
                  <a:pt x="7878" y="620"/>
                </a:lnTo>
                <a:lnTo>
                  <a:pt x="7794" y="644"/>
                </a:lnTo>
                <a:lnTo>
                  <a:pt x="7706" y="666"/>
                </a:lnTo>
                <a:lnTo>
                  <a:pt x="7616" y="684"/>
                </a:lnTo>
                <a:lnTo>
                  <a:pt x="7522" y="702"/>
                </a:lnTo>
                <a:lnTo>
                  <a:pt x="7424" y="718"/>
                </a:lnTo>
                <a:lnTo>
                  <a:pt x="7322" y="730"/>
                </a:lnTo>
                <a:lnTo>
                  <a:pt x="7216" y="742"/>
                </a:lnTo>
                <a:lnTo>
                  <a:pt x="7106" y="750"/>
                </a:lnTo>
                <a:lnTo>
                  <a:pt x="6992" y="758"/>
                </a:lnTo>
                <a:lnTo>
                  <a:pt x="6872" y="762"/>
                </a:lnTo>
                <a:lnTo>
                  <a:pt x="6748" y="762"/>
                </a:lnTo>
                <a:lnTo>
                  <a:pt x="6618" y="760"/>
                </a:lnTo>
                <a:lnTo>
                  <a:pt x="6482" y="756"/>
                </a:lnTo>
                <a:lnTo>
                  <a:pt x="6342" y="750"/>
                </a:lnTo>
                <a:lnTo>
                  <a:pt x="6196" y="740"/>
                </a:lnTo>
                <a:lnTo>
                  <a:pt x="6042" y="726"/>
                </a:lnTo>
                <a:lnTo>
                  <a:pt x="5882" y="710"/>
                </a:lnTo>
                <a:lnTo>
                  <a:pt x="5716" y="690"/>
                </a:lnTo>
                <a:lnTo>
                  <a:pt x="5544" y="668"/>
                </a:lnTo>
                <a:lnTo>
                  <a:pt x="5364" y="642"/>
                </a:lnTo>
                <a:lnTo>
                  <a:pt x="5176" y="612"/>
                </a:lnTo>
                <a:lnTo>
                  <a:pt x="4982" y="578"/>
                </a:lnTo>
                <a:lnTo>
                  <a:pt x="4778" y="540"/>
                </a:lnTo>
                <a:lnTo>
                  <a:pt x="4568" y="500"/>
                </a:lnTo>
                <a:lnTo>
                  <a:pt x="4348" y="454"/>
                </a:lnTo>
                <a:lnTo>
                  <a:pt x="4122" y="406"/>
                </a:lnTo>
                <a:lnTo>
                  <a:pt x="3886" y="354"/>
                </a:lnTo>
                <a:lnTo>
                  <a:pt x="3640" y="296"/>
                </a:lnTo>
                <a:lnTo>
                  <a:pt x="3396" y="240"/>
                </a:lnTo>
                <a:lnTo>
                  <a:pt x="3160" y="192"/>
                </a:lnTo>
                <a:lnTo>
                  <a:pt x="2934" y="148"/>
                </a:lnTo>
                <a:lnTo>
                  <a:pt x="2718" y="112"/>
                </a:lnTo>
                <a:lnTo>
                  <a:pt x="2512" y="82"/>
                </a:lnTo>
                <a:lnTo>
                  <a:pt x="2314" y="56"/>
                </a:lnTo>
                <a:lnTo>
                  <a:pt x="2126" y="36"/>
                </a:lnTo>
                <a:lnTo>
                  <a:pt x="1948" y="20"/>
                </a:lnTo>
                <a:lnTo>
                  <a:pt x="1776" y="10"/>
                </a:lnTo>
                <a:lnTo>
                  <a:pt x="1616" y="2"/>
                </a:lnTo>
                <a:lnTo>
                  <a:pt x="1462" y="0"/>
                </a:lnTo>
                <a:lnTo>
                  <a:pt x="1318" y="0"/>
                </a:lnTo>
                <a:lnTo>
                  <a:pt x="1182" y="4"/>
                </a:lnTo>
                <a:lnTo>
                  <a:pt x="1054" y="10"/>
                </a:lnTo>
                <a:lnTo>
                  <a:pt x="934" y="20"/>
                </a:lnTo>
                <a:lnTo>
                  <a:pt x="822" y="30"/>
                </a:lnTo>
                <a:lnTo>
                  <a:pt x="716" y="44"/>
                </a:lnTo>
                <a:lnTo>
                  <a:pt x="620" y="58"/>
                </a:lnTo>
                <a:lnTo>
                  <a:pt x="530" y="74"/>
                </a:lnTo>
                <a:lnTo>
                  <a:pt x="450" y="92"/>
                </a:lnTo>
                <a:lnTo>
                  <a:pt x="374" y="108"/>
                </a:lnTo>
                <a:lnTo>
                  <a:pt x="308" y="126"/>
                </a:lnTo>
                <a:lnTo>
                  <a:pt x="248" y="144"/>
                </a:lnTo>
                <a:lnTo>
                  <a:pt x="194" y="160"/>
                </a:lnTo>
                <a:lnTo>
                  <a:pt x="148" y="176"/>
                </a:lnTo>
                <a:lnTo>
                  <a:pt x="108" y="192"/>
                </a:lnTo>
                <a:lnTo>
                  <a:pt x="48" y="216"/>
                </a:lnTo>
                <a:lnTo>
                  <a:pt x="12" y="234"/>
                </a:lnTo>
                <a:lnTo>
                  <a:pt x="0" y="240"/>
                </a:lnTo>
                <a:lnTo>
                  <a:pt x="0" y="1192"/>
                </a:lnTo>
                <a:lnTo>
                  <a:pt x="8192" y="1192"/>
                </a:lnTo>
                <a:lnTo>
                  <a:pt x="8196" y="1186"/>
                </a:lnTo>
                <a:lnTo>
                  <a:pt x="8196" y="510"/>
                </a:lnTo>
                <a:lnTo>
                  <a:pt x="8192" y="512"/>
                </a:lnTo>
                <a:close/>
              </a:path>
            </a:pathLst>
          </a:cu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0032" y="2463560"/>
            <a:ext cx="7772400" cy="1524000"/>
          </a:xfrm>
        </p:spPr>
        <p:txBody>
          <a:bodyPr anchor="t">
            <a:normAutofit/>
          </a:bodyPr>
          <a:lstStyle>
            <a:lvl1pPr algn="ctr">
              <a:defRPr sz="44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67365" y="1437448"/>
            <a:ext cx="6417734" cy="939801"/>
          </a:xfrm>
        </p:spPr>
        <p:txBody>
          <a:bodyPr anchor="b"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0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167B7D-34EB-440E-924C-DB966C77C7A5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9337C5-B898-42B8-84DC-38B56FCF05E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67261980"/>
      </p:ext>
    </p:extLst>
  </p:cSld>
  <p:clrMapOvr>
    <a:masterClrMapping/>
  </p:clrMapOvr>
  <p:transition spd="slow">
    <p:wipe/>
  </p:transition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23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28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4400" y="3581400"/>
            <a:ext cx="3352800" cy="1905001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22" name="Title 21"/>
          <p:cNvSpPr>
            <a:spLocks noGrp="1"/>
          </p:cNvSpPr>
          <p:nvPr>
            <p:ph type="title"/>
          </p:nvPr>
        </p:nvSpPr>
        <p:spPr>
          <a:xfrm>
            <a:off x="914400" y="2286000"/>
            <a:ext cx="3352800" cy="1252728"/>
          </a:xfrm>
        </p:spPr>
        <p:txBody>
          <a:bodyPr anchor="b">
            <a:noAutofit/>
          </a:bodyPr>
          <a:lstStyle>
            <a:lvl1pPr algn="l">
              <a:defRPr sz="3200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51962" y="1828800"/>
            <a:ext cx="3904076" cy="3810000"/>
          </a:xfrm>
        </p:spPr>
        <p:txBody>
          <a:bodyPr anchor="ctr"/>
          <a:lstStyle>
            <a:lvl1pPr>
              <a:buClr>
                <a:schemeClr val="bg1"/>
              </a:buClr>
              <a:defRPr sz="2200">
                <a:solidFill>
                  <a:schemeClr val="tx2"/>
                </a:solidFill>
              </a:defRPr>
            </a:lvl1pPr>
            <a:lvl2pPr>
              <a:buClr>
                <a:schemeClr val="bg1"/>
              </a:buClr>
              <a:defRPr sz="2000">
                <a:solidFill>
                  <a:schemeClr val="tx2"/>
                </a:solidFill>
              </a:defRPr>
            </a:lvl2pPr>
            <a:lvl3pPr>
              <a:buClr>
                <a:schemeClr val="bg1"/>
              </a:buClr>
              <a:defRPr sz="1800">
                <a:solidFill>
                  <a:schemeClr val="tx2"/>
                </a:solidFill>
              </a:defRPr>
            </a:lvl3pPr>
            <a:lvl4pPr>
              <a:buClr>
                <a:schemeClr val="bg1"/>
              </a:buClr>
              <a:defRPr sz="1600">
                <a:solidFill>
                  <a:schemeClr val="tx2"/>
                </a:solidFill>
              </a:defRPr>
            </a:lvl4pPr>
            <a:lvl5pPr>
              <a:buClr>
                <a:schemeClr val="bg1"/>
              </a:buClr>
              <a:defRPr sz="1600">
                <a:solidFill>
                  <a:schemeClr val="tx2"/>
                </a:solidFill>
              </a:defRPr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0E0E062-534C-4F7D-93BF-B2BFDC67B26B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B359C0-0683-46F0-8D72-E432E96826E7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1185804"/>
      </p:ext>
    </p:extLst>
  </p:cSld>
  <p:clrMapOvr>
    <a:masterClrMapping/>
  </p:clrMapOvr>
  <p:transition spd="slow">
    <p:wipe/>
  </p:transition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8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74155" y="338667"/>
            <a:ext cx="3812645" cy="2429934"/>
          </a:xfrm>
        </p:spPr>
        <p:txBody>
          <a:bodyPr anchor="b">
            <a:normAutofit/>
          </a:bodyPr>
          <a:lstStyle>
            <a:lvl1pPr algn="l">
              <a:defRPr sz="2800" b="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868333" y="2785533"/>
            <a:ext cx="3818467" cy="2421467"/>
          </a:xfrm>
        </p:spPr>
        <p:txBody>
          <a:bodyPr>
            <a:normAutofit/>
          </a:bodyPr>
          <a:lstStyle>
            <a:lvl1pPr marL="0" indent="0">
              <a:buNone/>
              <a:defRPr sz="18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838200" y="1371600"/>
            <a:ext cx="3566160" cy="2926080"/>
          </a:xfrm>
          <a:prstGeom prst="roundRect">
            <a:avLst>
              <a:gd name="adj" fmla="val 3924"/>
            </a:avLst>
          </a:prstGeom>
          <a:solidFill>
            <a:schemeClr val="accent1"/>
          </a:solidFill>
          <a:ln>
            <a:noFill/>
          </a:ln>
          <a:effectLst>
            <a:reflection blurRad="12700" stA="30000" endPos="30000" dist="5000" dir="5400000" sy="-100000" algn="bl" rotWithShape="0"/>
          </a:effectLst>
          <a:scene3d>
            <a:camera prst="perspectiveContrastingLeftFacing" fov="600000">
              <a:rot lat="240000" lon="19799999" rev="0"/>
            </a:camera>
            <a:lightRig rig="threePt" dir="t">
              <a:rot lat="0" lon="0" rev="2700000"/>
            </a:lightRig>
          </a:scene3d>
          <a:sp3d>
            <a:bevelT w="44450" h="31750"/>
          </a:sp3d>
        </p:spPr>
        <p:txBody>
          <a:bodyPr rtlCol="0">
            <a:normAutofit/>
          </a:bodyPr>
          <a:lstStyle>
            <a:lvl1pPr marL="0" indent="0" algn="ctr">
              <a:buNone/>
              <a:defRPr sz="3200">
                <a:solidFill>
                  <a:schemeClr val="bg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C27636-638F-4751-96C3-96438874F2F7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CD76AC-0DEE-4CBB-A251-3CF24C3DC75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7120455"/>
      </p:ext>
    </p:extLst>
  </p:cSld>
  <p:clrMapOvr>
    <a:masterClrMapping/>
  </p:clrMapOvr>
  <p:transition spd="slow">
    <p:wipe/>
  </p:transition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ctr"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6042C2-2500-4196-92DE-2E23788A1B8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09C1BA-C6A4-43EB-AAF7-680D422C88C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8118703"/>
      </p:ext>
    </p:extLst>
  </p:cSld>
  <p:clrMapOvr>
    <a:masterClrMapping/>
  </p:clrMapOvr>
  <p:transition spd="slow">
    <p:wipe/>
  </p:transition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20"/>
          <p:cNvSpPr/>
          <p:nvPr/>
        </p:nvSpPr>
        <p:spPr bwMode="hidden"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14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9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1447800"/>
            <a:ext cx="2057400" cy="4487333"/>
          </a:xfrm>
        </p:spPr>
        <p:txBody>
          <a:bodyPr vert="eaVert"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447800"/>
            <a:ext cx="6019800" cy="4487334"/>
          </a:xfrm>
        </p:spPr>
        <p:txBody>
          <a:bodyPr vert="eaVert"/>
          <a:lstStyle>
            <a:lvl1pPr>
              <a:buClr>
                <a:schemeClr val="accent1"/>
              </a:buClr>
              <a:defRPr/>
            </a:lvl1pPr>
            <a:lvl2pPr>
              <a:buClr>
                <a:schemeClr val="accent1"/>
              </a:buClr>
              <a:defRPr/>
            </a:lvl2pPr>
            <a:lvl3pPr>
              <a:buClr>
                <a:schemeClr val="accent1"/>
              </a:buClr>
              <a:defRPr/>
            </a:lvl3pPr>
            <a:lvl4pPr>
              <a:buClr>
                <a:schemeClr val="accent1"/>
              </a:buClr>
              <a:defRPr/>
            </a:lvl4pPr>
            <a:lvl5pPr>
              <a:buClr>
                <a:schemeClr val="accent1"/>
              </a:buClr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6CDCF7-13FB-4B3F-A441-25394D659BA6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8EBC28-916C-4EC4-A72B-C60A8D483E4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8756312"/>
      </p:ext>
    </p:extLst>
  </p:cSld>
  <p:clrMapOvr>
    <a:masterClrMapping/>
  </p:clrMapOvr>
  <p:transition spd="slow">
    <p:wipe/>
  </p:transition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5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9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600200"/>
            <a:ext cx="7772400" cy="1780108"/>
          </a:xfrm>
        </p:spPr>
        <p:txBody>
          <a:bodyPr anchor="b">
            <a:normAutofit/>
          </a:bodyPr>
          <a:lstStyle>
            <a:lvl1pPr>
              <a:defRPr sz="440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556001"/>
            <a:ext cx="6400800" cy="1473200"/>
          </a:xfrm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82E328-32DD-4799-9BF7-0140C76A467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C41A3B-BF38-4FDE-9B78-38F770EF1152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1671690"/>
      </p:ext>
    </p:extLst>
  </p:cSld>
  <p:clrMapOvr>
    <a:masterClrMapping/>
  </p:clrMapOvr>
  <p:transition spd="slow">
    <p:wipe/>
  </p:transition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F243F51-98A4-455E-AA39-B4C3F9DAAEF3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BA33221-AC99-4029-975A-DB58881AFA3B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66427457"/>
      </p:ext>
    </p:extLst>
  </p:cSld>
  <p:clrMapOvr>
    <a:masterClrMapping/>
  </p:clrMapOvr>
  <p:transition spd="slow">
    <p:wipe/>
  </p:transition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3"/>
          <p:cNvSpPr/>
          <p:nvPr/>
        </p:nvSpPr>
        <p:spPr>
          <a:xfrm>
            <a:off x="228600" y="228600"/>
            <a:ext cx="8696325" cy="4737100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Freeform 14"/>
          <p:cNvSpPr>
            <a:spLocks/>
          </p:cNvSpPr>
          <p:nvPr/>
        </p:nvSpPr>
        <p:spPr bwMode="hidden">
          <a:xfrm>
            <a:off x="6046788" y="4203700"/>
            <a:ext cx="2876550" cy="714375"/>
          </a:xfrm>
          <a:custGeom>
            <a:avLst/>
            <a:gdLst>
              <a:gd name="T0" fmla="*/ 2147483647 w 2706"/>
              <a:gd name="T1" fmla="*/ 0 h 640"/>
              <a:gd name="T2" fmla="*/ 2147483647 w 2706"/>
              <a:gd name="T3" fmla="*/ 0 h 640"/>
              <a:gd name="T4" fmla="*/ 2147483647 w 2706"/>
              <a:gd name="T5" fmla="*/ 2147483647 h 640"/>
              <a:gd name="T6" fmla="*/ 2147483647 w 2706"/>
              <a:gd name="T7" fmla="*/ 2147483647 h 640"/>
              <a:gd name="T8" fmla="*/ 2147483647 w 2706"/>
              <a:gd name="T9" fmla="*/ 2147483647 h 640"/>
              <a:gd name="T10" fmla="*/ 2147483647 w 2706"/>
              <a:gd name="T11" fmla="*/ 2147483647 h 640"/>
              <a:gd name="T12" fmla="*/ 2147483647 w 2706"/>
              <a:gd name="T13" fmla="*/ 2147483647 h 640"/>
              <a:gd name="T14" fmla="*/ 2147483647 w 2706"/>
              <a:gd name="T15" fmla="*/ 2147483647 h 640"/>
              <a:gd name="T16" fmla="*/ 2147483647 w 2706"/>
              <a:gd name="T17" fmla="*/ 2147483647 h 640"/>
              <a:gd name="T18" fmla="*/ 2147483647 w 2706"/>
              <a:gd name="T19" fmla="*/ 2147483647 h 640"/>
              <a:gd name="T20" fmla="*/ 2147483647 w 2706"/>
              <a:gd name="T21" fmla="*/ 2147483647 h 640"/>
              <a:gd name="T22" fmla="*/ 2147483647 w 2706"/>
              <a:gd name="T23" fmla="*/ 2147483647 h 640"/>
              <a:gd name="T24" fmla="*/ 2147483647 w 2706"/>
              <a:gd name="T25" fmla="*/ 2147483647 h 640"/>
              <a:gd name="T26" fmla="*/ 2147483647 w 2706"/>
              <a:gd name="T27" fmla="*/ 2147483647 h 640"/>
              <a:gd name="T28" fmla="*/ 2147483647 w 2706"/>
              <a:gd name="T29" fmla="*/ 2147483647 h 640"/>
              <a:gd name="T30" fmla="*/ 2147483647 w 2706"/>
              <a:gd name="T31" fmla="*/ 2147483647 h 640"/>
              <a:gd name="T32" fmla="*/ 2147483647 w 2706"/>
              <a:gd name="T33" fmla="*/ 2147483647 h 640"/>
              <a:gd name="T34" fmla="*/ 2147483647 w 2706"/>
              <a:gd name="T35" fmla="*/ 2147483647 h 640"/>
              <a:gd name="T36" fmla="*/ 0 w 2706"/>
              <a:gd name="T37" fmla="*/ 2147483647 h 640"/>
              <a:gd name="T38" fmla="*/ 0 w 2706"/>
              <a:gd name="T39" fmla="*/ 2147483647 h 640"/>
              <a:gd name="T40" fmla="*/ 2147483647 w 2706"/>
              <a:gd name="T41" fmla="*/ 2147483647 h 640"/>
              <a:gd name="T42" fmla="*/ 2147483647 w 2706"/>
              <a:gd name="T43" fmla="*/ 2147483647 h 640"/>
              <a:gd name="T44" fmla="*/ 2147483647 w 2706"/>
              <a:gd name="T45" fmla="*/ 2147483647 h 640"/>
              <a:gd name="T46" fmla="*/ 2147483647 w 2706"/>
              <a:gd name="T47" fmla="*/ 2147483647 h 640"/>
              <a:gd name="T48" fmla="*/ 2147483647 w 2706"/>
              <a:gd name="T49" fmla="*/ 2147483647 h 640"/>
              <a:gd name="T50" fmla="*/ 2147483647 w 2706"/>
              <a:gd name="T51" fmla="*/ 2147483647 h 640"/>
              <a:gd name="T52" fmla="*/ 2147483647 w 2706"/>
              <a:gd name="T53" fmla="*/ 2147483647 h 640"/>
              <a:gd name="T54" fmla="*/ 2147483647 w 2706"/>
              <a:gd name="T55" fmla="*/ 2147483647 h 640"/>
              <a:gd name="T56" fmla="*/ 2147483647 w 2706"/>
              <a:gd name="T57" fmla="*/ 2147483647 h 640"/>
              <a:gd name="T58" fmla="*/ 2147483647 w 2706"/>
              <a:gd name="T59" fmla="*/ 2147483647 h 640"/>
              <a:gd name="T60" fmla="*/ 2147483647 w 2706"/>
              <a:gd name="T61" fmla="*/ 2147483647 h 640"/>
              <a:gd name="T62" fmla="*/ 2147483647 w 2706"/>
              <a:gd name="T63" fmla="*/ 2147483647 h 640"/>
              <a:gd name="T64" fmla="*/ 2147483647 w 2706"/>
              <a:gd name="T65" fmla="*/ 2147483647 h 640"/>
              <a:gd name="T66" fmla="*/ 2147483647 w 2706"/>
              <a:gd name="T67" fmla="*/ 2147483647 h 640"/>
              <a:gd name="T68" fmla="*/ 2147483647 w 2706"/>
              <a:gd name="T69" fmla="*/ 2147483647 h 640"/>
              <a:gd name="T70" fmla="*/ 2147483647 w 2706"/>
              <a:gd name="T71" fmla="*/ 2147483647 h 640"/>
              <a:gd name="T72" fmla="*/ 2147483647 w 2706"/>
              <a:gd name="T73" fmla="*/ 2147483647 h 640"/>
              <a:gd name="T74" fmla="*/ 2147483647 w 2706"/>
              <a:gd name="T75" fmla="*/ 2147483647 h 640"/>
              <a:gd name="T76" fmla="*/ 2147483647 w 2706"/>
              <a:gd name="T77" fmla="*/ 2147483647 h 640"/>
              <a:gd name="T78" fmla="*/ 2147483647 w 2706"/>
              <a:gd name="T79" fmla="*/ 2147483647 h 640"/>
              <a:gd name="T80" fmla="*/ 2147483647 w 2706"/>
              <a:gd name="T81" fmla="*/ 2147483647 h 640"/>
              <a:gd name="T82" fmla="*/ 2147483647 w 2706"/>
              <a:gd name="T83" fmla="*/ 2147483647 h 640"/>
              <a:gd name="T84" fmla="*/ 2147483647 w 2706"/>
              <a:gd name="T85" fmla="*/ 2147483647 h 640"/>
              <a:gd name="T86" fmla="*/ 2147483647 w 2706"/>
              <a:gd name="T87" fmla="*/ 2147483647 h 640"/>
              <a:gd name="T88" fmla="*/ 2147483647 w 2706"/>
              <a:gd name="T89" fmla="*/ 2147483647 h 640"/>
              <a:gd name="T90" fmla="*/ 2147483647 w 2706"/>
              <a:gd name="T91" fmla="*/ 2147483647 h 640"/>
              <a:gd name="T92" fmla="*/ 2147483647 w 2706"/>
              <a:gd name="T93" fmla="*/ 2147483647 h 640"/>
              <a:gd name="T94" fmla="*/ 2147483647 w 2706"/>
              <a:gd name="T95" fmla="*/ 2147483647 h 640"/>
              <a:gd name="T96" fmla="*/ 2147483647 w 2706"/>
              <a:gd name="T97" fmla="*/ 2147483647 h 640"/>
              <a:gd name="T98" fmla="*/ 2147483647 w 2706"/>
              <a:gd name="T99" fmla="*/ 2147483647 h 640"/>
              <a:gd name="T100" fmla="*/ 2147483647 w 2706"/>
              <a:gd name="T101" fmla="*/ 2147483647 h 640"/>
              <a:gd name="T102" fmla="*/ 2147483647 w 2706"/>
              <a:gd name="T103" fmla="*/ 2147483647 h 640"/>
              <a:gd name="T104" fmla="*/ 2147483647 w 2706"/>
              <a:gd name="T105" fmla="*/ 2147483647 h 640"/>
              <a:gd name="T106" fmla="*/ 2147483647 w 2706"/>
              <a:gd name="T107" fmla="*/ 0 h 640"/>
              <a:gd name="T108" fmla="*/ 2147483647 w 2706"/>
              <a:gd name="T109" fmla="*/ 0 h 640"/>
              <a:gd name="T110" fmla="*/ 2147483647 w 2706"/>
              <a:gd name="T111" fmla="*/ 0 h 640"/>
              <a:gd name="T112" fmla="*/ 2147483647 w 2706"/>
              <a:gd name="T113" fmla="*/ 0 h 64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706" h="640">
                <a:moveTo>
                  <a:pt x="2700" y="0"/>
                </a:moveTo>
                <a:lnTo>
                  <a:pt x="2700" y="0"/>
                </a:lnTo>
                <a:lnTo>
                  <a:pt x="2586" y="18"/>
                </a:lnTo>
                <a:lnTo>
                  <a:pt x="2470" y="38"/>
                </a:lnTo>
                <a:lnTo>
                  <a:pt x="2352" y="60"/>
                </a:lnTo>
                <a:lnTo>
                  <a:pt x="2230" y="82"/>
                </a:lnTo>
                <a:lnTo>
                  <a:pt x="2106" y="108"/>
                </a:lnTo>
                <a:lnTo>
                  <a:pt x="1978" y="134"/>
                </a:lnTo>
                <a:lnTo>
                  <a:pt x="1848" y="164"/>
                </a:lnTo>
                <a:lnTo>
                  <a:pt x="1714" y="194"/>
                </a:lnTo>
                <a:lnTo>
                  <a:pt x="1472" y="252"/>
                </a:lnTo>
                <a:lnTo>
                  <a:pt x="1236" y="304"/>
                </a:lnTo>
                <a:lnTo>
                  <a:pt x="1010" y="352"/>
                </a:lnTo>
                <a:lnTo>
                  <a:pt x="792" y="398"/>
                </a:lnTo>
                <a:lnTo>
                  <a:pt x="584" y="438"/>
                </a:lnTo>
                <a:lnTo>
                  <a:pt x="382" y="474"/>
                </a:lnTo>
                <a:lnTo>
                  <a:pt x="188" y="508"/>
                </a:lnTo>
                <a:lnTo>
                  <a:pt x="0" y="538"/>
                </a:lnTo>
                <a:lnTo>
                  <a:pt x="130" y="556"/>
                </a:lnTo>
                <a:lnTo>
                  <a:pt x="254" y="572"/>
                </a:lnTo>
                <a:lnTo>
                  <a:pt x="374" y="586"/>
                </a:lnTo>
                <a:lnTo>
                  <a:pt x="492" y="598"/>
                </a:lnTo>
                <a:lnTo>
                  <a:pt x="606" y="610"/>
                </a:lnTo>
                <a:lnTo>
                  <a:pt x="716" y="618"/>
                </a:lnTo>
                <a:lnTo>
                  <a:pt x="822" y="626"/>
                </a:lnTo>
                <a:lnTo>
                  <a:pt x="926" y="632"/>
                </a:lnTo>
                <a:lnTo>
                  <a:pt x="1028" y="636"/>
                </a:lnTo>
                <a:lnTo>
                  <a:pt x="1126" y="638"/>
                </a:lnTo>
                <a:lnTo>
                  <a:pt x="1220" y="640"/>
                </a:lnTo>
                <a:lnTo>
                  <a:pt x="1312" y="640"/>
                </a:lnTo>
                <a:lnTo>
                  <a:pt x="1402" y="638"/>
                </a:lnTo>
                <a:lnTo>
                  <a:pt x="1490" y="636"/>
                </a:lnTo>
                <a:lnTo>
                  <a:pt x="1574" y="632"/>
                </a:lnTo>
                <a:lnTo>
                  <a:pt x="1656" y="626"/>
                </a:lnTo>
                <a:lnTo>
                  <a:pt x="1734" y="620"/>
                </a:lnTo>
                <a:lnTo>
                  <a:pt x="1812" y="612"/>
                </a:lnTo>
                <a:lnTo>
                  <a:pt x="1886" y="602"/>
                </a:lnTo>
                <a:lnTo>
                  <a:pt x="1960" y="592"/>
                </a:lnTo>
                <a:lnTo>
                  <a:pt x="2030" y="580"/>
                </a:lnTo>
                <a:lnTo>
                  <a:pt x="2100" y="568"/>
                </a:lnTo>
                <a:lnTo>
                  <a:pt x="2166" y="554"/>
                </a:lnTo>
                <a:lnTo>
                  <a:pt x="2232" y="540"/>
                </a:lnTo>
                <a:lnTo>
                  <a:pt x="2296" y="524"/>
                </a:lnTo>
                <a:lnTo>
                  <a:pt x="2358" y="508"/>
                </a:lnTo>
                <a:lnTo>
                  <a:pt x="2418" y="490"/>
                </a:lnTo>
                <a:lnTo>
                  <a:pt x="2478" y="472"/>
                </a:lnTo>
                <a:lnTo>
                  <a:pt x="2592" y="432"/>
                </a:lnTo>
                <a:lnTo>
                  <a:pt x="2702" y="390"/>
                </a:lnTo>
                <a:lnTo>
                  <a:pt x="2706" y="388"/>
                </a:lnTo>
                <a:lnTo>
                  <a:pt x="2706" y="0"/>
                </a:lnTo>
                <a:lnTo>
                  <a:pt x="2700" y="0"/>
                </a:lnTo>
                <a:close/>
              </a:path>
            </a:pathLst>
          </a:custGeom>
          <a:solidFill>
            <a:schemeClr val="bg2">
              <a:alpha val="2901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6" name="Freeform 18"/>
          <p:cNvSpPr>
            <a:spLocks/>
          </p:cNvSpPr>
          <p:nvPr/>
        </p:nvSpPr>
        <p:spPr bwMode="hidden">
          <a:xfrm>
            <a:off x="2619375" y="4075113"/>
            <a:ext cx="5545138" cy="850900"/>
          </a:xfrm>
          <a:custGeom>
            <a:avLst/>
            <a:gdLst>
              <a:gd name="T0" fmla="*/ 2147483647 w 5216"/>
              <a:gd name="T1" fmla="*/ 2147483647 h 762"/>
              <a:gd name="T2" fmla="*/ 2147483647 w 5216"/>
              <a:gd name="T3" fmla="*/ 2147483647 h 762"/>
              <a:gd name="T4" fmla="*/ 2147483647 w 5216"/>
              <a:gd name="T5" fmla="*/ 2147483647 h 762"/>
              <a:gd name="T6" fmla="*/ 2147483647 w 5216"/>
              <a:gd name="T7" fmla="*/ 2147483647 h 762"/>
              <a:gd name="T8" fmla="*/ 2147483647 w 5216"/>
              <a:gd name="T9" fmla="*/ 2147483647 h 762"/>
              <a:gd name="T10" fmla="*/ 2147483647 w 5216"/>
              <a:gd name="T11" fmla="*/ 2147483647 h 762"/>
              <a:gd name="T12" fmla="*/ 2147483647 w 5216"/>
              <a:gd name="T13" fmla="*/ 2147483647 h 762"/>
              <a:gd name="T14" fmla="*/ 2147483647 w 5216"/>
              <a:gd name="T15" fmla="*/ 2147483647 h 762"/>
              <a:gd name="T16" fmla="*/ 2147483647 w 5216"/>
              <a:gd name="T17" fmla="*/ 2147483647 h 762"/>
              <a:gd name="T18" fmla="*/ 2147483647 w 5216"/>
              <a:gd name="T19" fmla="*/ 2147483647 h 762"/>
              <a:gd name="T20" fmla="*/ 2147483647 w 5216"/>
              <a:gd name="T21" fmla="*/ 2147483647 h 762"/>
              <a:gd name="T22" fmla="*/ 2147483647 w 5216"/>
              <a:gd name="T23" fmla="*/ 2147483647 h 762"/>
              <a:gd name="T24" fmla="*/ 2147483647 w 5216"/>
              <a:gd name="T25" fmla="*/ 2147483647 h 762"/>
              <a:gd name="T26" fmla="*/ 2147483647 w 5216"/>
              <a:gd name="T27" fmla="*/ 0 h 762"/>
              <a:gd name="T28" fmla="*/ 2147483647 w 5216"/>
              <a:gd name="T29" fmla="*/ 2147483647 h 762"/>
              <a:gd name="T30" fmla="*/ 2147483647 w 5216"/>
              <a:gd name="T31" fmla="*/ 2147483647 h 762"/>
              <a:gd name="T32" fmla="*/ 0 w 5216"/>
              <a:gd name="T33" fmla="*/ 2147483647 h 762"/>
              <a:gd name="T34" fmla="*/ 2147483647 w 5216"/>
              <a:gd name="T35" fmla="*/ 2147483647 h 762"/>
              <a:gd name="T36" fmla="*/ 2147483647 w 5216"/>
              <a:gd name="T37" fmla="*/ 2147483647 h 762"/>
              <a:gd name="T38" fmla="*/ 2147483647 w 5216"/>
              <a:gd name="T39" fmla="*/ 2147483647 h 762"/>
              <a:gd name="T40" fmla="*/ 2147483647 w 5216"/>
              <a:gd name="T41" fmla="*/ 2147483647 h 762"/>
              <a:gd name="T42" fmla="*/ 2147483647 w 5216"/>
              <a:gd name="T43" fmla="*/ 2147483647 h 762"/>
              <a:gd name="T44" fmla="*/ 2147483647 w 5216"/>
              <a:gd name="T45" fmla="*/ 2147483647 h 762"/>
              <a:gd name="T46" fmla="*/ 2147483647 w 5216"/>
              <a:gd name="T47" fmla="*/ 2147483647 h 762"/>
              <a:gd name="T48" fmla="*/ 2147483647 w 5216"/>
              <a:gd name="T49" fmla="*/ 2147483647 h 762"/>
              <a:gd name="T50" fmla="*/ 2147483647 w 5216"/>
              <a:gd name="T51" fmla="*/ 2147483647 h 762"/>
              <a:gd name="T52" fmla="*/ 2147483647 w 5216"/>
              <a:gd name="T53" fmla="*/ 2147483647 h 762"/>
              <a:gd name="T54" fmla="*/ 2147483647 w 5216"/>
              <a:gd name="T55" fmla="*/ 2147483647 h 762"/>
              <a:gd name="T56" fmla="*/ 2147483647 w 5216"/>
              <a:gd name="T57" fmla="*/ 2147483647 h 762"/>
              <a:gd name="T58" fmla="*/ 2147483647 w 5216"/>
              <a:gd name="T59" fmla="*/ 2147483647 h 762"/>
              <a:gd name="T60" fmla="*/ 2147483647 w 5216"/>
              <a:gd name="T61" fmla="*/ 2147483647 h 762"/>
              <a:gd name="T62" fmla="*/ 2147483647 w 5216"/>
              <a:gd name="T63" fmla="*/ 2147483647 h 762"/>
              <a:gd name="T64" fmla="*/ 2147483647 w 5216"/>
              <a:gd name="T65" fmla="*/ 2147483647 h 762"/>
              <a:gd name="T66" fmla="*/ 2147483647 w 5216"/>
              <a:gd name="T67" fmla="*/ 2147483647 h 762"/>
              <a:gd name="T68" fmla="*/ 2147483647 w 5216"/>
              <a:gd name="T69" fmla="*/ 2147483647 h 762"/>
              <a:gd name="T70" fmla="*/ 2147483647 w 5216"/>
              <a:gd name="T71" fmla="*/ 2147483647 h 7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216" h="762">
                <a:moveTo>
                  <a:pt x="5216" y="714"/>
                </a:moveTo>
                <a:lnTo>
                  <a:pt x="5216" y="714"/>
                </a:lnTo>
                <a:lnTo>
                  <a:pt x="5102" y="700"/>
                </a:lnTo>
                <a:lnTo>
                  <a:pt x="4984" y="686"/>
                </a:lnTo>
                <a:lnTo>
                  <a:pt x="4738" y="652"/>
                </a:lnTo>
                <a:lnTo>
                  <a:pt x="4478" y="610"/>
                </a:lnTo>
                <a:lnTo>
                  <a:pt x="4204" y="564"/>
                </a:lnTo>
                <a:lnTo>
                  <a:pt x="3914" y="508"/>
                </a:lnTo>
                <a:lnTo>
                  <a:pt x="3608" y="446"/>
                </a:lnTo>
                <a:lnTo>
                  <a:pt x="3286" y="374"/>
                </a:lnTo>
                <a:lnTo>
                  <a:pt x="2946" y="296"/>
                </a:lnTo>
                <a:lnTo>
                  <a:pt x="2812" y="266"/>
                </a:lnTo>
                <a:lnTo>
                  <a:pt x="2682" y="236"/>
                </a:lnTo>
                <a:lnTo>
                  <a:pt x="2556" y="210"/>
                </a:lnTo>
                <a:lnTo>
                  <a:pt x="2430" y="184"/>
                </a:lnTo>
                <a:lnTo>
                  <a:pt x="2308" y="162"/>
                </a:lnTo>
                <a:lnTo>
                  <a:pt x="2190" y="140"/>
                </a:lnTo>
                <a:lnTo>
                  <a:pt x="2074" y="120"/>
                </a:lnTo>
                <a:lnTo>
                  <a:pt x="1960" y="102"/>
                </a:lnTo>
                <a:lnTo>
                  <a:pt x="1850" y="86"/>
                </a:lnTo>
                <a:lnTo>
                  <a:pt x="1740" y="72"/>
                </a:lnTo>
                <a:lnTo>
                  <a:pt x="1532" y="46"/>
                </a:lnTo>
                <a:lnTo>
                  <a:pt x="1334" y="28"/>
                </a:lnTo>
                <a:lnTo>
                  <a:pt x="1148" y="14"/>
                </a:lnTo>
                <a:lnTo>
                  <a:pt x="970" y="4"/>
                </a:lnTo>
                <a:lnTo>
                  <a:pt x="802" y="0"/>
                </a:lnTo>
                <a:lnTo>
                  <a:pt x="644" y="0"/>
                </a:lnTo>
                <a:lnTo>
                  <a:pt x="496" y="4"/>
                </a:lnTo>
                <a:lnTo>
                  <a:pt x="358" y="10"/>
                </a:lnTo>
                <a:lnTo>
                  <a:pt x="230" y="20"/>
                </a:lnTo>
                <a:lnTo>
                  <a:pt x="110" y="32"/>
                </a:lnTo>
                <a:lnTo>
                  <a:pt x="0" y="48"/>
                </a:lnTo>
                <a:lnTo>
                  <a:pt x="154" y="66"/>
                </a:lnTo>
                <a:lnTo>
                  <a:pt x="314" y="86"/>
                </a:lnTo>
                <a:lnTo>
                  <a:pt x="480" y="112"/>
                </a:lnTo>
                <a:lnTo>
                  <a:pt x="652" y="140"/>
                </a:lnTo>
                <a:lnTo>
                  <a:pt x="830" y="174"/>
                </a:lnTo>
                <a:lnTo>
                  <a:pt x="1014" y="210"/>
                </a:lnTo>
                <a:lnTo>
                  <a:pt x="1206" y="250"/>
                </a:lnTo>
                <a:lnTo>
                  <a:pt x="1402" y="296"/>
                </a:lnTo>
                <a:lnTo>
                  <a:pt x="1756" y="378"/>
                </a:lnTo>
                <a:lnTo>
                  <a:pt x="2092" y="450"/>
                </a:lnTo>
                <a:lnTo>
                  <a:pt x="2408" y="516"/>
                </a:lnTo>
                <a:lnTo>
                  <a:pt x="2562" y="544"/>
                </a:lnTo>
                <a:lnTo>
                  <a:pt x="2708" y="572"/>
                </a:lnTo>
                <a:lnTo>
                  <a:pt x="2852" y="598"/>
                </a:lnTo>
                <a:lnTo>
                  <a:pt x="2992" y="620"/>
                </a:lnTo>
                <a:lnTo>
                  <a:pt x="3128" y="642"/>
                </a:lnTo>
                <a:lnTo>
                  <a:pt x="3260" y="662"/>
                </a:lnTo>
                <a:lnTo>
                  <a:pt x="3388" y="678"/>
                </a:lnTo>
                <a:lnTo>
                  <a:pt x="3512" y="694"/>
                </a:lnTo>
                <a:lnTo>
                  <a:pt x="3632" y="708"/>
                </a:lnTo>
                <a:lnTo>
                  <a:pt x="3750" y="722"/>
                </a:lnTo>
                <a:lnTo>
                  <a:pt x="3864" y="732"/>
                </a:lnTo>
                <a:lnTo>
                  <a:pt x="3974" y="740"/>
                </a:lnTo>
                <a:lnTo>
                  <a:pt x="4080" y="748"/>
                </a:lnTo>
                <a:lnTo>
                  <a:pt x="4184" y="754"/>
                </a:lnTo>
                <a:lnTo>
                  <a:pt x="4286" y="758"/>
                </a:lnTo>
                <a:lnTo>
                  <a:pt x="4384" y="762"/>
                </a:lnTo>
                <a:lnTo>
                  <a:pt x="4478" y="762"/>
                </a:lnTo>
                <a:lnTo>
                  <a:pt x="4570" y="762"/>
                </a:lnTo>
                <a:lnTo>
                  <a:pt x="4660" y="760"/>
                </a:lnTo>
                <a:lnTo>
                  <a:pt x="4746" y="758"/>
                </a:lnTo>
                <a:lnTo>
                  <a:pt x="4830" y="754"/>
                </a:lnTo>
                <a:lnTo>
                  <a:pt x="4912" y="748"/>
                </a:lnTo>
                <a:lnTo>
                  <a:pt x="4992" y="740"/>
                </a:lnTo>
                <a:lnTo>
                  <a:pt x="5068" y="732"/>
                </a:lnTo>
                <a:lnTo>
                  <a:pt x="5144" y="724"/>
                </a:lnTo>
                <a:lnTo>
                  <a:pt x="5216" y="71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7" name="Freeform 22"/>
          <p:cNvSpPr>
            <a:spLocks/>
          </p:cNvSpPr>
          <p:nvPr/>
        </p:nvSpPr>
        <p:spPr bwMode="hidden">
          <a:xfrm>
            <a:off x="2828925" y="4087813"/>
            <a:ext cx="5467350" cy="774700"/>
          </a:xfrm>
          <a:custGeom>
            <a:avLst/>
            <a:gdLst>
              <a:gd name="T0" fmla="*/ 0 w 5144"/>
              <a:gd name="T1" fmla="*/ 2147483647 h 694"/>
              <a:gd name="T2" fmla="*/ 0 w 5144"/>
              <a:gd name="T3" fmla="*/ 2147483647 h 694"/>
              <a:gd name="T4" fmla="*/ 2147483647 w 5144"/>
              <a:gd name="T5" fmla="*/ 2147483647 h 694"/>
              <a:gd name="T6" fmla="*/ 2147483647 w 5144"/>
              <a:gd name="T7" fmla="*/ 2147483647 h 694"/>
              <a:gd name="T8" fmla="*/ 2147483647 w 5144"/>
              <a:gd name="T9" fmla="*/ 2147483647 h 694"/>
              <a:gd name="T10" fmla="*/ 2147483647 w 5144"/>
              <a:gd name="T11" fmla="*/ 2147483647 h 694"/>
              <a:gd name="T12" fmla="*/ 2147483647 w 5144"/>
              <a:gd name="T13" fmla="*/ 2147483647 h 694"/>
              <a:gd name="T14" fmla="*/ 2147483647 w 5144"/>
              <a:gd name="T15" fmla="*/ 2147483647 h 694"/>
              <a:gd name="T16" fmla="*/ 2147483647 w 5144"/>
              <a:gd name="T17" fmla="*/ 2147483647 h 694"/>
              <a:gd name="T18" fmla="*/ 2147483647 w 5144"/>
              <a:gd name="T19" fmla="*/ 2147483647 h 694"/>
              <a:gd name="T20" fmla="*/ 2147483647 w 5144"/>
              <a:gd name="T21" fmla="*/ 2147483647 h 694"/>
              <a:gd name="T22" fmla="*/ 2147483647 w 5144"/>
              <a:gd name="T23" fmla="*/ 2147483647 h 694"/>
              <a:gd name="T24" fmla="*/ 2147483647 w 5144"/>
              <a:gd name="T25" fmla="*/ 0 h 694"/>
              <a:gd name="T26" fmla="*/ 2147483647 w 5144"/>
              <a:gd name="T27" fmla="*/ 2147483647 h 694"/>
              <a:gd name="T28" fmla="*/ 2147483647 w 5144"/>
              <a:gd name="T29" fmla="*/ 2147483647 h 694"/>
              <a:gd name="T30" fmla="*/ 2147483647 w 5144"/>
              <a:gd name="T31" fmla="*/ 2147483647 h 694"/>
              <a:gd name="T32" fmla="*/ 2147483647 w 5144"/>
              <a:gd name="T33" fmla="*/ 2147483647 h 694"/>
              <a:gd name="T34" fmla="*/ 2147483647 w 5144"/>
              <a:gd name="T35" fmla="*/ 2147483647 h 694"/>
              <a:gd name="T36" fmla="*/ 2147483647 w 5144"/>
              <a:gd name="T37" fmla="*/ 2147483647 h 694"/>
              <a:gd name="T38" fmla="*/ 2147483647 w 5144"/>
              <a:gd name="T39" fmla="*/ 2147483647 h 694"/>
              <a:gd name="T40" fmla="*/ 2147483647 w 5144"/>
              <a:gd name="T41" fmla="*/ 2147483647 h 694"/>
              <a:gd name="T42" fmla="*/ 2147483647 w 5144"/>
              <a:gd name="T43" fmla="*/ 2147483647 h 694"/>
              <a:gd name="T44" fmla="*/ 2147483647 w 5144"/>
              <a:gd name="T45" fmla="*/ 2147483647 h 694"/>
              <a:gd name="T46" fmla="*/ 2147483647 w 5144"/>
              <a:gd name="T47" fmla="*/ 2147483647 h 694"/>
              <a:gd name="T48" fmla="*/ 2147483647 w 5144"/>
              <a:gd name="T49" fmla="*/ 2147483647 h 694"/>
              <a:gd name="T50" fmla="*/ 2147483647 w 5144"/>
              <a:gd name="T51" fmla="*/ 2147483647 h 694"/>
              <a:gd name="T52" fmla="*/ 2147483647 w 5144"/>
              <a:gd name="T53" fmla="*/ 2147483647 h 694"/>
              <a:gd name="T54" fmla="*/ 2147483647 w 5144"/>
              <a:gd name="T55" fmla="*/ 2147483647 h 694"/>
              <a:gd name="T56" fmla="*/ 2147483647 w 5144"/>
              <a:gd name="T57" fmla="*/ 2147483647 h 694"/>
              <a:gd name="T58" fmla="*/ 2147483647 w 5144"/>
              <a:gd name="T59" fmla="*/ 2147483647 h 694"/>
              <a:gd name="T60" fmla="*/ 2147483647 w 5144"/>
              <a:gd name="T61" fmla="*/ 2147483647 h 69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144" h="694">
                <a:moveTo>
                  <a:pt x="0" y="70"/>
                </a:moveTo>
                <a:lnTo>
                  <a:pt x="0" y="70"/>
                </a:lnTo>
                <a:lnTo>
                  <a:pt x="18" y="66"/>
                </a:lnTo>
                <a:lnTo>
                  <a:pt x="72" y="56"/>
                </a:lnTo>
                <a:lnTo>
                  <a:pt x="164" y="42"/>
                </a:lnTo>
                <a:lnTo>
                  <a:pt x="224" y="34"/>
                </a:lnTo>
                <a:lnTo>
                  <a:pt x="294" y="26"/>
                </a:lnTo>
                <a:lnTo>
                  <a:pt x="372" y="20"/>
                </a:lnTo>
                <a:lnTo>
                  <a:pt x="462" y="14"/>
                </a:lnTo>
                <a:lnTo>
                  <a:pt x="560" y="8"/>
                </a:lnTo>
                <a:lnTo>
                  <a:pt x="670" y="4"/>
                </a:lnTo>
                <a:lnTo>
                  <a:pt x="790" y="2"/>
                </a:lnTo>
                <a:lnTo>
                  <a:pt x="920" y="0"/>
                </a:lnTo>
                <a:lnTo>
                  <a:pt x="1060" y="2"/>
                </a:lnTo>
                <a:lnTo>
                  <a:pt x="1210" y="6"/>
                </a:lnTo>
                <a:lnTo>
                  <a:pt x="1372" y="14"/>
                </a:lnTo>
                <a:lnTo>
                  <a:pt x="1544" y="24"/>
                </a:lnTo>
                <a:lnTo>
                  <a:pt x="1726" y="40"/>
                </a:lnTo>
                <a:lnTo>
                  <a:pt x="1920" y="58"/>
                </a:lnTo>
                <a:lnTo>
                  <a:pt x="2126" y="80"/>
                </a:lnTo>
                <a:lnTo>
                  <a:pt x="2342" y="106"/>
                </a:lnTo>
                <a:lnTo>
                  <a:pt x="2570" y="138"/>
                </a:lnTo>
                <a:lnTo>
                  <a:pt x="2808" y="174"/>
                </a:lnTo>
                <a:lnTo>
                  <a:pt x="3058" y="216"/>
                </a:lnTo>
                <a:lnTo>
                  <a:pt x="3320" y="266"/>
                </a:lnTo>
                <a:lnTo>
                  <a:pt x="3594" y="320"/>
                </a:lnTo>
                <a:lnTo>
                  <a:pt x="3880" y="380"/>
                </a:lnTo>
                <a:lnTo>
                  <a:pt x="4178" y="448"/>
                </a:lnTo>
                <a:lnTo>
                  <a:pt x="4488" y="522"/>
                </a:lnTo>
                <a:lnTo>
                  <a:pt x="4810" y="604"/>
                </a:lnTo>
                <a:lnTo>
                  <a:pt x="5144" y="694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8" name="Freeform 26"/>
          <p:cNvSpPr>
            <a:spLocks/>
          </p:cNvSpPr>
          <p:nvPr/>
        </p:nvSpPr>
        <p:spPr bwMode="hidden">
          <a:xfrm>
            <a:off x="5610225" y="4073525"/>
            <a:ext cx="3306763" cy="652463"/>
          </a:xfrm>
          <a:custGeom>
            <a:avLst/>
            <a:gdLst>
              <a:gd name="T0" fmla="*/ 0 w 3112"/>
              <a:gd name="T1" fmla="*/ 2147483647 h 584"/>
              <a:gd name="T2" fmla="*/ 0 w 3112"/>
              <a:gd name="T3" fmla="*/ 2147483647 h 584"/>
              <a:gd name="T4" fmla="*/ 2147483647 w 3112"/>
              <a:gd name="T5" fmla="*/ 2147483647 h 584"/>
              <a:gd name="T6" fmla="*/ 2147483647 w 3112"/>
              <a:gd name="T7" fmla="*/ 2147483647 h 584"/>
              <a:gd name="T8" fmla="*/ 2147483647 w 3112"/>
              <a:gd name="T9" fmla="*/ 2147483647 h 584"/>
              <a:gd name="T10" fmla="*/ 2147483647 w 3112"/>
              <a:gd name="T11" fmla="*/ 2147483647 h 584"/>
              <a:gd name="T12" fmla="*/ 2147483647 w 3112"/>
              <a:gd name="T13" fmla="*/ 2147483647 h 584"/>
              <a:gd name="T14" fmla="*/ 2147483647 w 3112"/>
              <a:gd name="T15" fmla="*/ 2147483647 h 584"/>
              <a:gd name="T16" fmla="*/ 2147483647 w 3112"/>
              <a:gd name="T17" fmla="*/ 2147483647 h 584"/>
              <a:gd name="T18" fmla="*/ 2147483647 w 3112"/>
              <a:gd name="T19" fmla="*/ 2147483647 h 584"/>
              <a:gd name="T20" fmla="*/ 2147483647 w 3112"/>
              <a:gd name="T21" fmla="*/ 2147483647 h 584"/>
              <a:gd name="T22" fmla="*/ 2147483647 w 3112"/>
              <a:gd name="T23" fmla="*/ 2147483647 h 584"/>
              <a:gd name="T24" fmla="*/ 2147483647 w 3112"/>
              <a:gd name="T25" fmla="*/ 2147483647 h 584"/>
              <a:gd name="T26" fmla="*/ 2147483647 w 3112"/>
              <a:gd name="T27" fmla="*/ 2147483647 h 584"/>
              <a:gd name="T28" fmla="*/ 2147483647 w 3112"/>
              <a:gd name="T29" fmla="*/ 2147483647 h 584"/>
              <a:gd name="T30" fmla="*/ 2147483647 w 3112"/>
              <a:gd name="T31" fmla="*/ 2147483647 h 584"/>
              <a:gd name="T32" fmla="*/ 2147483647 w 3112"/>
              <a:gd name="T33" fmla="*/ 2147483647 h 584"/>
              <a:gd name="T34" fmla="*/ 2147483647 w 3112"/>
              <a:gd name="T35" fmla="*/ 2147483647 h 584"/>
              <a:gd name="T36" fmla="*/ 2147483647 w 3112"/>
              <a:gd name="T37" fmla="*/ 2147483647 h 584"/>
              <a:gd name="T38" fmla="*/ 2147483647 w 3112"/>
              <a:gd name="T39" fmla="*/ 0 h 5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112" h="584">
                <a:moveTo>
                  <a:pt x="0" y="584"/>
                </a:moveTo>
                <a:lnTo>
                  <a:pt x="0" y="584"/>
                </a:lnTo>
                <a:lnTo>
                  <a:pt x="90" y="560"/>
                </a:lnTo>
                <a:lnTo>
                  <a:pt x="336" y="498"/>
                </a:lnTo>
                <a:lnTo>
                  <a:pt x="506" y="456"/>
                </a:lnTo>
                <a:lnTo>
                  <a:pt x="702" y="410"/>
                </a:lnTo>
                <a:lnTo>
                  <a:pt x="920" y="360"/>
                </a:lnTo>
                <a:lnTo>
                  <a:pt x="1154" y="306"/>
                </a:lnTo>
                <a:lnTo>
                  <a:pt x="1402" y="254"/>
                </a:lnTo>
                <a:lnTo>
                  <a:pt x="1656" y="202"/>
                </a:lnTo>
                <a:lnTo>
                  <a:pt x="1916" y="154"/>
                </a:lnTo>
                <a:lnTo>
                  <a:pt x="2174" y="108"/>
                </a:lnTo>
                <a:lnTo>
                  <a:pt x="2302" y="88"/>
                </a:lnTo>
                <a:lnTo>
                  <a:pt x="2426" y="68"/>
                </a:lnTo>
                <a:lnTo>
                  <a:pt x="2550" y="52"/>
                </a:lnTo>
                <a:lnTo>
                  <a:pt x="2670" y="36"/>
                </a:lnTo>
                <a:lnTo>
                  <a:pt x="2788" y="24"/>
                </a:lnTo>
                <a:lnTo>
                  <a:pt x="2900" y="14"/>
                </a:lnTo>
                <a:lnTo>
                  <a:pt x="3008" y="6"/>
                </a:lnTo>
                <a:lnTo>
                  <a:pt x="3112" y="0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 useBgFill="1">
        <p:nvSpPr>
          <p:cNvPr id="9" name="Freeform 10"/>
          <p:cNvSpPr>
            <a:spLocks/>
          </p:cNvSpPr>
          <p:nvPr/>
        </p:nvSpPr>
        <p:spPr bwMode="hidden">
          <a:xfrm>
            <a:off x="211138" y="4059238"/>
            <a:ext cx="8723312" cy="1328737"/>
          </a:xfrm>
          <a:custGeom>
            <a:avLst/>
            <a:gdLst>
              <a:gd name="T0" fmla="*/ 2147483647 w 8196"/>
              <a:gd name="T1" fmla="*/ 2147483647 h 1192"/>
              <a:gd name="T2" fmla="*/ 2147483647 w 8196"/>
              <a:gd name="T3" fmla="*/ 2147483647 h 1192"/>
              <a:gd name="T4" fmla="*/ 2147483647 w 8196"/>
              <a:gd name="T5" fmla="*/ 2147483647 h 1192"/>
              <a:gd name="T6" fmla="*/ 2147483647 w 8196"/>
              <a:gd name="T7" fmla="*/ 2147483647 h 1192"/>
              <a:gd name="T8" fmla="*/ 2147483647 w 8196"/>
              <a:gd name="T9" fmla="*/ 2147483647 h 1192"/>
              <a:gd name="T10" fmla="*/ 2147483647 w 8196"/>
              <a:gd name="T11" fmla="*/ 2147483647 h 1192"/>
              <a:gd name="T12" fmla="*/ 2147483647 w 8196"/>
              <a:gd name="T13" fmla="*/ 2147483647 h 1192"/>
              <a:gd name="T14" fmla="*/ 2147483647 w 8196"/>
              <a:gd name="T15" fmla="*/ 2147483647 h 1192"/>
              <a:gd name="T16" fmla="*/ 2147483647 w 8196"/>
              <a:gd name="T17" fmla="*/ 2147483647 h 1192"/>
              <a:gd name="T18" fmla="*/ 2147483647 w 8196"/>
              <a:gd name="T19" fmla="*/ 2147483647 h 1192"/>
              <a:gd name="T20" fmla="*/ 2147483647 w 8196"/>
              <a:gd name="T21" fmla="*/ 2147483647 h 1192"/>
              <a:gd name="T22" fmla="*/ 2147483647 w 8196"/>
              <a:gd name="T23" fmla="*/ 2147483647 h 1192"/>
              <a:gd name="T24" fmla="*/ 2147483647 w 8196"/>
              <a:gd name="T25" fmla="*/ 2147483647 h 1192"/>
              <a:gd name="T26" fmla="*/ 2147483647 w 8196"/>
              <a:gd name="T27" fmla="*/ 2147483647 h 1192"/>
              <a:gd name="T28" fmla="*/ 2147483647 w 8196"/>
              <a:gd name="T29" fmla="*/ 2147483647 h 1192"/>
              <a:gd name="T30" fmla="*/ 2147483647 w 8196"/>
              <a:gd name="T31" fmla="*/ 2147483647 h 1192"/>
              <a:gd name="T32" fmla="*/ 2147483647 w 8196"/>
              <a:gd name="T33" fmla="*/ 2147483647 h 1192"/>
              <a:gd name="T34" fmla="*/ 2147483647 w 8196"/>
              <a:gd name="T35" fmla="*/ 2147483647 h 1192"/>
              <a:gd name="T36" fmla="*/ 2147483647 w 8196"/>
              <a:gd name="T37" fmla="*/ 2147483647 h 1192"/>
              <a:gd name="T38" fmla="*/ 2147483647 w 8196"/>
              <a:gd name="T39" fmla="*/ 2147483647 h 1192"/>
              <a:gd name="T40" fmla="*/ 2147483647 w 8196"/>
              <a:gd name="T41" fmla="*/ 2147483647 h 1192"/>
              <a:gd name="T42" fmla="*/ 2147483647 w 8196"/>
              <a:gd name="T43" fmla="*/ 2147483647 h 1192"/>
              <a:gd name="T44" fmla="*/ 2147483647 w 8196"/>
              <a:gd name="T45" fmla="*/ 0 h 1192"/>
              <a:gd name="T46" fmla="*/ 2147483647 w 8196"/>
              <a:gd name="T47" fmla="*/ 2147483647 h 1192"/>
              <a:gd name="T48" fmla="*/ 2147483647 w 8196"/>
              <a:gd name="T49" fmla="*/ 2147483647 h 1192"/>
              <a:gd name="T50" fmla="*/ 2147483647 w 8196"/>
              <a:gd name="T51" fmla="*/ 2147483647 h 1192"/>
              <a:gd name="T52" fmla="*/ 2147483647 w 8196"/>
              <a:gd name="T53" fmla="*/ 2147483647 h 1192"/>
              <a:gd name="T54" fmla="*/ 2147483647 w 8196"/>
              <a:gd name="T55" fmla="*/ 2147483647 h 1192"/>
              <a:gd name="T56" fmla="*/ 2147483647 w 8196"/>
              <a:gd name="T57" fmla="*/ 2147483647 h 1192"/>
              <a:gd name="T58" fmla="*/ 2147483647 w 8196"/>
              <a:gd name="T59" fmla="*/ 2147483647 h 1192"/>
              <a:gd name="T60" fmla="*/ 2147483647 w 8196"/>
              <a:gd name="T61" fmla="*/ 2147483647 h 1192"/>
              <a:gd name="T62" fmla="*/ 0 w 8196"/>
              <a:gd name="T63" fmla="*/ 2147483647 h 1192"/>
              <a:gd name="T64" fmla="*/ 2147483647 w 8196"/>
              <a:gd name="T65" fmla="*/ 2147483647 h 1192"/>
              <a:gd name="T66" fmla="*/ 2147483647 w 8196"/>
              <a:gd name="T67" fmla="*/ 2147483647 h 1192"/>
              <a:gd name="T68" fmla="*/ 2147483647 w 8196"/>
              <a:gd name="T69" fmla="*/ 2147483647 h 1192"/>
              <a:gd name="T70" fmla="*/ 2147483647 w 8196"/>
              <a:gd name="T71" fmla="*/ 2147483647 h 119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196" h="1192">
                <a:moveTo>
                  <a:pt x="8192" y="512"/>
                </a:moveTo>
                <a:lnTo>
                  <a:pt x="8192" y="512"/>
                </a:lnTo>
                <a:lnTo>
                  <a:pt x="8116" y="542"/>
                </a:lnTo>
                <a:lnTo>
                  <a:pt x="8040" y="570"/>
                </a:lnTo>
                <a:lnTo>
                  <a:pt x="7960" y="596"/>
                </a:lnTo>
                <a:lnTo>
                  <a:pt x="7878" y="620"/>
                </a:lnTo>
                <a:lnTo>
                  <a:pt x="7794" y="644"/>
                </a:lnTo>
                <a:lnTo>
                  <a:pt x="7706" y="666"/>
                </a:lnTo>
                <a:lnTo>
                  <a:pt x="7616" y="684"/>
                </a:lnTo>
                <a:lnTo>
                  <a:pt x="7522" y="702"/>
                </a:lnTo>
                <a:lnTo>
                  <a:pt x="7424" y="718"/>
                </a:lnTo>
                <a:lnTo>
                  <a:pt x="7322" y="730"/>
                </a:lnTo>
                <a:lnTo>
                  <a:pt x="7216" y="742"/>
                </a:lnTo>
                <a:lnTo>
                  <a:pt x="7106" y="750"/>
                </a:lnTo>
                <a:lnTo>
                  <a:pt x="6992" y="758"/>
                </a:lnTo>
                <a:lnTo>
                  <a:pt x="6872" y="762"/>
                </a:lnTo>
                <a:lnTo>
                  <a:pt x="6748" y="762"/>
                </a:lnTo>
                <a:lnTo>
                  <a:pt x="6618" y="760"/>
                </a:lnTo>
                <a:lnTo>
                  <a:pt x="6482" y="756"/>
                </a:lnTo>
                <a:lnTo>
                  <a:pt x="6342" y="750"/>
                </a:lnTo>
                <a:lnTo>
                  <a:pt x="6196" y="740"/>
                </a:lnTo>
                <a:lnTo>
                  <a:pt x="6042" y="726"/>
                </a:lnTo>
                <a:lnTo>
                  <a:pt x="5882" y="710"/>
                </a:lnTo>
                <a:lnTo>
                  <a:pt x="5716" y="690"/>
                </a:lnTo>
                <a:lnTo>
                  <a:pt x="5544" y="668"/>
                </a:lnTo>
                <a:lnTo>
                  <a:pt x="5364" y="642"/>
                </a:lnTo>
                <a:lnTo>
                  <a:pt x="5176" y="612"/>
                </a:lnTo>
                <a:lnTo>
                  <a:pt x="4982" y="578"/>
                </a:lnTo>
                <a:lnTo>
                  <a:pt x="4778" y="540"/>
                </a:lnTo>
                <a:lnTo>
                  <a:pt x="4568" y="500"/>
                </a:lnTo>
                <a:lnTo>
                  <a:pt x="4348" y="454"/>
                </a:lnTo>
                <a:lnTo>
                  <a:pt x="4122" y="406"/>
                </a:lnTo>
                <a:lnTo>
                  <a:pt x="3886" y="354"/>
                </a:lnTo>
                <a:lnTo>
                  <a:pt x="3640" y="296"/>
                </a:lnTo>
                <a:lnTo>
                  <a:pt x="3396" y="240"/>
                </a:lnTo>
                <a:lnTo>
                  <a:pt x="3160" y="192"/>
                </a:lnTo>
                <a:lnTo>
                  <a:pt x="2934" y="148"/>
                </a:lnTo>
                <a:lnTo>
                  <a:pt x="2718" y="112"/>
                </a:lnTo>
                <a:lnTo>
                  <a:pt x="2512" y="82"/>
                </a:lnTo>
                <a:lnTo>
                  <a:pt x="2314" y="56"/>
                </a:lnTo>
                <a:lnTo>
                  <a:pt x="2126" y="36"/>
                </a:lnTo>
                <a:lnTo>
                  <a:pt x="1948" y="20"/>
                </a:lnTo>
                <a:lnTo>
                  <a:pt x="1776" y="10"/>
                </a:lnTo>
                <a:lnTo>
                  <a:pt x="1616" y="2"/>
                </a:lnTo>
                <a:lnTo>
                  <a:pt x="1462" y="0"/>
                </a:lnTo>
                <a:lnTo>
                  <a:pt x="1318" y="0"/>
                </a:lnTo>
                <a:lnTo>
                  <a:pt x="1182" y="4"/>
                </a:lnTo>
                <a:lnTo>
                  <a:pt x="1054" y="10"/>
                </a:lnTo>
                <a:lnTo>
                  <a:pt x="934" y="20"/>
                </a:lnTo>
                <a:lnTo>
                  <a:pt x="822" y="30"/>
                </a:lnTo>
                <a:lnTo>
                  <a:pt x="716" y="44"/>
                </a:lnTo>
                <a:lnTo>
                  <a:pt x="620" y="58"/>
                </a:lnTo>
                <a:lnTo>
                  <a:pt x="530" y="74"/>
                </a:lnTo>
                <a:lnTo>
                  <a:pt x="450" y="92"/>
                </a:lnTo>
                <a:lnTo>
                  <a:pt x="374" y="108"/>
                </a:lnTo>
                <a:lnTo>
                  <a:pt x="308" y="126"/>
                </a:lnTo>
                <a:lnTo>
                  <a:pt x="248" y="144"/>
                </a:lnTo>
                <a:lnTo>
                  <a:pt x="194" y="160"/>
                </a:lnTo>
                <a:lnTo>
                  <a:pt x="148" y="176"/>
                </a:lnTo>
                <a:lnTo>
                  <a:pt x="108" y="192"/>
                </a:lnTo>
                <a:lnTo>
                  <a:pt x="48" y="216"/>
                </a:lnTo>
                <a:lnTo>
                  <a:pt x="12" y="234"/>
                </a:lnTo>
                <a:lnTo>
                  <a:pt x="0" y="240"/>
                </a:lnTo>
                <a:lnTo>
                  <a:pt x="0" y="1192"/>
                </a:lnTo>
                <a:lnTo>
                  <a:pt x="8192" y="1192"/>
                </a:lnTo>
                <a:lnTo>
                  <a:pt x="8196" y="1186"/>
                </a:lnTo>
                <a:lnTo>
                  <a:pt x="8196" y="510"/>
                </a:lnTo>
                <a:lnTo>
                  <a:pt x="8192" y="512"/>
                </a:lnTo>
                <a:close/>
              </a:path>
            </a:pathLst>
          </a:cu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0032" y="2463560"/>
            <a:ext cx="7772400" cy="1524000"/>
          </a:xfrm>
        </p:spPr>
        <p:txBody>
          <a:bodyPr anchor="t">
            <a:normAutofit/>
          </a:bodyPr>
          <a:lstStyle>
            <a:lvl1pPr algn="ctr">
              <a:defRPr sz="44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67365" y="1437448"/>
            <a:ext cx="6417734" cy="939801"/>
          </a:xfrm>
        </p:spPr>
        <p:txBody>
          <a:bodyPr anchor="b"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0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167B7D-34EB-440E-924C-DB966C77C7A5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9337C5-B898-42B8-84DC-38B56FCF05E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4070730"/>
      </p:ext>
    </p:extLst>
  </p:cSld>
  <p:clrMapOvr>
    <a:masterClrMapping/>
  </p:clrMapOvr>
  <p:transition spd="slow">
    <p:wipe/>
  </p:transition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3"/>
          </p:nvPr>
        </p:nvSpPr>
        <p:spPr>
          <a:xfrm>
            <a:off x="676655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/>
          </p:nvPr>
        </p:nvSpPr>
        <p:spPr>
          <a:xfrm>
            <a:off x="4645152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D01C5B-83C7-4DF8-A0CF-A89A2A224A24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7025EF-7642-46AC-AED1-50BA80D7E3E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1048650"/>
      </p:ext>
    </p:extLst>
  </p:cSld>
  <p:clrMapOvr>
    <a:masterClrMapping/>
  </p:clrMapOvr>
  <p:transition spd="slow">
    <p:wipe/>
  </p:transition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6656" y="2678114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77332" y="3429000"/>
            <a:ext cx="3820055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8200" y="2678113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 i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3429000"/>
            <a:ext cx="3822192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F14EFF-4400-44D7-AAA9-6D5F89E5B38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272ED1-DB4E-4DBF-B6CB-18608D5885D0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3199561"/>
      </p:ext>
    </p:extLst>
  </p:cSld>
  <p:clrMapOvr>
    <a:masterClrMapping/>
  </p:clrMapOvr>
  <p:transition spd="slow">
    <p:wipe/>
  </p:transition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553679-A0E6-4D31-96F2-05900D4DA2A0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5A842E-1DC1-4F0A-A3AA-DD19E0F878F8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0619467"/>
      </p:ext>
    </p:extLst>
  </p:cSld>
  <p:clrMapOvr>
    <a:masterClrMapping/>
  </p:clrMapOvr>
  <p:transition spd="slow">
    <p:wipe/>
  </p:transition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3"/>
          </p:nvPr>
        </p:nvSpPr>
        <p:spPr>
          <a:xfrm>
            <a:off x="676655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/>
          </p:nvPr>
        </p:nvSpPr>
        <p:spPr>
          <a:xfrm>
            <a:off x="4645152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D01C5B-83C7-4DF8-A0CF-A89A2A224A24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7025EF-7642-46AC-AED1-50BA80D7E3E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5063232"/>
      </p:ext>
    </p:extLst>
  </p:cSld>
  <p:clrMapOvr>
    <a:masterClrMapping/>
  </p:clrMapOvr>
  <p:transition spd="slow">
    <p:wipe/>
  </p:transition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1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3" name="Group 5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0325"/>
            <a:chOff x="-3905251" y="4294188"/>
            <a:chExt cx="13027839" cy="1892300"/>
          </a:xfrm>
        </p:grpSpPr>
        <p:sp>
          <p:nvSpPr>
            <p:cNvPr id="4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5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6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8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9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450B2E-A816-453F-A706-56F197FC9C5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0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912660-218F-46CD-9A6B-434C4D57688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0732007"/>
      </p:ext>
    </p:extLst>
  </p:cSld>
  <p:clrMapOvr>
    <a:masterClrMapping/>
  </p:clrMapOvr>
  <p:transition spd="slow">
    <p:wipe/>
  </p:transition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23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28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4400" y="3581400"/>
            <a:ext cx="3352800" cy="1905001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22" name="Title 21"/>
          <p:cNvSpPr>
            <a:spLocks noGrp="1"/>
          </p:cNvSpPr>
          <p:nvPr>
            <p:ph type="title"/>
          </p:nvPr>
        </p:nvSpPr>
        <p:spPr>
          <a:xfrm>
            <a:off x="914400" y="2286000"/>
            <a:ext cx="3352800" cy="1252728"/>
          </a:xfrm>
        </p:spPr>
        <p:txBody>
          <a:bodyPr anchor="b">
            <a:noAutofit/>
          </a:bodyPr>
          <a:lstStyle>
            <a:lvl1pPr algn="l">
              <a:defRPr sz="3200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51962" y="1828800"/>
            <a:ext cx="3904076" cy="3810000"/>
          </a:xfrm>
        </p:spPr>
        <p:txBody>
          <a:bodyPr anchor="ctr"/>
          <a:lstStyle>
            <a:lvl1pPr>
              <a:buClr>
                <a:schemeClr val="bg1"/>
              </a:buClr>
              <a:defRPr sz="2200">
                <a:solidFill>
                  <a:schemeClr val="tx2"/>
                </a:solidFill>
              </a:defRPr>
            </a:lvl1pPr>
            <a:lvl2pPr>
              <a:buClr>
                <a:schemeClr val="bg1"/>
              </a:buClr>
              <a:defRPr sz="2000">
                <a:solidFill>
                  <a:schemeClr val="tx2"/>
                </a:solidFill>
              </a:defRPr>
            </a:lvl2pPr>
            <a:lvl3pPr>
              <a:buClr>
                <a:schemeClr val="bg1"/>
              </a:buClr>
              <a:defRPr sz="1800">
                <a:solidFill>
                  <a:schemeClr val="tx2"/>
                </a:solidFill>
              </a:defRPr>
            </a:lvl3pPr>
            <a:lvl4pPr>
              <a:buClr>
                <a:schemeClr val="bg1"/>
              </a:buClr>
              <a:defRPr sz="1600">
                <a:solidFill>
                  <a:schemeClr val="tx2"/>
                </a:solidFill>
              </a:defRPr>
            </a:lvl4pPr>
            <a:lvl5pPr>
              <a:buClr>
                <a:schemeClr val="bg1"/>
              </a:buClr>
              <a:defRPr sz="1600">
                <a:solidFill>
                  <a:schemeClr val="tx2"/>
                </a:solidFill>
              </a:defRPr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0E0E062-534C-4F7D-93BF-B2BFDC67B26B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B359C0-0683-46F0-8D72-E432E96826E7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6295059"/>
      </p:ext>
    </p:extLst>
  </p:cSld>
  <p:clrMapOvr>
    <a:masterClrMapping/>
  </p:clrMapOvr>
  <p:transition spd="slow">
    <p:wipe/>
  </p:transition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8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74155" y="338667"/>
            <a:ext cx="3812645" cy="2429934"/>
          </a:xfrm>
        </p:spPr>
        <p:txBody>
          <a:bodyPr anchor="b">
            <a:normAutofit/>
          </a:bodyPr>
          <a:lstStyle>
            <a:lvl1pPr algn="l">
              <a:defRPr sz="2800" b="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868333" y="2785533"/>
            <a:ext cx="3818467" cy="2421467"/>
          </a:xfrm>
        </p:spPr>
        <p:txBody>
          <a:bodyPr>
            <a:normAutofit/>
          </a:bodyPr>
          <a:lstStyle>
            <a:lvl1pPr marL="0" indent="0">
              <a:buNone/>
              <a:defRPr sz="18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838200" y="1371600"/>
            <a:ext cx="3566160" cy="2926080"/>
          </a:xfrm>
          <a:prstGeom prst="roundRect">
            <a:avLst>
              <a:gd name="adj" fmla="val 3924"/>
            </a:avLst>
          </a:prstGeom>
          <a:solidFill>
            <a:schemeClr val="accent1"/>
          </a:solidFill>
          <a:ln>
            <a:noFill/>
          </a:ln>
          <a:effectLst>
            <a:reflection blurRad="12700" stA="30000" endPos="30000" dist="5000" dir="5400000" sy="-100000" algn="bl" rotWithShape="0"/>
          </a:effectLst>
          <a:scene3d>
            <a:camera prst="perspectiveContrastingLeftFacing" fov="600000">
              <a:rot lat="240000" lon="19799999" rev="0"/>
            </a:camera>
            <a:lightRig rig="threePt" dir="t">
              <a:rot lat="0" lon="0" rev="2700000"/>
            </a:lightRig>
          </a:scene3d>
          <a:sp3d>
            <a:bevelT w="44450" h="31750"/>
          </a:sp3d>
        </p:spPr>
        <p:txBody>
          <a:bodyPr rtlCol="0">
            <a:normAutofit/>
          </a:bodyPr>
          <a:lstStyle>
            <a:lvl1pPr marL="0" indent="0" algn="ctr">
              <a:buNone/>
              <a:defRPr sz="3200">
                <a:solidFill>
                  <a:schemeClr val="bg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C27636-638F-4751-96C3-96438874F2F7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CD76AC-0DEE-4CBB-A251-3CF24C3DC75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4887149"/>
      </p:ext>
    </p:extLst>
  </p:cSld>
  <p:clrMapOvr>
    <a:masterClrMapping/>
  </p:clrMapOvr>
  <p:transition spd="slow">
    <p:wipe/>
  </p:transition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ctr"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6042C2-2500-4196-92DE-2E23788A1B8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09C1BA-C6A4-43EB-AAF7-680D422C88C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0240877"/>
      </p:ext>
    </p:extLst>
  </p:cSld>
  <p:clrMapOvr>
    <a:masterClrMapping/>
  </p:clrMapOvr>
  <p:transition spd="slow">
    <p:wipe/>
  </p:transition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20"/>
          <p:cNvSpPr/>
          <p:nvPr/>
        </p:nvSpPr>
        <p:spPr bwMode="hidden"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14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9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1447800"/>
            <a:ext cx="2057400" cy="4487333"/>
          </a:xfrm>
        </p:spPr>
        <p:txBody>
          <a:bodyPr vert="eaVert"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447800"/>
            <a:ext cx="6019800" cy="4487334"/>
          </a:xfrm>
        </p:spPr>
        <p:txBody>
          <a:bodyPr vert="eaVert"/>
          <a:lstStyle>
            <a:lvl1pPr>
              <a:buClr>
                <a:schemeClr val="accent1"/>
              </a:buClr>
              <a:defRPr/>
            </a:lvl1pPr>
            <a:lvl2pPr>
              <a:buClr>
                <a:schemeClr val="accent1"/>
              </a:buClr>
              <a:defRPr/>
            </a:lvl2pPr>
            <a:lvl3pPr>
              <a:buClr>
                <a:schemeClr val="accent1"/>
              </a:buClr>
              <a:defRPr/>
            </a:lvl3pPr>
            <a:lvl4pPr>
              <a:buClr>
                <a:schemeClr val="accent1"/>
              </a:buClr>
              <a:defRPr/>
            </a:lvl4pPr>
            <a:lvl5pPr>
              <a:buClr>
                <a:schemeClr val="accent1"/>
              </a:buClr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6CDCF7-13FB-4B3F-A441-25394D659BA6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8EBC28-916C-4EC4-A72B-C60A8D483E4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1750048"/>
      </p:ext>
    </p:extLst>
  </p:cSld>
  <p:clrMapOvr>
    <a:masterClrMapping/>
  </p:clrMapOvr>
  <p:transition spd="slow">
    <p:wipe/>
  </p:transition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5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9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600200"/>
            <a:ext cx="7772400" cy="1780108"/>
          </a:xfrm>
        </p:spPr>
        <p:txBody>
          <a:bodyPr anchor="b">
            <a:normAutofit/>
          </a:bodyPr>
          <a:lstStyle>
            <a:lvl1pPr>
              <a:defRPr sz="440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556001"/>
            <a:ext cx="6400800" cy="1473200"/>
          </a:xfrm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82E328-32DD-4799-9BF7-0140C76A467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C41A3B-BF38-4FDE-9B78-38F770EF1152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4410708"/>
      </p:ext>
    </p:extLst>
  </p:cSld>
  <p:clrMapOvr>
    <a:masterClrMapping/>
  </p:clrMapOvr>
  <p:transition spd="slow">
    <p:wipe/>
  </p:transition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F243F51-98A4-455E-AA39-B4C3F9DAAEF3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BA33221-AC99-4029-975A-DB58881AFA3B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39182688"/>
      </p:ext>
    </p:extLst>
  </p:cSld>
  <p:clrMapOvr>
    <a:masterClrMapping/>
  </p:clrMapOvr>
  <p:transition spd="slow">
    <p:wipe/>
  </p:transition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3"/>
          <p:cNvSpPr/>
          <p:nvPr/>
        </p:nvSpPr>
        <p:spPr>
          <a:xfrm>
            <a:off x="228600" y="228600"/>
            <a:ext cx="8696325" cy="4737100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Freeform 14"/>
          <p:cNvSpPr>
            <a:spLocks/>
          </p:cNvSpPr>
          <p:nvPr/>
        </p:nvSpPr>
        <p:spPr bwMode="hidden">
          <a:xfrm>
            <a:off x="6046788" y="4203700"/>
            <a:ext cx="2876550" cy="714375"/>
          </a:xfrm>
          <a:custGeom>
            <a:avLst/>
            <a:gdLst>
              <a:gd name="T0" fmla="*/ 2147483647 w 2706"/>
              <a:gd name="T1" fmla="*/ 0 h 640"/>
              <a:gd name="T2" fmla="*/ 2147483647 w 2706"/>
              <a:gd name="T3" fmla="*/ 0 h 640"/>
              <a:gd name="T4" fmla="*/ 2147483647 w 2706"/>
              <a:gd name="T5" fmla="*/ 2147483647 h 640"/>
              <a:gd name="T6" fmla="*/ 2147483647 w 2706"/>
              <a:gd name="T7" fmla="*/ 2147483647 h 640"/>
              <a:gd name="T8" fmla="*/ 2147483647 w 2706"/>
              <a:gd name="T9" fmla="*/ 2147483647 h 640"/>
              <a:gd name="T10" fmla="*/ 2147483647 w 2706"/>
              <a:gd name="T11" fmla="*/ 2147483647 h 640"/>
              <a:gd name="T12" fmla="*/ 2147483647 w 2706"/>
              <a:gd name="T13" fmla="*/ 2147483647 h 640"/>
              <a:gd name="T14" fmla="*/ 2147483647 w 2706"/>
              <a:gd name="T15" fmla="*/ 2147483647 h 640"/>
              <a:gd name="T16" fmla="*/ 2147483647 w 2706"/>
              <a:gd name="T17" fmla="*/ 2147483647 h 640"/>
              <a:gd name="T18" fmla="*/ 2147483647 w 2706"/>
              <a:gd name="T19" fmla="*/ 2147483647 h 640"/>
              <a:gd name="T20" fmla="*/ 2147483647 w 2706"/>
              <a:gd name="T21" fmla="*/ 2147483647 h 640"/>
              <a:gd name="T22" fmla="*/ 2147483647 w 2706"/>
              <a:gd name="T23" fmla="*/ 2147483647 h 640"/>
              <a:gd name="T24" fmla="*/ 2147483647 w 2706"/>
              <a:gd name="T25" fmla="*/ 2147483647 h 640"/>
              <a:gd name="T26" fmla="*/ 2147483647 w 2706"/>
              <a:gd name="T27" fmla="*/ 2147483647 h 640"/>
              <a:gd name="T28" fmla="*/ 2147483647 w 2706"/>
              <a:gd name="T29" fmla="*/ 2147483647 h 640"/>
              <a:gd name="T30" fmla="*/ 2147483647 w 2706"/>
              <a:gd name="T31" fmla="*/ 2147483647 h 640"/>
              <a:gd name="T32" fmla="*/ 2147483647 w 2706"/>
              <a:gd name="T33" fmla="*/ 2147483647 h 640"/>
              <a:gd name="T34" fmla="*/ 2147483647 w 2706"/>
              <a:gd name="T35" fmla="*/ 2147483647 h 640"/>
              <a:gd name="T36" fmla="*/ 0 w 2706"/>
              <a:gd name="T37" fmla="*/ 2147483647 h 640"/>
              <a:gd name="T38" fmla="*/ 0 w 2706"/>
              <a:gd name="T39" fmla="*/ 2147483647 h 640"/>
              <a:gd name="T40" fmla="*/ 2147483647 w 2706"/>
              <a:gd name="T41" fmla="*/ 2147483647 h 640"/>
              <a:gd name="T42" fmla="*/ 2147483647 w 2706"/>
              <a:gd name="T43" fmla="*/ 2147483647 h 640"/>
              <a:gd name="T44" fmla="*/ 2147483647 w 2706"/>
              <a:gd name="T45" fmla="*/ 2147483647 h 640"/>
              <a:gd name="T46" fmla="*/ 2147483647 w 2706"/>
              <a:gd name="T47" fmla="*/ 2147483647 h 640"/>
              <a:gd name="T48" fmla="*/ 2147483647 w 2706"/>
              <a:gd name="T49" fmla="*/ 2147483647 h 640"/>
              <a:gd name="T50" fmla="*/ 2147483647 w 2706"/>
              <a:gd name="T51" fmla="*/ 2147483647 h 640"/>
              <a:gd name="T52" fmla="*/ 2147483647 w 2706"/>
              <a:gd name="T53" fmla="*/ 2147483647 h 640"/>
              <a:gd name="T54" fmla="*/ 2147483647 w 2706"/>
              <a:gd name="T55" fmla="*/ 2147483647 h 640"/>
              <a:gd name="T56" fmla="*/ 2147483647 w 2706"/>
              <a:gd name="T57" fmla="*/ 2147483647 h 640"/>
              <a:gd name="T58" fmla="*/ 2147483647 w 2706"/>
              <a:gd name="T59" fmla="*/ 2147483647 h 640"/>
              <a:gd name="T60" fmla="*/ 2147483647 w 2706"/>
              <a:gd name="T61" fmla="*/ 2147483647 h 640"/>
              <a:gd name="T62" fmla="*/ 2147483647 w 2706"/>
              <a:gd name="T63" fmla="*/ 2147483647 h 640"/>
              <a:gd name="T64" fmla="*/ 2147483647 w 2706"/>
              <a:gd name="T65" fmla="*/ 2147483647 h 640"/>
              <a:gd name="T66" fmla="*/ 2147483647 w 2706"/>
              <a:gd name="T67" fmla="*/ 2147483647 h 640"/>
              <a:gd name="T68" fmla="*/ 2147483647 w 2706"/>
              <a:gd name="T69" fmla="*/ 2147483647 h 640"/>
              <a:gd name="T70" fmla="*/ 2147483647 w 2706"/>
              <a:gd name="T71" fmla="*/ 2147483647 h 640"/>
              <a:gd name="T72" fmla="*/ 2147483647 w 2706"/>
              <a:gd name="T73" fmla="*/ 2147483647 h 640"/>
              <a:gd name="T74" fmla="*/ 2147483647 w 2706"/>
              <a:gd name="T75" fmla="*/ 2147483647 h 640"/>
              <a:gd name="T76" fmla="*/ 2147483647 w 2706"/>
              <a:gd name="T77" fmla="*/ 2147483647 h 640"/>
              <a:gd name="T78" fmla="*/ 2147483647 w 2706"/>
              <a:gd name="T79" fmla="*/ 2147483647 h 640"/>
              <a:gd name="T80" fmla="*/ 2147483647 w 2706"/>
              <a:gd name="T81" fmla="*/ 2147483647 h 640"/>
              <a:gd name="T82" fmla="*/ 2147483647 w 2706"/>
              <a:gd name="T83" fmla="*/ 2147483647 h 640"/>
              <a:gd name="T84" fmla="*/ 2147483647 w 2706"/>
              <a:gd name="T85" fmla="*/ 2147483647 h 640"/>
              <a:gd name="T86" fmla="*/ 2147483647 w 2706"/>
              <a:gd name="T87" fmla="*/ 2147483647 h 640"/>
              <a:gd name="T88" fmla="*/ 2147483647 w 2706"/>
              <a:gd name="T89" fmla="*/ 2147483647 h 640"/>
              <a:gd name="T90" fmla="*/ 2147483647 w 2706"/>
              <a:gd name="T91" fmla="*/ 2147483647 h 640"/>
              <a:gd name="T92" fmla="*/ 2147483647 w 2706"/>
              <a:gd name="T93" fmla="*/ 2147483647 h 640"/>
              <a:gd name="T94" fmla="*/ 2147483647 w 2706"/>
              <a:gd name="T95" fmla="*/ 2147483647 h 640"/>
              <a:gd name="T96" fmla="*/ 2147483647 w 2706"/>
              <a:gd name="T97" fmla="*/ 2147483647 h 640"/>
              <a:gd name="T98" fmla="*/ 2147483647 w 2706"/>
              <a:gd name="T99" fmla="*/ 2147483647 h 640"/>
              <a:gd name="T100" fmla="*/ 2147483647 w 2706"/>
              <a:gd name="T101" fmla="*/ 2147483647 h 640"/>
              <a:gd name="T102" fmla="*/ 2147483647 w 2706"/>
              <a:gd name="T103" fmla="*/ 2147483647 h 640"/>
              <a:gd name="T104" fmla="*/ 2147483647 w 2706"/>
              <a:gd name="T105" fmla="*/ 2147483647 h 640"/>
              <a:gd name="T106" fmla="*/ 2147483647 w 2706"/>
              <a:gd name="T107" fmla="*/ 0 h 640"/>
              <a:gd name="T108" fmla="*/ 2147483647 w 2706"/>
              <a:gd name="T109" fmla="*/ 0 h 640"/>
              <a:gd name="T110" fmla="*/ 2147483647 w 2706"/>
              <a:gd name="T111" fmla="*/ 0 h 640"/>
              <a:gd name="T112" fmla="*/ 2147483647 w 2706"/>
              <a:gd name="T113" fmla="*/ 0 h 64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706" h="640">
                <a:moveTo>
                  <a:pt x="2700" y="0"/>
                </a:moveTo>
                <a:lnTo>
                  <a:pt x="2700" y="0"/>
                </a:lnTo>
                <a:lnTo>
                  <a:pt x="2586" y="18"/>
                </a:lnTo>
                <a:lnTo>
                  <a:pt x="2470" y="38"/>
                </a:lnTo>
                <a:lnTo>
                  <a:pt x="2352" y="60"/>
                </a:lnTo>
                <a:lnTo>
                  <a:pt x="2230" y="82"/>
                </a:lnTo>
                <a:lnTo>
                  <a:pt x="2106" y="108"/>
                </a:lnTo>
                <a:lnTo>
                  <a:pt x="1978" y="134"/>
                </a:lnTo>
                <a:lnTo>
                  <a:pt x="1848" y="164"/>
                </a:lnTo>
                <a:lnTo>
                  <a:pt x="1714" y="194"/>
                </a:lnTo>
                <a:lnTo>
                  <a:pt x="1472" y="252"/>
                </a:lnTo>
                <a:lnTo>
                  <a:pt x="1236" y="304"/>
                </a:lnTo>
                <a:lnTo>
                  <a:pt x="1010" y="352"/>
                </a:lnTo>
                <a:lnTo>
                  <a:pt x="792" y="398"/>
                </a:lnTo>
                <a:lnTo>
                  <a:pt x="584" y="438"/>
                </a:lnTo>
                <a:lnTo>
                  <a:pt x="382" y="474"/>
                </a:lnTo>
                <a:lnTo>
                  <a:pt x="188" y="508"/>
                </a:lnTo>
                <a:lnTo>
                  <a:pt x="0" y="538"/>
                </a:lnTo>
                <a:lnTo>
                  <a:pt x="130" y="556"/>
                </a:lnTo>
                <a:lnTo>
                  <a:pt x="254" y="572"/>
                </a:lnTo>
                <a:lnTo>
                  <a:pt x="374" y="586"/>
                </a:lnTo>
                <a:lnTo>
                  <a:pt x="492" y="598"/>
                </a:lnTo>
                <a:lnTo>
                  <a:pt x="606" y="610"/>
                </a:lnTo>
                <a:lnTo>
                  <a:pt x="716" y="618"/>
                </a:lnTo>
                <a:lnTo>
                  <a:pt x="822" y="626"/>
                </a:lnTo>
                <a:lnTo>
                  <a:pt x="926" y="632"/>
                </a:lnTo>
                <a:lnTo>
                  <a:pt x="1028" y="636"/>
                </a:lnTo>
                <a:lnTo>
                  <a:pt x="1126" y="638"/>
                </a:lnTo>
                <a:lnTo>
                  <a:pt x="1220" y="640"/>
                </a:lnTo>
                <a:lnTo>
                  <a:pt x="1312" y="640"/>
                </a:lnTo>
                <a:lnTo>
                  <a:pt x="1402" y="638"/>
                </a:lnTo>
                <a:lnTo>
                  <a:pt x="1490" y="636"/>
                </a:lnTo>
                <a:lnTo>
                  <a:pt x="1574" y="632"/>
                </a:lnTo>
                <a:lnTo>
                  <a:pt x="1656" y="626"/>
                </a:lnTo>
                <a:lnTo>
                  <a:pt x="1734" y="620"/>
                </a:lnTo>
                <a:lnTo>
                  <a:pt x="1812" y="612"/>
                </a:lnTo>
                <a:lnTo>
                  <a:pt x="1886" y="602"/>
                </a:lnTo>
                <a:lnTo>
                  <a:pt x="1960" y="592"/>
                </a:lnTo>
                <a:lnTo>
                  <a:pt x="2030" y="580"/>
                </a:lnTo>
                <a:lnTo>
                  <a:pt x="2100" y="568"/>
                </a:lnTo>
                <a:lnTo>
                  <a:pt x="2166" y="554"/>
                </a:lnTo>
                <a:lnTo>
                  <a:pt x="2232" y="540"/>
                </a:lnTo>
                <a:lnTo>
                  <a:pt x="2296" y="524"/>
                </a:lnTo>
                <a:lnTo>
                  <a:pt x="2358" y="508"/>
                </a:lnTo>
                <a:lnTo>
                  <a:pt x="2418" y="490"/>
                </a:lnTo>
                <a:lnTo>
                  <a:pt x="2478" y="472"/>
                </a:lnTo>
                <a:lnTo>
                  <a:pt x="2592" y="432"/>
                </a:lnTo>
                <a:lnTo>
                  <a:pt x="2702" y="390"/>
                </a:lnTo>
                <a:lnTo>
                  <a:pt x="2706" y="388"/>
                </a:lnTo>
                <a:lnTo>
                  <a:pt x="2706" y="0"/>
                </a:lnTo>
                <a:lnTo>
                  <a:pt x="2700" y="0"/>
                </a:lnTo>
                <a:close/>
              </a:path>
            </a:pathLst>
          </a:custGeom>
          <a:solidFill>
            <a:schemeClr val="bg2">
              <a:alpha val="2901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6" name="Freeform 18"/>
          <p:cNvSpPr>
            <a:spLocks/>
          </p:cNvSpPr>
          <p:nvPr/>
        </p:nvSpPr>
        <p:spPr bwMode="hidden">
          <a:xfrm>
            <a:off x="2619375" y="4075113"/>
            <a:ext cx="5545138" cy="850900"/>
          </a:xfrm>
          <a:custGeom>
            <a:avLst/>
            <a:gdLst>
              <a:gd name="T0" fmla="*/ 2147483647 w 5216"/>
              <a:gd name="T1" fmla="*/ 2147483647 h 762"/>
              <a:gd name="T2" fmla="*/ 2147483647 w 5216"/>
              <a:gd name="T3" fmla="*/ 2147483647 h 762"/>
              <a:gd name="T4" fmla="*/ 2147483647 w 5216"/>
              <a:gd name="T5" fmla="*/ 2147483647 h 762"/>
              <a:gd name="T6" fmla="*/ 2147483647 w 5216"/>
              <a:gd name="T7" fmla="*/ 2147483647 h 762"/>
              <a:gd name="T8" fmla="*/ 2147483647 w 5216"/>
              <a:gd name="T9" fmla="*/ 2147483647 h 762"/>
              <a:gd name="T10" fmla="*/ 2147483647 w 5216"/>
              <a:gd name="T11" fmla="*/ 2147483647 h 762"/>
              <a:gd name="T12" fmla="*/ 2147483647 w 5216"/>
              <a:gd name="T13" fmla="*/ 2147483647 h 762"/>
              <a:gd name="T14" fmla="*/ 2147483647 w 5216"/>
              <a:gd name="T15" fmla="*/ 2147483647 h 762"/>
              <a:gd name="T16" fmla="*/ 2147483647 w 5216"/>
              <a:gd name="T17" fmla="*/ 2147483647 h 762"/>
              <a:gd name="T18" fmla="*/ 2147483647 w 5216"/>
              <a:gd name="T19" fmla="*/ 2147483647 h 762"/>
              <a:gd name="T20" fmla="*/ 2147483647 w 5216"/>
              <a:gd name="T21" fmla="*/ 2147483647 h 762"/>
              <a:gd name="T22" fmla="*/ 2147483647 w 5216"/>
              <a:gd name="T23" fmla="*/ 2147483647 h 762"/>
              <a:gd name="T24" fmla="*/ 2147483647 w 5216"/>
              <a:gd name="T25" fmla="*/ 2147483647 h 762"/>
              <a:gd name="T26" fmla="*/ 2147483647 w 5216"/>
              <a:gd name="T27" fmla="*/ 0 h 762"/>
              <a:gd name="T28" fmla="*/ 2147483647 w 5216"/>
              <a:gd name="T29" fmla="*/ 2147483647 h 762"/>
              <a:gd name="T30" fmla="*/ 2147483647 w 5216"/>
              <a:gd name="T31" fmla="*/ 2147483647 h 762"/>
              <a:gd name="T32" fmla="*/ 0 w 5216"/>
              <a:gd name="T33" fmla="*/ 2147483647 h 762"/>
              <a:gd name="T34" fmla="*/ 2147483647 w 5216"/>
              <a:gd name="T35" fmla="*/ 2147483647 h 762"/>
              <a:gd name="T36" fmla="*/ 2147483647 w 5216"/>
              <a:gd name="T37" fmla="*/ 2147483647 h 762"/>
              <a:gd name="T38" fmla="*/ 2147483647 w 5216"/>
              <a:gd name="T39" fmla="*/ 2147483647 h 762"/>
              <a:gd name="T40" fmla="*/ 2147483647 w 5216"/>
              <a:gd name="T41" fmla="*/ 2147483647 h 762"/>
              <a:gd name="T42" fmla="*/ 2147483647 w 5216"/>
              <a:gd name="T43" fmla="*/ 2147483647 h 762"/>
              <a:gd name="T44" fmla="*/ 2147483647 w 5216"/>
              <a:gd name="T45" fmla="*/ 2147483647 h 762"/>
              <a:gd name="T46" fmla="*/ 2147483647 w 5216"/>
              <a:gd name="T47" fmla="*/ 2147483647 h 762"/>
              <a:gd name="T48" fmla="*/ 2147483647 w 5216"/>
              <a:gd name="T49" fmla="*/ 2147483647 h 762"/>
              <a:gd name="T50" fmla="*/ 2147483647 w 5216"/>
              <a:gd name="T51" fmla="*/ 2147483647 h 762"/>
              <a:gd name="T52" fmla="*/ 2147483647 w 5216"/>
              <a:gd name="T53" fmla="*/ 2147483647 h 762"/>
              <a:gd name="T54" fmla="*/ 2147483647 w 5216"/>
              <a:gd name="T55" fmla="*/ 2147483647 h 762"/>
              <a:gd name="T56" fmla="*/ 2147483647 w 5216"/>
              <a:gd name="T57" fmla="*/ 2147483647 h 762"/>
              <a:gd name="T58" fmla="*/ 2147483647 w 5216"/>
              <a:gd name="T59" fmla="*/ 2147483647 h 762"/>
              <a:gd name="T60" fmla="*/ 2147483647 w 5216"/>
              <a:gd name="T61" fmla="*/ 2147483647 h 762"/>
              <a:gd name="T62" fmla="*/ 2147483647 w 5216"/>
              <a:gd name="T63" fmla="*/ 2147483647 h 762"/>
              <a:gd name="T64" fmla="*/ 2147483647 w 5216"/>
              <a:gd name="T65" fmla="*/ 2147483647 h 762"/>
              <a:gd name="T66" fmla="*/ 2147483647 w 5216"/>
              <a:gd name="T67" fmla="*/ 2147483647 h 762"/>
              <a:gd name="T68" fmla="*/ 2147483647 w 5216"/>
              <a:gd name="T69" fmla="*/ 2147483647 h 762"/>
              <a:gd name="T70" fmla="*/ 2147483647 w 5216"/>
              <a:gd name="T71" fmla="*/ 2147483647 h 7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216" h="762">
                <a:moveTo>
                  <a:pt x="5216" y="714"/>
                </a:moveTo>
                <a:lnTo>
                  <a:pt x="5216" y="714"/>
                </a:lnTo>
                <a:lnTo>
                  <a:pt x="5102" y="700"/>
                </a:lnTo>
                <a:lnTo>
                  <a:pt x="4984" y="686"/>
                </a:lnTo>
                <a:lnTo>
                  <a:pt x="4738" y="652"/>
                </a:lnTo>
                <a:lnTo>
                  <a:pt x="4478" y="610"/>
                </a:lnTo>
                <a:lnTo>
                  <a:pt x="4204" y="564"/>
                </a:lnTo>
                <a:lnTo>
                  <a:pt x="3914" y="508"/>
                </a:lnTo>
                <a:lnTo>
                  <a:pt x="3608" y="446"/>
                </a:lnTo>
                <a:lnTo>
                  <a:pt x="3286" y="374"/>
                </a:lnTo>
                <a:lnTo>
                  <a:pt x="2946" y="296"/>
                </a:lnTo>
                <a:lnTo>
                  <a:pt x="2812" y="266"/>
                </a:lnTo>
                <a:lnTo>
                  <a:pt x="2682" y="236"/>
                </a:lnTo>
                <a:lnTo>
                  <a:pt x="2556" y="210"/>
                </a:lnTo>
                <a:lnTo>
                  <a:pt x="2430" y="184"/>
                </a:lnTo>
                <a:lnTo>
                  <a:pt x="2308" y="162"/>
                </a:lnTo>
                <a:lnTo>
                  <a:pt x="2190" y="140"/>
                </a:lnTo>
                <a:lnTo>
                  <a:pt x="2074" y="120"/>
                </a:lnTo>
                <a:lnTo>
                  <a:pt x="1960" y="102"/>
                </a:lnTo>
                <a:lnTo>
                  <a:pt x="1850" y="86"/>
                </a:lnTo>
                <a:lnTo>
                  <a:pt x="1740" y="72"/>
                </a:lnTo>
                <a:lnTo>
                  <a:pt x="1532" y="46"/>
                </a:lnTo>
                <a:lnTo>
                  <a:pt x="1334" y="28"/>
                </a:lnTo>
                <a:lnTo>
                  <a:pt x="1148" y="14"/>
                </a:lnTo>
                <a:lnTo>
                  <a:pt x="970" y="4"/>
                </a:lnTo>
                <a:lnTo>
                  <a:pt x="802" y="0"/>
                </a:lnTo>
                <a:lnTo>
                  <a:pt x="644" y="0"/>
                </a:lnTo>
                <a:lnTo>
                  <a:pt x="496" y="4"/>
                </a:lnTo>
                <a:lnTo>
                  <a:pt x="358" y="10"/>
                </a:lnTo>
                <a:lnTo>
                  <a:pt x="230" y="20"/>
                </a:lnTo>
                <a:lnTo>
                  <a:pt x="110" y="32"/>
                </a:lnTo>
                <a:lnTo>
                  <a:pt x="0" y="48"/>
                </a:lnTo>
                <a:lnTo>
                  <a:pt x="154" y="66"/>
                </a:lnTo>
                <a:lnTo>
                  <a:pt x="314" y="86"/>
                </a:lnTo>
                <a:lnTo>
                  <a:pt x="480" y="112"/>
                </a:lnTo>
                <a:lnTo>
                  <a:pt x="652" y="140"/>
                </a:lnTo>
                <a:lnTo>
                  <a:pt x="830" y="174"/>
                </a:lnTo>
                <a:lnTo>
                  <a:pt x="1014" y="210"/>
                </a:lnTo>
                <a:lnTo>
                  <a:pt x="1206" y="250"/>
                </a:lnTo>
                <a:lnTo>
                  <a:pt x="1402" y="296"/>
                </a:lnTo>
                <a:lnTo>
                  <a:pt x="1756" y="378"/>
                </a:lnTo>
                <a:lnTo>
                  <a:pt x="2092" y="450"/>
                </a:lnTo>
                <a:lnTo>
                  <a:pt x="2408" y="516"/>
                </a:lnTo>
                <a:lnTo>
                  <a:pt x="2562" y="544"/>
                </a:lnTo>
                <a:lnTo>
                  <a:pt x="2708" y="572"/>
                </a:lnTo>
                <a:lnTo>
                  <a:pt x="2852" y="598"/>
                </a:lnTo>
                <a:lnTo>
                  <a:pt x="2992" y="620"/>
                </a:lnTo>
                <a:lnTo>
                  <a:pt x="3128" y="642"/>
                </a:lnTo>
                <a:lnTo>
                  <a:pt x="3260" y="662"/>
                </a:lnTo>
                <a:lnTo>
                  <a:pt x="3388" y="678"/>
                </a:lnTo>
                <a:lnTo>
                  <a:pt x="3512" y="694"/>
                </a:lnTo>
                <a:lnTo>
                  <a:pt x="3632" y="708"/>
                </a:lnTo>
                <a:lnTo>
                  <a:pt x="3750" y="722"/>
                </a:lnTo>
                <a:lnTo>
                  <a:pt x="3864" y="732"/>
                </a:lnTo>
                <a:lnTo>
                  <a:pt x="3974" y="740"/>
                </a:lnTo>
                <a:lnTo>
                  <a:pt x="4080" y="748"/>
                </a:lnTo>
                <a:lnTo>
                  <a:pt x="4184" y="754"/>
                </a:lnTo>
                <a:lnTo>
                  <a:pt x="4286" y="758"/>
                </a:lnTo>
                <a:lnTo>
                  <a:pt x="4384" y="762"/>
                </a:lnTo>
                <a:lnTo>
                  <a:pt x="4478" y="762"/>
                </a:lnTo>
                <a:lnTo>
                  <a:pt x="4570" y="762"/>
                </a:lnTo>
                <a:lnTo>
                  <a:pt x="4660" y="760"/>
                </a:lnTo>
                <a:lnTo>
                  <a:pt x="4746" y="758"/>
                </a:lnTo>
                <a:lnTo>
                  <a:pt x="4830" y="754"/>
                </a:lnTo>
                <a:lnTo>
                  <a:pt x="4912" y="748"/>
                </a:lnTo>
                <a:lnTo>
                  <a:pt x="4992" y="740"/>
                </a:lnTo>
                <a:lnTo>
                  <a:pt x="5068" y="732"/>
                </a:lnTo>
                <a:lnTo>
                  <a:pt x="5144" y="724"/>
                </a:lnTo>
                <a:lnTo>
                  <a:pt x="5216" y="71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7" name="Freeform 22"/>
          <p:cNvSpPr>
            <a:spLocks/>
          </p:cNvSpPr>
          <p:nvPr/>
        </p:nvSpPr>
        <p:spPr bwMode="hidden">
          <a:xfrm>
            <a:off x="2828925" y="4087813"/>
            <a:ext cx="5467350" cy="774700"/>
          </a:xfrm>
          <a:custGeom>
            <a:avLst/>
            <a:gdLst>
              <a:gd name="T0" fmla="*/ 0 w 5144"/>
              <a:gd name="T1" fmla="*/ 2147483647 h 694"/>
              <a:gd name="T2" fmla="*/ 0 w 5144"/>
              <a:gd name="T3" fmla="*/ 2147483647 h 694"/>
              <a:gd name="T4" fmla="*/ 2147483647 w 5144"/>
              <a:gd name="T5" fmla="*/ 2147483647 h 694"/>
              <a:gd name="T6" fmla="*/ 2147483647 w 5144"/>
              <a:gd name="T7" fmla="*/ 2147483647 h 694"/>
              <a:gd name="T8" fmla="*/ 2147483647 w 5144"/>
              <a:gd name="T9" fmla="*/ 2147483647 h 694"/>
              <a:gd name="T10" fmla="*/ 2147483647 w 5144"/>
              <a:gd name="T11" fmla="*/ 2147483647 h 694"/>
              <a:gd name="T12" fmla="*/ 2147483647 w 5144"/>
              <a:gd name="T13" fmla="*/ 2147483647 h 694"/>
              <a:gd name="T14" fmla="*/ 2147483647 w 5144"/>
              <a:gd name="T15" fmla="*/ 2147483647 h 694"/>
              <a:gd name="T16" fmla="*/ 2147483647 w 5144"/>
              <a:gd name="T17" fmla="*/ 2147483647 h 694"/>
              <a:gd name="T18" fmla="*/ 2147483647 w 5144"/>
              <a:gd name="T19" fmla="*/ 2147483647 h 694"/>
              <a:gd name="T20" fmla="*/ 2147483647 w 5144"/>
              <a:gd name="T21" fmla="*/ 2147483647 h 694"/>
              <a:gd name="T22" fmla="*/ 2147483647 w 5144"/>
              <a:gd name="T23" fmla="*/ 2147483647 h 694"/>
              <a:gd name="T24" fmla="*/ 2147483647 w 5144"/>
              <a:gd name="T25" fmla="*/ 0 h 694"/>
              <a:gd name="T26" fmla="*/ 2147483647 w 5144"/>
              <a:gd name="T27" fmla="*/ 2147483647 h 694"/>
              <a:gd name="T28" fmla="*/ 2147483647 w 5144"/>
              <a:gd name="T29" fmla="*/ 2147483647 h 694"/>
              <a:gd name="T30" fmla="*/ 2147483647 w 5144"/>
              <a:gd name="T31" fmla="*/ 2147483647 h 694"/>
              <a:gd name="T32" fmla="*/ 2147483647 w 5144"/>
              <a:gd name="T33" fmla="*/ 2147483647 h 694"/>
              <a:gd name="T34" fmla="*/ 2147483647 w 5144"/>
              <a:gd name="T35" fmla="*/ 2147483647 h 694"/>
              <a:gd name="T36" fmla="*/ 2147483647 w 5144"/>
              <a:gd name="T37" fmla="*/ 2147483647 h 694"/>
              <a:gd name="T38" fmla="*/ 2147483647 w 5144"/>
              <a:gd name="T39" fmla="*/ 2147483647 h 694"/>
              <a:gd name="T40" fmla="*/ 2147483647 w 5144"/>
              <a:gd name="T41" fmla="*/ 2147483647 h 694"/>
              <a:gd name="T42" fmla="*/ 2147483647 w 5144"/>
              <a:gd name="T43" fmla="*/ 2147483647 h 694"/>
              <a:gd name="T44" fmla="*/ 2147483647 w 5144"/>
              <a:gd name="T45" fmla="*/ 2147483647 h 694"/>
              <a:gd name="T46" fmla="*/ 2147483647 w 5144"/>
              <a:gd name="T47" fmla="*/ 2147483647 h 694"/>
              <a:gd name="T48" fmla="*/ 2147483647 w 5144"/>
              <a:gd name="T49" fmla="*/ 2147483647 h 694"/>
              <a:gd name="T50" fmla="*/ 2147483647 w 5144"/>
              <a:gd name="T51" fmla="*/ 2147483647 h 694"/>
              <a:gd name="T52" fmla="*/ 2147483647 w 5144"/>
              <a:gd name="T53" fmla="*/ 2147483647 h 694"/>
              <a:gd name="T54" fmla="*/ 2147483647 w 5144"/>
              <a:gd name="T55" fmla="*/ 2147483647 h 694"/>
              <a:gd name="T56" fmla="*/ 2147483647 w 5144"/>
              <a:gd name="T57" fmla="*/ 2147483647 h 694"/>
              <a:gd name="T58" fmla="*/ 2147483647 w 5144"/>
              <a:gd name="T59" fmla="*/ 2147483647 h 694"/>
              <a:gd name="T60" fmla="*/ 2147483647 w 5144"/>
              <a:gd name="T61" fmla="*/ 2147483647 h 69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144" h="694">
                <a:moveTo>
                  <a:pt x="0" y="70"/>
                </a:moveTo>
                <a:lnTo>
                  <a:pt x="0" y="70"/>
                </a:lnTo>
                <a:lnTo>
                  <a:pt x="18" y="66"/>
                </a:lnTo>
                <a:lnTo>
                  <a:pt x="72" y="56"/>
                </a:lnTo>
                <a:lnTo>
                  <a:pt x="164" y="42"/>
                </a:lnTo>
                <a:lnTo>
                  <a:pt x="224" y="34"/>
                </a:lnTo>
                <a:lnTo>
                  <a:pt x="294" y="26"/>
                </a:lnTo>
                <a:lnTo>
                  <a:pt x="372" y="20"/>
                </a:lnTo>
                <a:lnTo>
                  <a:pt x="462" y="14"/>
                </a:lnTo>
                <a:lnTo>
                  <a:pt x="560" y="8"/>
                </a:lnTo>
                <a:lnTo>
                  <a:pt x="670" y="4"/>
                </a:lnTo>
                <a:lnTo>
                  <a:pt x="790" y="2"/>
                </a:lnTo>
                <a:lnTo>
                  <a:pt x="920" y="0"/>
                </a:lnTo>
                <a:lnTo>
                  <a:pt x="1060" y="2"/>
                </a:lnTo>
                <a:lnTo>
                  <a:pt x="1210" y="6"/>
                </a:lnTo>
                <a:lnTo>
                  <a:pt x="1372" y="14"/>
                </a:lnTo>
                <a:lnTo>
                  <a:pt x="1544" y="24"/>
                </a:lnTo>
                <a:lnTo>
                  <a:pt x="1726" y="40"/>
                </a:lnTo>
                <a:lnTo>
                  <a:pt x="1920" y="58"/>
                </a:lnTo>
                <a:lnTo>
                  <a:pt x="2126" y="80"/>
                </a:lnTo>
                <a:lnTo>
                  <a:pt x="2342" y="106"/>
                </a:lnTo>
                <a:lnTo>
                  <a:pt x="2570" y="138"/>
                </a:lnTo>
                <a:lnTo>
                  <a:pt x="2808" y="174"/>
                </a:lnTo>
                <a:lnTo>
                  <a:pt x="3058" y="216"/>
                </a:lnTo>
                <a:lnTo>
                  <a:pt x="3320" y="266"/>
                </a:lnTo>
                <a:lnTo>
                  <a:pt x="3594" y="320"/>
                </a:lnTo>
                <a:lnTo>
                  <a:pt x="3880" y="380"/>
                </a:lnTo>
                <a:lnTo>
                  <a:pt x="4178" y="448"/>
                </a:lnTo>
                <a:lnTo>
                  <a:pt x="4488" y="522"/>
                </a:lnTo>
                <a:lnTo>
                  <a:pt x="4810" y="604"/>
                </a:lnTo>
                <a:lnTo>
                  <a:pt x="5144" y="694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8" name="Freeform 26"/>
          <p:cNvSpPr>
            <a:spLocks/>
          </p:cNvSpPr>
          <p:nvPr/>
        </p:nvSpPr>
        <p:spPr bwMode="hidden">
          <a:xfrm>
            <a:off x="5610225" y="4073525"/>
            <a:ext cx="3306763" cy="652463"/>
          </a:xfrm>
          <a:custGeom>
            <a:avLst/>
            <a:gdLst>
              <a:gd name="T0" fmla="*/ 0 w 3112"/>
              <a:gd name="T1" fmla="*/ 2147483647 h 584"/>
              <a:gd name="T2" fmla="*/ 0 w 3112"/>
              <a:gd name="T3" fmla="*/ 2147483647 h 584"/>
              <a:gd name="T4" fmla="*/ 2147483647 w 3112"/>
              <a:gd name="T5" fmla="*/ 2147483647 h 584"/>
              <a:gd name="T6" fmla="*/ 2147483647 w 3112"/>
              <a:gd name="T7" fmla="*/ 2147483647 h 584"/>
              <a:gd name="T8" fmla="*/ 2147483647 w 3112"/>
              <a:gd name="T9" fmla="*/ 2147483647 h 584"/>
              <a:gd name="T10" fmla="*/ 2147483647 w 3112"/>
              <a:gd name="T11" fmla="*/ 2147483647 h 584"/>
              <a:gd name="T12" fmla="*/ 2147483647 w 3112"/>
              <a:gd name="T13" fmla="*/ 2147483647 h 584"/>
              <a:gd name="T14" fmla="*/ 2147483647 w 3112"/>
              <a:gd name="T15" fmla="*/ 2147483647 h 584"/>
              <a:gd name="T16" fmla="*/ 2147483647 w 3112"/>
              <a:gd name="T17" fmla="*/ 2147483647 h 584"/>
              <a:gd name="T18" fmla="*/ 2147483647 w 3112"/>
              <a:gd name="T19" fmla="*/ 2147483647 h 584"/>
              <a:gd name="T20" fmla="*/ 2147483647 w 3112"/>
              <a:gd name="T21" fmla="*/ 2147483647 h 584"/>
              <a:gd name="T22" fmla="*/ 2147483647 w 3112"/>
              <a:gd name="T23" fmla="*/ 2147483647 h 584"/>
              <a:gd name="T24" fmla="*/ 2147483647 w 3112"/>
              <a:gd name="T25" fmla="*/ 2147483647 h 584"/>
              <a:gd name="T26" fmla="*/ 2147483647 w 3112"/>
              <a:gd name="T27" fmla="*/ 2147483647 h 584"/>
              <a:gd name="T28" fmla="*/ 2147483647 w 3112"/>
              <a:gd name="T29" fmla="*/ 2147483647 h 584"/>
              <a:gd name="T30" fmla="*/ 2147483647 w 3112"/>
              <a:gd name="T31" fmla="*/ 2147483647 h 584"/>
              <a:gd name="T32" fmla="*/ 2147483647 w 3112"/>
              <a:gd name="T33" fmla="*/ 2147483647 h 584"/>
              <a:gd name="T34" fmla="*/ 2147483647 w 3112"/>
              <a:gd name="T35" fmla="*/ 2147483647 h 584"/>
              <a:gd name="T36" fmla="*/ 2147483647 w 3112"/>
              <a:gd name="T37" fmla="*/ 2147483647 h 584"/>
              <a:gd name="T38" fmla="*/ 2147483647 w 3112"/>
              <a:gd name="T39" fmla="*/ 0 h 5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112" h="584">
                <a:moveTo>
                  <a:pt x="0" y="584"/>
                </a:moveTo>
                <a:lnTo>
                  <a:pt x="0" y="584"/>
                </a:lnTo>
                <a:lnTo>
                  <a:pt x="90" y="560"/>
                </a:lnTo>
                <a:lnTo>
                  <a:pt x="336" y="498"/>
                </a:lnTo>
                <a:lnTo>
                  <a:pt x="506" y="456"/>
                </a:lnTo>
                <a:lnTo>
                  <a:pt x="702" y="410"/>
                </a:lnTo>
                <a:lnTo>
                  <a:pt x="920" y="360"/>
                </a:lnTo>
                <a:lnTo>
                  <a:pt x="1154" y="306"/>
                </a:lnTo>
                <a:lnTo>
                  <a:pt x="1402" y="254"/>
                </a:lnTo>
                <a:lnTo>
                  <a:pt x="1656" y="202"/>
                </a:lnTo>
                <a:lnTo>
                  <a:pt x="1916" y="154"/>
                </a:lnTo>
                <a:lnTo>
                  <a:pt x="2174" y="108"/>
                </a:lnTo>
                <a:lnTo>
                  <a:pt x="2302" y="88"/>
                </a:lnTo>
                <a:lnTo>
                  <a:pt x="2426" y="68"/>
                </a:lnTo>
                <a:lnTo>
                  <a:pt x="2550" y="52"/>
                </a:lnTo>
                <a:lnTo>
                  <a:pt x="2670" y="36"/>
                </a:lnTo>
                <a:lnTo>
                  <a:pt x="2788" y="24"/>
                </a:lnTo>
                <a:lnTo>
                  <a:pt x="2900" y="14"/>
                </a:lnTo>
                <a:lnTo>
                  <a:pt x="3008" y="6"/>
                </a:lnTo>
                <a:lnTo>
                  <a:pt x="3112" y="0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 useBgFill="1">
        <p:nvSpPr>
          <p:cNvPr id="9" name="Freeform 10"/>
          <p:cNvSpPr>
            <a:spLocks/>
          </p:cNvSpPr>
          <p:nvPr/>
        </p:nvSpPr>
        <p:spPr bwMode="hidden">
          <a:xfrm>
            <a:off x="211138" y="4059238"/>
            <a:ext cx="8723312" cy="1328737"/>
          </a:xfrm>
          <a:custGeom>
            <a:avLst/>
            <a:gdLst>
              <a:gd name="T0" fmla="*/ 2147483647 w 8196"/>
              <a:gd name="T1" fmla="*/ 2147483647 h 1192"/>
              <a:gd name="T2" fmla="*/ 2147483647 w 8196"/>
              <a:gd name="T3" fmla="*/ 2147483647 h 1192"/>
              <a:gd name="T4" fmla="*/ 2147483647 w 8196"/>
              <a:gd name="T5" fmla="*/ 2147483647 h 1192"/>
              <a:gd name="T6" fmla="*/ 2147483647 w 8196"/>
              <a:gd name="T7" fmla="*/ 2147483647 h 1192"/>
              <a:gd name="T8" fmla="*/ 2147483647 w 8196"/>
              <a:gd name="T9" fmla="*/ 2147483647 h 1192"/>
              <a:gd name="T10" fmla="*/ 2147483647 w 8196"/>
              <a:gd name="T11" fmla="*/ 2147483647 h 1192"/>
              <a:gd name="T12" fmla="*/ 2147483647 w 8196"/>
              <a:gd name="T13" fmla="*/ 2147483647 h 1192"/>
              <a:gd name="T14" fmla="*/ 2147483647 w 8196"/>
              <a:gd name="T15" fmla="*/ 2147483647 h 1192"/>
              <a:gd name="T16" fmla="*/ 2147483647 w 8196"/>
              <a:gd name="T17" fmla="*/ 2147483647 h 1192"/>
              <a:gd name="T18" fmla="*/ 2147483647 w 8196"/>
              <a:gd name="T19" fmla="*/ 2147483647 h 1192"/>
              <a:gd name="T20" fmla="*/ 2147483647 w 8196"/>
              <a:gd name="T21" fmla="*/ 2147483647 h 1192"/>
              <a:gd name="T22" fmla="*/ 2147483647 w 8196"/>
              <a:gd name="T23" fmla="*/ 2147483647 h 1192"/>
              <a:gd name="T24" fmla="*/ 2147483647 w 8196"/>
              <a:gd name="T25" fmla="*/ 2147483647 h 1192"/>
              <a:gd name="T26" fmla="*/ 2147483647 w 8196"/>
              <a:gd name="T27" fmla="*/ 2147483647 h 1192"/>
              <a:gd name="T28" fmla="*/ 2147483647 w 8196"/>
              <a:gd name="T29" fmla="*/ 2147483647 h 1192"/>
              <a:gd name="T30" fmla="*/ 2147483647 w 8196"/>
              <a:gd name="T31" fmla="*/ 2147483647 h 1192"/>
              <a:gd name="T32" fmla="*/ 2147483647 w 8196"/>
              <a:gd name="T33" fmla="*/ 2147483647 h 1192"/>
              <a:gd name="T34" fmla="*/ 2147483647 w 8196"/>
              <a:gd name="T35" fmla="*/ 2147483647 h 1192"/>
              <a:gd name="T36" fmla="*/ 2147483647 w 8196"/>
              <a:gd name="T37" fmla="*/ 2147483647 h 1192"/>
              <a:gd name="T38" fmla="*/ 2147483647 w 8196"/>
              <a:gd name="T39" fmla="*/ 2147483647 h 1192"/>
              <a:gd name="T40" fmla="*/ 2147483647 w 8196"/>
              <a:gd name="T41" fmla="*/ 2147483647 h 1192"/>
              <a:gd name="T42" fmla="*/ 2147483647 w 8196"/>
              <a:gd name="T43" fmla="*/ 2147483647 h 1192"/>
              <a:gd name="T44" fmla="*/ 2147483647 w 8196"/>
              <a:gd name="T45" fmla="*/ 0 h 1192"/>
              <a:gd name="T46" fmla="*/ 2147483647 w 8196"/>
              <a:gd name="T47" fmla="*/ 2147483647 h 1192"/>
              <a:gd name="T48" fmla="*/ 2147483647 w 8196"/>
              <a:gd name="T49" fmla="*/ 2147483647 h 1192"/>
              <a:gd name="T50" fmla="*/ 2147483647 w 8196"/>
              <a:gd name="T51" fmla="*/ 2147483647 h 1192"/>
              <a:gd name="T52" fmla="*/ 2147483647 w 8196"/>
              <a:gd name="T53" fmla="*/ 2147483647 h 1192"/>
              <a:gd name="T54" fmla="*/ 2147483647 w 8196"/>
              <a:gd name="T55" fmla="*/ 2147483647 h 1192"/>
              <a:gd name="T56" fmla="*/ 2147483647 w 8196"/>
              <a:gd name="T57" fmla="*/ 2147483647 h 1192"/>
              <a:gd name="T58" fmla="*/ 2147483647 w 8196"/>
              <a:gd name="T59" fmla="*/ 2147483647 h 1192"/>
              <a:gd name="T60" fmla="*/ 2147483647 w 8196"/>
              <a:gd name="T61" fmla="*/ 2147483647 h 1192"/>
              <a:gd name="T62" fmla="*/ 0 w 8196"/>
              <a:gd name="T63" fmla="*/ 2147483647 h 1192"/>
              <a:gd name="T64" fmla="*/ 2147483647 w 8196"/>
              <a:gd name="T65" fmla="*/ 2147483647 h 1192"/>
              <a:gd name="T66" fmla="*/ 2147483647 w 8196"/>
              <a:gd name="T67" fmla="*/ 2147483647 h 1192"/>
              <a:gd name="T68" fmla="*/ 2147483647 w 8196"/>
              <a:gd name="T69" fmla="*/ 2147483647 h 1192"/>
              <a:gd name="T70" fmla="*/ 2147483647 w 8196"/>
              <a:gd name="T71" fmla="*/ 2147483647 h 119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196" h="1192">
                <a:moveTo>
                  <a:pt x="8192" y="512"/>
                </a:moveTo>
                <a:lnTo>
                  <a:pt x="8192" y="512"/>
                </a:lnTo>
                <a:lnTo>
                  <a:pt x="8116" y="542"/>
                </a:lnTo>
                <a:lnTo>
                  <a:pt x="8040" y="570"/>
                </a:lnTo>
                <a:lnTo>
                  <a:pt x="7960" y="596"/>
                </a:lnTo>
                <a:lnTo>
                  <a:pt x="7878" y="620"/>
                </a:lnTo>
                <a:lnTo>
                  <a:pt x="7794" y="644"/>
                </a:lnTo>
                <a:lnTo>
                  <a:pt x="7706" y="666"/>
                </a:lnTo>
                <a:lnTo>
                  <a:pt x="7616" y="684"/>
                </a:lnTo>
                <a:lnTo>
                  <a:pt x="7522" y="702"/>
                </a:lnTo>
                <a:lnTo>
                  <a:pt x="7424" y="718"/>
                </a:lnTo>
                <a:lnTo>
                  <a:pt x="7322" y="730"/>
                </a:lnTo>
                <a:lnTo>
                  <a:pt x="7216" y="742"/>
                </a:lnTo>
                <a:lnTo>
                  <a:pt x="7106" y="750"/>
                </a:lnTo>
                <a:lnTo>
                  <a:pt x="6992" y="758"/>
                </a:lnTo>
                <a:lnTo>
                  <a:pt x="6872" y="762"/>
                </a:lnTo>
                <a:lnTo>
                  <a:pt x="6748" y="762"/>
                </a:lnTo>
                <a:lnTo>
                  <a:pt x="6618" y="760"/>
                </a:lnTo>
                <a:lnTo>
                  <a:pt x="6482" y="756"/>
                </a:lnTo>
                <a:lnTo>
                  <a:pt x="6342" y="750"/>
                </a:lnTo>
                <a:lnTo>
                  <a:pt x="6196" y="740"/>
                </a:lnTo>
                <a:lnTo>
                  <a:pt x="6042" y="726"/>
                </a:lnTo>
                <a:lnTo>
                  <a:pt x="5882" y="710"/>
                </a:lnTo>
                <a:lnTo>
                  <a:pt x="5716" y="690"/>
                </a:lnTo>
                <a:lnTo>
                  <a:pt x="5544" y="668"/>
                </a:lnTo>
                <a:lnTo>
                  <a:pt x="5364" y="642"/>
                </a:lnTo>
                <a:lnTo>
                  <a:pt x="5176" y="612"/>
                </a:lnTo>
                <a:lnTo>
                  <a:pt x="4982" y="578"/>
                </a:lnTo>
                <a:lnTo>
                  <a:pt x="4778" y="540"/>
                </a:lnTo>
                <a:lnTo>
                  <a:pt x="4568" y="500"/>
                </a:lnTo>
                <a:lnTo>
                  <a:pt x="4348" y="454"/>
                </a:lnTo>
                <a:lnTo>
                  <a:pt x="4122" y="406"/>
                </a:lnTo>
                <a:lnTo>
                  <a:pt x="3886" y="354"/>
                </a:lnTo>
                <a:lnTo>
                  <a:pt x="3640" y="296"/>
                </a:lnTo>
                <a:lnTo>
                  <a:pt x="3396" y="240"/>
                </a:lnTo>
                <a:lnTo>
                  <a:pt x="3160" y="192"/>
                </a:lnTo>
                <a:lnTo>
                  <a:pt x="2934" y="148"/>
                </a:lnTo>
                <a:lnTo>
                  <a:pt x="2718" y="112"/>
                </a:lnTo>
                <a:lnTo>
                  <a:pt x="2512" y="82"/>
                </a:lnTo>
                <a:lnTo>
                  <a:pt x="2314" y="56"/>
                </a:lnTo>
                <a:lnTo>
                  <a:pt x="2126" y="36"/>
                </a:lnTo>
                <a:lnTo>
                  <a:pt x="1948" y="20"/>
                </a:lnTo>
                <a:lnTo>
                  <a:pt x="1776" y="10"/>
                </a:lnTo>
                <a:lnTo>
                  <a:pt x="1616" y="2"/>
                </a:lnTo>
                <a:lnTo>
                  <a:pt x="1462" y="0"/>
                </a:lnTo>
                <a:lnTo>
                  <a:pt x="1318" y="0"/>
                </a:lnTo>
                <a:lnTo>
                  <a:pt x="1182" y="4"/>
                </a:lnTo>
                <a:lnTo>
                  <a:pt x="1054" y="10"/>
                </a:lnTo>
                <a:lnTo>
                  <a:pt x="934" y="20"/>
                </a:lnTo>
                <a:lnTo>
                  <a:pt x="822" y="30"/>
                </a:lnTo>
                <a:lnTo>
                  <a:pt x="716" y="44"/>
                </a:lnTo>
                <a:lnTo>
                  <a:pt x="620" y="58"/>
                </a:lnTo>
                <a:lnTo>
                  <a:pt x="530" y="74"/>
                </a:lnTo>
                <a:lnTo>
                  <a:pt x="450" y="92"/>
                </a:lnTo>
                <a:lnTo>
                  <a:pt x="374" y="108"/>
                </a:lnTo>
                <a:lnTo>
                  <a:pt x="308" y="126"/>
                </a:lnTo>
                <a:lnTo>
                  <a:pt x="248" y="144"/>
                </a:lnTo>
                <a:lnTo>
                  <a:pt x="194" y="160"/>
                </a:lnTo>
                <a:lnTo>
                  <a:pt x="148" y="176"/>
                </a:lnTo>
                <a:lnTo>
                  <a:pt x="108" y="192"/>
                </a:lnTo>
                <a:lnTo>
                  <a:pt x="48" y="216"/>
                </a:lnTo>
                <a:lnTo>
                  <a:pt x="12" y="234"/>
                </a:lnTo>
                <a:lnTo>
                  <a:pt x="0" y="240"/>
                </a:lnTo>
                <a:lnTo>
                  <a:pt x="0" y="1192"/>
                </a:lnTo>
                <a:lnTo>
                  <a:pt x="8192" y="1192"/>
                </a:lnTo>
                <a:lnTo>
                  <a:pt x="8196" y="1186"/>
                </a:lnTo>
                <a:lnTo>
                  <a:pt x="8196" y="510"/>
                </a:lnTo>
                <a:lnTo>
                  <a:pt x="8192" y="512"/>
                </a:lnTo>
                <a:close/>
              </a:path>
            </a:pathLst>
          </a:cu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0032" y="2463560"/>
            <a:ext cx="7772400" cy="1524000"/>
          </a:xfrm>
        </p:spPr>
        <p:txBody>
          <a:bodyPr anchor="t">
            <a:normAutofit/>
          </a:bodyPr>
          <a:lstStyle>
            <a:lvl1pPr algn="ctr">
              <a:defRPr sz="44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67365" y="1437448"/>
            <a:ext cx="6417734" cy="939801"/>
          </a:xfrm>
        </p:spPr>
        <p:txBody>
          <a:bodyPr anchor="b"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0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167B7D-34EB-440E-924C-DB966C77C7A5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9337C5-B898-42B8-84DC-38B56FCF05E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6873065"/>
      </p:ext>
    </p:extLst>
  </p:cSld>
  <p:clrMapOvr>
    <a:masterClrMapping/>
  </p:clrMapOvr>
  <p:transition spd="slow">
    <p:wipe/>
  </p:transition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3"/>
          </p:nvPr>
        </p:nvSpPr>
        <p:spPr>
          <a:xfrm>
            <a:off x="676655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/>
          </p:nvPr>
        </p:nvSpPr>
        <p:spPr>
          <a:xfrm>
            <a:off x="4645152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D01C5B-83C7-4DF8-A0CF-A89A2A224A24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7025EF-7642-46AC-AED1-50BA80D7E3E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4697231"/>
      </p:ext>
    </p:extLst>
  </p:cSld>
  <p:clrMapOvr>
    <a:masterClrMapping/>
  </p:clrMapOvr>
  <p:transition spd="slow">
    <p:wipe/>
  </p:transition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6656" y="2678114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77332" y="3429000"/>
            <a:ext cx="3820055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8200" y="2678113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 i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3429000"/>
            <a:ext cx="3822192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F14EFF-4400-44D7-AAA9-6D5F89E5B38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272ED1-DB4E-4DBF-B6CB-18608D5885D0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0408423"/>
      </p:ext>
    </p:extLst>
  </p:cSld>
  <p:clrMapOvr>
    <a:masterClrMapping/>
  </p:clrMapOvr>
  <p:transition spd="slow">
    <p:wipe/>
  </p:transition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6656" y="2678114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77332" y="3429000"/>
            <a:ext cx="3820055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8200" y="2678113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 i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3429000"/>
            <a:ext cx="3822192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F14EFF-4400-44D7-AAA9-6D5F89E5B38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272ED1-DB4E-4DBF-B6CB-18608D5885D0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152086"/>
      </p:ext>
    </p:extLst>
  </p:cSld>
  <p:clrMapOvr>
    <a:masterClrMapping/>
  </p:clrMapOvr>
  <p:transition spd="slow">
    <p:wipe/>
  </p:transition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553679-A0E6-4D31-96F2-05900D4DA2A0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5A842E-1DC1-4F0A-A3AA-DD19E0F878F8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5541199"/>
      </p:ext>
    </p:extLst>
  </p:cSld>
  <p:clrMapOvr>
    <a:masterClrMapping/>
  </p:clrMapOvr>
  <p:transition spd="slow">
    <p:wipe/>
  </p:transition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1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3" name="Group 5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0325"/>
            <a:chOff x="-3905251" y="4294188"/>
            <a:chExt cx="13027839" cy="1892300"/>
          </a:xfrm>
        </p:grpSpPr>
        <p:sp>
          <p:nvSpPr>
            <p:cNvPr id="4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5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6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8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9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450B2E-A816-453F-A706-56F197FC9C5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0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912660-218F-46CD-9A6B-434C4D57688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8964318"/>
      </p:ext>
    </p:extLst>
  </p:cSld>
  <p:clrMapOvr>
    <a:masterClrMapping/>
  </p:clrMapOvr>
  <p:transition spd="slow">
    <p:wipe/>
  </p:transition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23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28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4400" y="3581400"/>
            <a:ext cx="3352800" cy="1905001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22" name="Title 21"/>
          <p:cNvSpPr>
            <a:spLocks noGrp="1"/>
          </p:cNvSpPr>
          <p:nvPr>
            <p:ph type="title"/>
          </p:nvPr>
        </p:nvSpPr>
        <p:spPr>
          <a:xfrm>
            <a:off x="914400" y="2286000"/>
            <a:ext cx="3352800" cy="1252728"/>
          </a:xfrm>
        </p:spPr>
        <p:txBody>
          <a:bodyPr anchor="b">
            <a:noAutofit/>
          </a:bodyPr>
          <a:lstStyle>
            <a:lvl1pPr algn="l">
              <a:defRPr sz="3200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51962" y="1828800"/>
            <a:ext cx="3904076" cy="3810000"/>
          </a:xfrm>
        </p:spPr>
        <p:txBody>
          <a:bodyPr anchor="ctr"/>
          <a:lstStyle>
            <a:lvl1pPr>
              <a:buClr>
                <a:schemeClr val="bg1"/>
              </a:buClr>
              <a:defRPr sz="2200">
                <a:solidFill>
                  <a:schemeClr val="tx2"/>
                </a:solidFill>
              </a:defRPr>
            </a:lvl1pPr>
            <a:lvl2pPr>
              <a:buClr>
                <a:schemeClr val="bg1"/>
              </a:buClr>
              <a:defRPr sz="2000">
                <a:solidFill>
                  <a:schemeClr val="tx2"/>
                </a:solidFill>
              </a:defRPr>
            </a:lvl2pPr>
            <a:lvl3pPr>
              <a:buClr>
                <a:schemeClr val="bg1"/>
              </a:buClr>
              <a:defRPr sz="1800">
                <a:solidFill>
                  <a:schemeClr val="tx2"/>
                </a:solidFill>
              </a:defRPr>
            </a:lvl3pPr>
            <a:lvl4pPr>
              <a:buClr>
                <a:schemeClr val="bg1"/>
              </a:buClr>
              <a:defRPr sz="1600">
                <a:solidFill>
                  <a:schemeClr val="tx2"/>
                </a:solidFill>
              </a:defRPr>
            </a:lvl4pPr>
            <a:lvl5pPr>
              <a:buClr>
                <a:schemeClr val="bg1"/>
              </a:buClr>
              <a:defRPr sz="1600">
                <a:solidFill>
                  <a:schemeClr val="tx2"/>
                </a:solidFill>
              </a:defRPr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0E0E062-534C-4F7D-93BF-B2BFDC67B26B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B359C0-0683-46F0-8D72-E432E96826E7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4776037"/>
      </p:ext>
    </p:extLst>
  </p:cSld>
  <p:clrMapOvr>
    <a:masterClrMapping/>
  </p:clrMapOvr>
  <p:transition spd="slow">
    <p:wipe/>
  </p:transition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8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74155" y="338667"/>
            <a:ext cx="3812645" cy="2429934"/>
          </a:xfrm>
        </p:spPr>
        <p:txBody>
          <a:bodyPr anchor="b">
            <a:normAutofit/>
          </a:bodyPr>
          <a:lstStyle>
            <a:lvl1pPr algn="l">
              <a:defRPr sz="2800" b="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868333" y="2785533"/>
            <a:ext cx="3818467" cy="2421467"/>
          </a:xfrm>
        </p:spPr>
        <p:txBody>
          <a:bodyPr>
            <a:normAutofit/>
          </a:bodyPr>
          <a:lstStyle>
            <a:lvl1pPr marL="0" indent="0">
              <a:buNone/>
              <a:defRPr sz="18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838200" y="1371600"/>
            <a:ext cx="3566160" cy="2926080"/>
          </a:xfrm>
          <a:prstGeom prst="roundRect">
            <a:avLst>
              <a:gd name="adj" fmla="val 3924"/>
            </a:avLst>
          </a:prstGeom>
          <a:solidFill>
            <a:schemeClr val="accent1"/>
          </a:solidFill>
          <a:ln>
            <a:noFill/>
          </a:ln>
          <a:effectLst>
            <a:reflection blurRad="12700" stA="30000" endPos="30000" dist="5000" dir="5400000" sy="-100000" algn="bl" rotWithShape="0"/>
          </a:effectLst>
          <a:scene3d>
            <a:camera prst="perspectiveContrastingLeftFacing" fov="600000">
              <a:rot lat="240000" lon="19799999" rev="0"/>
            </a:camera>
            <a:lightRig rig="threePt" dir="t">
              <a:rot lat="0" lon="0" rev="2700000"/>
            </a:lightRig>
          </a:scene3d>
          <a:sp3d>
            <a:bevelT w="44450" h="31750"/>
          </a:sp3d>
        </p:spPr>
        <p:txBody>
          <a:bodyPr rtlCol="0">
            <a:normAutofit/>
          </a:bodyPr>
          <a:lstStyle>
            <a:lvl1pPr marL="0" indent="0" algn="ctr">
              <a:buNone/>
              <a:defRPr sz="3200">
                <a:solidFill>
                  <a:schemeClr val="bg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C27636-638F-4751-96C3-96438874F2F7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CD76AC-0DEE-4CBB-A251-3CF24C3DC75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411773"/>
      </p:ext>
    </p:extLst>
  </p:cSld>
  <p:clrMapOvr>
    <a:masterClrMapping/>
  </p:clrMapOvr>
  <p:transition spd="slow">
    <p:wipe/>
  </p:transition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ctr"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6042C2-2500-4196-92DE-2E23788A1B8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09C1BA-C6A4-43EB-AAF7-680D422C88C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38368199"/>
      </p:ext>
    </p:extLst>
  </p:cSld>
  <p:clrMapOvr>
    <a:masterClrMapping/>
  </p:clrMapOvr>
  <p:transition spd="slow">
    <p:wipe/>
  </p:transition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20"/>
          <p:cNvSpPr/>
          <p:nvPr/>
        </p:nvSpPr>
        <p:spPr bwMode="hidden"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14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9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1447800"/>
            <a:ext cx="2057400" cy="4487333"/>
          </a:xfrm>
        </p:spPr>
        <p:txBody>
          <a:bodyPr vert="eaVert"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447800"/>
            <a:ext cx="6019800" cy="4487334"/>
          </a:xfrm>
        </p:spPr>
        <p:txBody>
          <a:bodyPr vert="eaVert"/>
          <a:lstStyle>
            <a:lvl1pPr>
              <a:buClr>
                <a:schemeClr val="accent1"/>
              </a:buClr>
              <a:defRPr/>
            </a:lvl1pPr>
            <a:lvl2pPr>
              <a:buClr>
                <a:schemeClr val="accent1"/>
              </a:buClr>
              <a:defRPr/>
            </a:lvl2pPr>
            <a:lvl3pPr>
              <a:buClr>
                <a:schemeClr val="accent1"/>
              </a:buClr>
              <a:defRPr/>
            </a:lvl3pPr>
            <a:lvl4pPr>
              <a:buClr>
                <a:schemeClr val="accent1"/>
              </a:buClr>
              <a:defRPr/>
            </a:lvl4pPr>
            <a:lvl5pPr>
              <a:buClr>
                <a:schemeClr val="accent1"/>
              </a:buClr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6CDCF7-13FB-4B3F-A441-25394D659BA6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8EBC28-916C-4EC4-A72B-C60A8D483E4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37473194"/>
      </p:ext>
    </p:extLst>
  </p:cSld>
  <p:clrMapOvr>
    <a:masterClrMapping/>
  </p:clrMapOvr>
  <p:transition spd="slow">
    <p:wipe/>
  </p:transition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5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9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600200"/>
            <a:ext cx="7772400" cy="1780108"/>
          </a:xfrm>
        </p:spPr>
        <p:txBody>
          <a:bodyPr anchor="b">
            <a:normAutofit/>
          </a:bodyPr>
          <a:lstStyle>
            <a:lvl1pPr>
              <a:defRPr sz="440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556001"/>
            <a:ext cx="6400800" cy="1473200"/>
          </a:xfrm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82E328-32DD-4799-9BF7-0140C76A467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C41A3B-BF38-4FDE-9B78-38F770EF1152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3982659"/>
      </p:ext>
    </p:extLst>
  </p:cSld>
  <p:clrMapOvr>
    <a:masterClrMapping/>
  </p:clrMapOvr>
  <p:transition spd="slow">
    <p:wipe/>
  </p:transition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F243F51-98A4-455E-AA39-B4C3F9DAAEF3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BA33221-AC99-4029-975A-DB58881AFA3B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1400584"/>
      </p:ext>
    </p:extLst>
  </p:cSld>
  <p:clrMapOvr>
    <a:masterClrMapping/>
  </p:clrMapOvr>
  <p:transition spd="slow">
    <p:wipe/>
  </p:transition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3"/>
          <p:cNvSpPr/>
          <p:nvPr/>
        </p:nvSpPr>
        <p:spPr>
          <a:xfrm>
            <a:off x="228600" y="228600"/>
            <a:ext cx="8696325" cy="4737100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Freeform 14"/>
          <p:cNvSpPr>
            <a:spLocks/>
          </p:cNvSpPr>
          <p:nvPr/>
        </p:nvSpPr>
        <p:spPr bwMode="hidden">
          <a:xfrm>
            <a:off x="6046788" y="4203700"/>
            <a:ext cx="2876550" cy="714375"/>
          </a:xfrm>
          <a:custGeom>
            <a:avLst/>
            <a:gdLst>
              <a:gd name="T0" fmla="*/ 2147483647 w 2706"/>
              <a:gd name="T1" fmla="*/ 0 h 640"/>
              <a:gd name="T2" fmla="*/ 2147483647 w 2706"/>
              <a:gd name="T3" fmla="*/ 0 h 640"/>
              <a:gd name="T4" fmla="*/ 2147483647 w 2706"/>
              <a:gd name="T5" fmla="*/ 2147483647 h 640"/>
              <a:gd name="T6" fmla="*/ 2147483647 w 2706"/>
              <a:gd name="T7" fmla="*/ 2147483647 h 640"/>
              <a:gd name="T8" fmla="*/ 2147483647 w 2706"/>
              <a:gd name="T9" fmla="*/ 2147483647 h 640"/>
              <a:gd name="T10" fmla="*/ 2147483647 w 2706"/>
              <a:gd name="T11" fmla="*/ 2147483647 h 640"/>
              <a:gd name="T12" fmla="*/ 2147483647 w 2706"/>
              <a:gd name="T13" fmla="*/ 2147483647 h 640"/>
              <a:gd name="T14" fmla="*/ 2147483647 w 2706"/>
              <a:gd name="T15" fmla="*/ 2147483647 h 640"/>
              <a:gd name="T16" fmla="*/ 2147483647 w 2706"/>
              <a:gd name="T17" fmla="*/ 2147483647 h 640"/>
              <a:gd name="T18" fmla="*/ 2147483647 w 2706"/>
              <a:gd name="T19" fmla="*/ 2147483647 h 640"/>
              <a:gd name="T20" fmla="*/ 2147483647 w 2706"/>
              <a:gd name="T21" fmla="*/ 2147483647 h 640"/>
              <a:gd name="T22" fmla="*/ 2147483647 w 2706"/>
              <a:gd name="T23" fmla="*/ 2147483647 h 640"/>
              <a:gd name="T24" fmla="*/ 2147483647 w 2706"/>
              <a:gd name="T25" fmla="*/ 2147483647 h 640"/>
              <a:gd name="T26" fmla="*/ 2147483647 w 2706"/>
              <a:gd name="T27" fmla="*/ 2147483647 h 640"/>
              <a:gd name="T28" fmla="*/ 2147483647 w 2706"/>
              <a:gd name="T29" fmla="*/ 2147483647 h 640"/>
              <a:gd name="T30" fmla="*/ 2147483647 w 2706"/>
              <a:gd name="T31" fmla="*/ 2147483647 h 640"/>
              <a:gd name="T32" fmla="*/ 2147483647 w 2706"/>
              <a:gd name="T33" fmla="*/ 2147483647 h 640"/>
              <a:gd name="T34" fmla="*/ 2147483647 w 2706"/>
              <a:gd name="T35" fmla="*/ 2147483647 h 640"/>
              <a:gd name="T36" fmla="*/ 0 w 2706"/>
              <a:gd name="T37" fmla="*/ 2147483647 h 640"/>
              <a:gd name="T38" fmla="*/ 0 w 2706"/>
              <a:gd name="T39" fmla="*/ 2147483647 h 640"/>
              <a:gd name="T40" fmla="*/ 2147483647 w 2706"/>
              <a:gd name="T41" fmla="*/ 2147483647 h 640"/>
              <a:gd name="T42" fmla="*/ 2147483647 w 2706"/>
              <a:gd name="T43" fmla="*/ 2147483647 h 640"/>
              <a:gd name="T44" fmla="*/ 2147483647 w 2706"/>
              <a:gd name="T45" fmla="*/ 2147483647 h 640"/>
              <a:gd name="T46" fmla="*/ 2147483647 w 2706"/>
              <a:gd name="T47" fmla="*/ 2147483647 h 640"/>
              <a:gd name="T48" fmla="*/ 2147483647 w 2706"/>
              <a:gd name="T49" fmla="*/ 2147483647 h 640"/>
              <a:gd name="T50" fmla="*/ 2147483647 w 2706"/>
              <a:gd name="T51" fmla="*/ 2147483647 h 640"/>
              <a:gd name="T52" fmla="*/ 2147483647 w 2706"/>
              <a:gd name="T53" fmla="*/ 2147483647 h 640"/>
              <a:gd name="T54" fmla="*/ 2147483647 w 2706"/>
              <a:gd name="T55" fmla="*/ 2147483647 h 640"/>
              <a:gd name="T56" fmla="*/ 2147483647 w 2706"/>
              <a:gd name="T57" fmla="*/ 2147483647 h 640"/>
              <a:gd name="T58" fmla="*/ 2147483647 w 2706"/>
              <a:gd name="T59" fmla="*/ 2147483647 h 640"/>
              <a:gd name="T60" fmla="*/ 2147483647 w 2706"/>
              <a:gd name="T61" fmla="*/ 2147483647 h 640"/>
              <a:gd name="T62" fmla="*/ 2147483647 w 2706"/>
              <a:gd name="T63" fmla="*/ 2147483647 h 640"/>
              <a:gd name="T64" fmla="*/ 2147483647 w 2706"/>
              <a:gd name="T65" fmla="*/ 2147483647 h 640"/>
              <a:gd name="T66" fmla="*/ 2147483647 w 2706"/>
              <a:gd name="T67" fmla="*/ 2147483647 h 640"/>
              <a:gd name="T68" fmla="*/ 2147483647 w 2706"/>
              <a:gd name="T69" fmla="*/ 2147483647 h 640"/>
              <a:gd name="T70" fmla="*/ 2147483647 w 2706"/>
              <a:gd name="T71" fmla="*/ 2147483647 h 640"/>
              <a:gd name="T72" fmla="*/ 2147483647 w 2706"/>
              <a:gd name="T73" fmla="*/ 2147483647 h 640"/>
              <a:gd name="T74" fmla="*/ 2147483647 w 2706"/>
              <a:gd name="T75" fmla="*/ 2147483647 h 640"/>
              <a:gd name="T76" fmla="*/ 2147483647 w 2706"/>
              <a:gd name="T77" fmla="*/ 2147483647 h 640"/>
              <a:gd name="T78" fmla="*/ 2147483647 w 2706"/>
              <a:gd name="T79" fmla="*/ 2147483647 h 640"/>
              <a:gd name="T80" fmla="*/ 2147483647 w 2706"/>
              <a:gd name="T81" fmla="*/ 2147483647 h 640"/>
              <a:gd name="T82" fmla="*/ 2147483647 w 2706"/>
              <a:gd name="T83" fmla="*/ 2147483647 h 640"/>
              <a:gd name="T84" fmla="*/ 2147483647 w 2706"/>
              <a:gd name="T85" fmla="*/ 2147483647 h 640"/>
              <a:gd name="T86" fmla="*/ 2147483647 w 2706"/>
              <a:gd name="T87" fmla="*/ 2147483647 h 640"/>
              <a:gd name="T88" fmla="*/ 2147483647 w 2706"/>
              <a:gd name="T89" fmla="*/ 2147483647 h 640"/>
              <a:gd name="T90" fmla="*/ 2147483647 w 2706"/>
              <a:gd name="T91" fmla="*/ 2147483647 h 640"/>
              <a:gd name="T92" fmla="*/ 2147483647 w 2706"/>
              <a:gd name="T93" fmla="*/ 2147483647 h 640"/>
              <a:gd name="T94" fmla="*/ 2147483647 w 2706"/>
              <a:gd name="T95" fmla="*/ 2147483647 h 640"/>
              <a:gd name="T96" fmla="*/ 2147483647 w 2706"/>
              <a:gd name="T97" fmla="*/ 2147483647 h 640"/>
              <a:gd name="T98" fmla="*/ 2147483647 w 2706"/>
              <a:gd name="T99" fmla="*/ 2147483647 h 640"/>
              <a:gd name="T100" fmla="*/ 2147483647 w 2706"/>
              <a:gd name="T101" fmla="*/ 2147483647 h 640"/>
              <a:gd name="T102" fmla="*/ 2147483647 w 2706"/>
              <a:gd name="T103" fmla="*/ 2147483647 h 640"/>
              <a:gd name="T104" fmla="*/ 2147483647 w 2706"/>
              <a:gd name="T105" fmla="*/ 2147483647 h 640"/>
              <a:gd name="T106" fmla="*/ 2147483647 w 2706"/>
              <a:gd name="T107" fmla="*/ 0 h 640"/>
              <a:gd name="T108" fmla="*/ 2147483647 w 2706"/>
              <a:gd name="T109" fmla="*/ 0 h 640"/>
              <a:gd name="T110" fmla="*/ 2147483647 w 2706"/>
              <a:gd name="T111" fmla="*/ 0 h 640"/>
              <a:gd name="T112" fmla="*/ 2147483647 w 2706"/>
              <a:gd name="T113" fmla="*/ 0 h 64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706" h="640">
                <a:moveTo>
                  <a:pt x="2700" y="0"/>
                </a:moveTo>
                <a:lnTo>
                  <a:pt x="2700" y="0"/>
                </a:lnTo>
                <a:lnTo>
                  <a:pt x="2586" y="18"/>
                </a:lnTo>
                <a:lnTo>
                  <a:pt x="2470" y="38"/>
                </a:lnTo>
                <a:lnTo>
                  <a:pt x="2352" y="60"/>
                </a:lnTo>
                <a:lnTo>
                  <a:pt x="2230" y="82"/>
                </a:lnTo>
                <a:lnTo>
                  <a:pt x="2106" y="108"/>
                </a:lnTo>
                <a:lnTo>
                  <a:pt x="1978" y="134"/>
                </a:lnTo>
                <a:lnTo>
                  <a:pt x="1848" y="164"/>
                </a:lnTo>
                <a:lnTo>
                  <a:pt x="1714" y="194"/>
                </a:lnTo>
                <a:lnTo>
                  <a:pt x="1472" y="252"/>
                </a:lnTo>
                <a:lnTo>
                  <a:pt x="1236" y="304"/>
                </a:lnTo>
                <a:lnTo>
                  <a:pt x="1010" y="352"/>
                </a:lnTo>
                <a:lnTo>
                  <a:pt x="792" y="398"/>
                </a:lnTo>
                <a:lnTo>
                  <a:pt x="584" y="438"/>
                </a:lnTo>
                <a:lnTo>
                  <a:pt x="382" y="474"/>
                </a:lnTo>
                <a:lnTo>
                  <a:pt x="188" y="508"/>
                </a:lnTo>
                <a:lnTo>
                  <a:pt x="0" y="538"/>
                </a:lnTo>
                <a:lnTo>
                  <a:pt x="130" y="556"/>
                </a:lnTo>
                <a:lnTo>
                  <a:pt x="254" y="572"/>
                </a:lnTo>
                <a:lnTo>
                  <a:pt x="374" y="586"/>
                </a:lnTo>
                <a:lnTo>
                  <a:pt x="492" y="598"/>
                </a:lnTo>
                <a:lnTo>
                  <a:pt x="606" y="610"/>
                </a:lnTo>
                <a:lnTo>
                  <a:pt x="716" y="618"/>
                </a:lnTo>
                <a:lnTo>
                  <a:pt x="822" y="626"/>
                </a:lnTo>
                <a:lnTo>
                  <a:pt x="926" y="632"/>
                </a:lnTo>
                <a:lnTo>
                  <a:pt x="1028" y="636"/>
                </a:lnTo>
                <a:lnTo>
                  <a:pt x="1126" y="638"/>
                </a:lnTo>
                <a:lnTo>
                  <a:pt x="1220" y="640"/>
                </a:lnTo>
                <a:lnTo>
                  <a:pt x="1312" y="640"/>
                </a:lnTo>
                <a:lnTo>
                  <a:pt x="1402" y="638"/>
                </a:lnTo>
                <a:lnTo>
                  <a:pt x="1490" y="636"/>
                </a:lnTo>
                <a:lnTo>
                  <a:pt x="1574" y="632"/>
                </a:lnTo>
                <a:lnTo>
                  <a:pt x="1656" y="626"/>
                </a:lnTo>
                <a:lnTo>
                  <a:pt x="1734" y="620"/>
                </a:lnTo>
                <a:lnTo>
                  <a:pt x="1812" y="612"/>
                </a:lnTo>
                <a:lnTo>
                  <a:pt x="1886" y="602"/>
                </a:lnTo>
                <a:lnTo>
                  <a:pt x="1960" y="592"/>
                </a:lnTo>
                <a:lnTo>
                  <a:pt x="2030" y="580"/>
                </a:lnTo>
                <a:lnTo>
                  <a:pt x="2100" y="568"/>
                </a:lnTo>
                <a:lnTo>
                  <a:pt x="2166" y="554"/>
                </a:lnTo>
                <a:lnTo>
                  <a:pt x="2232" y="540"/>
                </a:lnTo>
                <a:lnTo>
                  <a:pt x="2296" y="524"/>
                </a:lnTo>
                <a:lnTo>
                  <a:pt x="2358" y="508"/>
                </a:lnTo>
                <a:lnTo>
                  <a:pt x="2418" y="490"/>
                </a:lnTo>
                <a:lnTo>
                  <a:pt x="2478" y="472"/>
                </a:lnTo>
                <a:lnTo>
                  <a:pt x="2592" y="432"/>
                </a:lnTo>
                <a:lnTo>
                  <a:pt x="2702" y="390"/>
                </a:lnTo>
                <a:lnTo>
                  <a:pt x="2706" y="388"/>
                </a:lnTo>
                <a:lnTo>
                  <a:pt x="2706" y="0"/>
                </a:lnTo>
                <a:lnTo>
                  <a:pt x="2700" y="0"/>
                </a:lnTo>
                <a:close/>
              </a:path>
            </a:pathLst>
          </a:custGeom>
          <a:solidFill>
            <a:schemeClr val="bg2">
              <a:alpha val="2901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6" name="Freeform 18"/>
          <p:cNvSpPr>
            <a:spLocks/>
          </p:cNvSpPr>
          <p:nvPr/>
        </p:nvSpPr>
        <p:spPr bwMode="hidden">
          <a:xfrm>
            <a:off x="2619375" y="4075113"/>
            <a:ext cx="5545138" cy="850900"/>
          </a:xfrm>
          <a:custGeom>
            <a:avLst/>
            <a:gdLst>
              <a:gd name="T0" fmla="*/ 2147483647 w 5216"/>
              <a:gd name="T1" fmla="*/ 2147483647 h 762"/>
              <a:gd name="T2" fmla="*/ 2147483647 w 5216"/>
              <a:gd name="T3" fmla="*/ 2147483647 h 762"/>
              <a:gd name="T4" fmla="*/ 2147483647 w 5216"/>
              <a:gd name="T5" fmla="*/ 2147483647 h 762"/>
              <a:gd name="T6" fmla="*/ 2147483647 w 5216"/>
              <a:gd name="T7" fmla="*/ 2147483647 h 762"/>
              <a:gd name="T8" fmla="*/ 2147483647 w 5216"/>
              <a:gd name="T9" fmla="*/ 2147483647 h 762"/>
              <a:gd name="T10" fmla="*/ 2147483647 w 5216"/>
              <a:gd name="T11" fmla="*/ 2147483647 h 762"/>
              <a:gd name="T12" fmla="*/ 2147483647 w 5216"/>
              <a:gd name="T13" fmla="*/ 2147483647 h 762"/>
              <a:gd name="T14" fmla="*/ 2147483647 w 5216"/>
              <a:gd name="T15" fmla="*/ 2147483647 h 762"/>
              <a:gd name="T16" fmla="*/ 2147483647 w 5216"/>
              <a:gd name="T17" fmla="*/ 2147483647 h 762"/>
              <a:gd name="T18" fmla="*/ 2147483647 w 5216"/>
              <a:gd name="T19" fmla="*/ 2147483647 h 762"/>
              <a:gd name="T20" fmla="*/ 2147483647 w 5216"/>
              <a:gd name="T21" fmla="*/ 2147483647 h 762"/>
              <a:gd name="T22" fmla="*/ 2147483647 w 5216"/>
              <a:gd name="T23" fmla="*/ 2147483647 h 762"/>
              <a:gd name="T24" fmla="*/ 2147483647 w 5216"/>
              <a:gd name="T25" fmla="*/ 2147483647 h 762"/>
              <a:gd name="T26" fmla="*/ 2147483647 w 5216"/>
              <a:gd name="T27" fmla="*/ 0 h 762"/>
              <a:gd name="T28" fmla="*/ 2147483647 w 5216"/>
              <a:gd name="T29" fmla="*/ 2147483647 h 762"/>
              <a:gd name="T30" fmla="*/ 2147483647 w 5216"/>
              <a:gd name="T31" fmla="*/ 2147483647 h 762"/>
              <a:gd name="T32" fmla="*/ 0 w 5216"/>
              <a:gd name="T33" fmla="*/ 2147483647 h 762"/>
              <a:gd name="T34" fmla="*/ 2147483647 w 5216"/>
              <a:gd name="T35" fmla="*/ 2147483647 h 762"/>
              <a:gd name="T36" fmla="*/ 2147483647 w 5216"/>
              <a:gd name="T37" fmla="*/ 2147483647 h 762"/>
              <a:gd name="T38" fmla="*/ 2147483647 w 5216"/>
              <a:gd name="T39" fmla="*/ 2147483647 h 762"/>
              <a:gd name="T40" fmla="*/ 2147483647 w 5216"/>
              <a:gd name="T41" fmla="*/ 2147483647 h 762"/>
              <a:gd name="T42" fmla="*/ 2147483647 w 5216"/>
              <a:gd name="T43" fmla="*/ 2147483647 h 762"/>
              <a:gd name="T44" fmla="*/ 2147483647 w 5216"/>
              <a:gd name="T45" fmla="*/ 2147483647 h 762"/>
              <a:gd name="T46" fmla="*/ 2147483647 w 5216"/>
              <a:gd name="T47" fmla="*/ 2147483647 h 762"/>
              <a:gd name="T48" fmla="*/ 2147483647 w 5216"/>
              <a:gd name="T49" fmla="*/ 2147483647 h 762"/>
              <a:gd name="T50" fmla="*/ 2147483647 w 5216"/>
              <a:gd name="T51" fmla="*/ 2147483647 h 762"/>
              <a:gd name="T52" fmla="*/ 2147483647 w 5216"/>
              <a:gd name="T53" fmla="*/ 2147483647 h 762"/>
              <a:gd name="T54" fmla="*/ 2147483647 w 5216"/>
              <a:gd name="T55" fmla="*/ 2147483647 h 762"/>
              <a:gd name="T56" fmla="*/ 2147483647 w 5216"/>
              <a:gd name="T57" fmla="*/ 2147483647 h 762"/>
              <a:gd name="T58" fmla="*/ 2147483647 w 5216"/>
              <a:gd name="T59" fmla="*/ 2147483647 h 762"/>
              <a:gd name="T60" fmla="*/ 2147483647 w 5216"/>
              <a:gd name="T61" fmla="*/ 2147483647 h 762"/>
              <a:gd name="T62" fmla="*/ 2147483647 w 5216"/>
              <a:gd name="T63" fmla="*/ 2147483647 h 762"/>
              <a:gd name="T64" fmla="*/ 2147483647 w 5216"/>
              <a:gd name="T65" fmla="*/ 2147483647 h 762"/>
              <a:gd name="T66" fmla="*/ 2147483647 w 5216"/>
              <a:gd name="T67" fmla="*/ 2147483647 h 762"/>
              <a:gd name="T68" fmla="*/ 2147483647 w 5216"/>
              <a:gd name="T69" fmla="*/ 2147483647 h 762"/>
              <a:gd name="T70" fmla="*/ 2147483647 w 5216"/>
              <a:gd name="T71" fmla="*/ 2147483647 h 7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216" h="762">
                <a:moveTo>
                  <a:pt x="5216" y="714"/>
                </a:moveTo>
                <a:lnTo>
                  <a:pt x="5216" y="714"/>
                </a:lnTo>
                <a:lnTo>
                  <a:pt x="5102" y="700"/>
                </a:lnTo>
                <a:lnTo>
                  <a:pt x="4984" y="686"/>
                </a:lnTo>
                <a:lnTo>
                  <a:pt x="4738" y="652"/>
                </a:lnTo>
                <a:lnTo>
                  <a:pt x="4478" y="610"/>
                </a:lnTo>
                <a:lnTo>
                  <a:pt x="4204" y="564"/>
                </a:lnTo>
                <a:lnTo>
                  <a:pt x="3914" y="508"/>
                </a:lnTo>
                <a:lnTo>
                  <a:pt x="3608" y="446"/>
                </a:lnTo>
                <a:lnTo>
                  <a:pt x="3286" y="374"/>
                </a:lnTo>
                <a:lnTo>
                  <a:pt x="2946" y="296"/>
                </a:lnTo>
                <a:lnTo>
                  <a:pt x="2812" y="266"/>
                </a:lnTo>
                <a:lnTo>
                  <a:pt x="2682" y="236"/>
                </a:lnTo>
                <a:lnTo>
                  <a:pt x="2556" y="210"/>
                </a:lnTo>
                <a:lnTo>
                  <a:pt x="2430" y="184"/>
                </a:lnTo>
                <a:lnTo>
                  <a:pt x="2308" y="162"/>
                </a:lnTo>
                <a:lnTo>
                  <a:pt x="2190" y="140"/>
                </a:lnTo>
                <a:lnTo>
                  <a:pt x="2074" y="120"/>
                </a:lnTo>
                <a:lnTo>
                  <a:pt x="1960" y="102"/>
                </a:lnTo>
                <a:lnTo>
                  <a:pt x="1850" y="86"/>
                </a:lnTo>
                <a:lnTo>
                  <a:pt x="1740" y="72"/>
                </a:lnTo>
                <a:lnTo>
                  <a:pt x="1532" y="46"/>
                </a:lnTo>
                <a:lnTo>
                  <a:pt x="1334" y="28"/>
                </a:lnTo>
                <a:lnTo>
                  <a:pt x="1148" y="14"/>
                </a:lnTo>
                <a:lnTo>
                  <a:pt x="970" y="4"/>
                </a:lnTo>
                <a:lnTo>
                  <a:pt x="802" y="0"/>
                </a:lnTo>
                <a:lnTo>
                  <a:pt x="644" y="0"/>
                </a:lnTo>
                <a:lnTo>
                  <a:pt x="496" y="4"/>
                </a:lnTo>
                <a:lnTo>
                  <a:pt x="358" y="10"/>
                </a:lnTo>
                <a:lnTo>
                  <a:pt x="230" y="20"/>
                </a:lnTo>
                <a:lnTo>
                  <a:pt x="110" y="32"/>
                </a:lnTo>
                <a:lnTo>
                  <a:pt x="0" y="48"/>
                </a:lnTo>
                <a:lnTo>
                  <a:pt x="154" y="66"/>
                </a:lnTo>
                <a:lnTo>
                  <a:pt x="314" y="86"/>
                </a:lnTo>
                <a:lnTo>
                  <a:pt x="480" y="112"/>
                </a:lnTo>
                <a:lnTo>
                  <a:pt x="652" y="140"/>
                </a:lnTo>
                <a:lnTo>
                  <a:pt x="830" y="174"/>
                </a:lnTo>
                <a:lnTo>
                  <a:pt x="1014" y="210"/>
                </a:lnTo>
                <a:lnTo>
                  <a:pt x="1206" y="250"/>
                </a:lnTo>
                <a:lnTo>
                  <a:pt x="1402" y="296"/>
                </a:lnTo>
                <a:lnTo>
                  <a:pt x="1756" y="378"/>
                </a:lnTo>
                <a:lnTo>
                  <a:pt x="2092" y="450"/>
                </a:lnTo>
                <a:lnTo>
                  <a:pt x="2408" y="516"/>
                </a:lnTo>
                <a:lnTo>
                  <a:pt x="2562" y="544"/>
                </a:lnTo>
                <a:lnTo>
                  <a:pt x="2708" y="572"/>
                </a:lnTo>
                <a:lnTo>
                  <a:pt x="2852" y="598"/>
                </a:lnTo>
                <a:lnTo>
                  <a:pt x="2992" y="620"/>
                </a:lnTo>
                <a:lnTo>
                  <a:pt x="3128" y="642"/>
                </a:lnTo>
                <a:lnTo>
                  <a:pt x="3260" y="662"/>
                </a:lnTo>
                <a:lnTo>
                  <a:pt x="3388" y="678"/>
                </a:lnTo>
                <a:lnTo>
                  <a:pt x="3512" y="694"/>
                </a:lnTo>
                <a:lnTo>
                  <a:pt x="3632" y="708"/>
                </a:lnTo>
                <a:lnTo>
                  <a:pt x="3750" y="722"/>
                </a:lnTo>
                <a:lnTo>
                  <a:pt x="3864" y="732"/>
                </a:lnTo>
                <a:lnTo>
                  <a:pt x="3974" y="740"/>
                </a:lnTo>
                <a:lnTo>
                  <a:pt x="4080" y="748"/>
                </a:lnTo>
                <a:lnTo>
                  <a:pt x="4184" y="754"/>
                </a:lnTo>
                <a:lnTo>
                  <a:pt x="4286" y="758"/>
                </a:lnTo>
                <a:lnTo>
                  <a:pt x="4384" y="762"/>
                </a:lnTo>
                <a:lnTo>
                  <a:pt x="4478" y="762"/>
                </a:lnTo>
                <a:lnTo>
                  <a:pt x="4570" y="762"/>
                </a:lnTo>
                <a:lnTo>
                  <a:pt x="4660" y="760"/>
                </a:lnTo>
                <a:lnTo>
                  <a:pt x="4746" y="758"/>
                </a:lnTo>
                <a:lnTo>
                  <a:pt x="4830" y="754"/>
                </a:lnTo>
                <a:lnTo>
                  <a:pt x="4912" y="748"/>
                </a:lnTo>
                <a:lnTo>
                  <a:pt x="4992" y="740"/>
                </a:lnTo>
                <a:lnTo>
                  <a:pt x="5068" y="732"/>
                </a:lnTo>
                <a:lnTo>
                  <a:pt x="5144" y="724"/>
                </a:lnTo>
                <a:lnTo>
                  <a:pt x="5216" y="71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7" name="Freeform 22"/>
          <p:cNvSpPr>
            <a:spLocks/>
          </p:cNvSpPr>
          <p:nvPr/>
        </p:nvSpPr>
        <p:spPr bwMode="hidden">
          <a:xfrm>
            <a:off x="2828925" y="4087813"/>
            <a:ext cx="5467350" cy="774700"/>
          </a:xfrm>
          <a:custGeom>
            <a:avLst/>
            <a:gdLst>
              <a:gd name="T0" fmla="*/ 0 w 5144"/>
              <a:gd name="T1" fmla="*/ 2147483647 h 694"/>
              <a:gd name="T2" fmla="*/ 0 w 5144"/>
              <a:gd name="T3" fmla="*/ 2147483647 h 694"/>
              <a:gd name="T4" fmla="*/ 2147483647 w 5144"/>
              <a:gd name="T5" fmla="*/ 2147483647 h 694"/>
              <a:gd name="T6" fmla="*/ 2147483647 w 5144"/>
              <a:gd name="T7" fmla="*/ 2147483647 h 694"/>
              <a:gd name="T8" fmla="*/ 2147483647 w 5144"/>
              <a:gd name="T9" fmla="*/ 2147483647 h 694"/>
              <a:gd name="T10" fmla="*/ 2147483647 w 5144"/>
              <a:gd name="T11" fmla="*/ 2147483647 h 694"/>
              <a:gd name="T12" fmla="*/ 2147483647 w 5144"/>
              <a:gd name="T13" fmla="*/ 2147483647 h 694"/>
              <a:gd name="T14" fmla="*/ 2147483647 w 5144"/>
              <a:gd name="T15" fmla="*/ 2147483647 h 694"/>
              <a:gd name="T16" fmla="*/ 2147483647 w 5144"/>
              <a:gd name="T17" fmla="*/ 2147483647 h 694"/>
              <a:gd name="T18" fmla="*/ 2147483647 w 5144"/>
              <a:gd name="T19" fmla="*/ 2147483647 h 694"/>
              <a:gd name="T20" fmla="*/ 2147483647 w 5144"/>
              <a:gd name="T21" fmla="*/ 2147483647 h 694"/>
              <a:gd name="T22" fmla="*/ 2147483647 w 5144"/>
              <a:gd name="T23" fmla="*/ 2147483647 h 694"/>
              <a:gd name="T24" fmla="*/ 2147483647 w 5144"/>
              <a:gd name="T25" fmla="*/ 0 h 694"/>
              <a:gd name="T26" fmla="*/ 2147483647 w 5144"/>
              <a:gd name="T27" fmla="*/ 2147483647 h 694"/>
              <a:gd name="T28" fmla="*/ 2147483647 w 5144"/>
              <a:gd name="T29" fmla="*/ 2147483647 h 694"/>
              <a:gd name="T30" fmla="*/ 2147483647 w 5144"/>
              <a:gd name="T31" fmla="*/ 2147483647 h 694"/>
              <a:gd name="T32" fmla="*/ 2147483647 w 5144"/>
              <a:gd name="T33" fmla="*/ 2147483647 h 694"/>
              <a:gd name="T34" fmla="*/ 2147483647 w 5144"/>
              <a:gd name="T35" fmla="*/ 2147483647 h 694"/>
              <a:gd name="T36" fmla="*/ 2147483647 w 5144"/>
              <a:gd name="T37" fmla="*/ 2147483647 h 694"/>
              <a:gd name="T38" fmla="*/ 2147483647 w 5144"/>
              <a:gd name="T39" fmla="*/ 2147483647 h 694"/>
              <a:gd name="T40" fmla="*/ 2147483647 w 5144"/>
              <a:gd name="T41" fmla="*/ 2147483647 h 694"/>
              <a:gd name="T42" fmla="*/ 2147483647 w 5144"/>
              <a:gd name="T43" fmla="*/ 2147483647 h 694"/>
              <a:gd name="T44" fmla="*/ 2147483647 w 5144"/>
              <a:gd name="T45" fmla="*/ 2147483647 h 694"/>
              <a:gd name="T46" fmla="*/ 2147483647 w 5144"/>
              <a:gd name="T47" fmla="*/ 2147483647 h 694"/>
              <a:gd name="T48" fmla="*/ 2147483647 w 5144"/>
              <a:gd name="T49" fmla="*/ 2147483647 h 694"/>
              <a:gd name="T50" fmla="*/ 2147483647 w 5144"/>
              <a:gd name="T51" fmla="*/ 2147483647 h 694"/>
              <a:gd name="T52" fmla="*/ 2147483647 w 5144"/>
              <a:gd name="T53" fmla="*/ 2147483647 h 694"/>
              <a:gd name="T54" fmla="*/ 2147483647 w 5144"/>
              <a:gd name="T55" fmla="*/ 2147483647 h 694"/>
              <a:gd name="T56" fmla="*/ 2147483647 w 5144"/>
              <a:gd name="T57" fmla="*/ 2147483647 h 694"/>
              <a:gd name="T58" fmla="*/ 2147483647 w 5144"/>
              <a:gd name="T59" fmla="*/ 2147483647 h 694"/>
              <a:gd name="T60" fmla="*/ 2147483647 w 5144"/>
              <a:gd name="T61" fmla="*/ 2147483647 h 69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144" h="694">
                <a:moveTo>
                  <a:pt x="0" y="70"/>
                </a:moveTo>
                <a:lnTo>
                  <a:pt x="0" y="70"/>
                </a:lnTo>
                <a:lnTo>
                  <a:pt x="18" y="66"/>
                </a:lnTo>
                <a:lnTo>
                  <a:pt x="72" y="56"/>
                </a:lnTo>
                <a:lnTo>
                  <a:pt x="164" y="42"/>
                </a:lnTo>
                <a:lnTo>
                  <a:pt x="224" y="34"/>
                </a:lnTo>
                <a:lnTo>
                  <a:pt x="294" y="26"/>
                </a:lnTo>
                <a:lnTo>
                  <a:pt x="372" y="20"/>
                </a:lnTo>
                <a:lnTo>
                  <a:pt x="462" y="14"/>
                </a:lnTo>
                <a:lnTo>
                  <a:pt x="560" y="8"/>
                </a:lnTo>
                <a:lnTo>
                  <a:pt x="670" y="4"/>
                </a:lnTo>
                <a:lnTo>
                  <a:pt x="790" y="2"/>
                </a:lnTo>
                <a:lnTo>
                  <a:pt x="920" y="0"/>
                </a:lnTo>
                <a:lnTo>
                  <a:pt x="1060" y="2"/>
                </a:lnTo>
                <a:lnTo>
                  <a:pt x="1210" y="6"/>
                </a:lnTo>
                <a:lnTo>
                  <a:pt x="1372" y="14"/>
                </a:lnTo>
                <a:lnTo>
                  <a:pt x="1544" y="24"/>
                </a:lnTo>
                <a:lnTo>
                  <a:pt x="1726" y="40"/>
                </a:lnTo>
                <a:lnTo>
                  <a:pt x="1920" y="58"/>
                </a:lnTo>
                <a:lnTo>
                  <a:pt x="2126" y="80"/>
                </a:lnTo>
                <a:lnTo>
                  <a:pt x="2342" y="106"/>
                </a:lnTo>
                <a:lnTo>
                  <a:pt x="2570" y="138"/>
                </a:lnTo>
                <a:lnTo>
                  <a:pt x="2808" y="174"/>
                </a:lnTo>
                <a:lnTo>
                  <a:pt x="3058" y="216"/>
                </a:lnTo>
                <a:lnTo>
                  <a:pt x="3320" y="266"/>
                </a:lnTo>
                <a:lnTo>
                  <a:pt x="3594" y="320"/>
                </a:lnTo>
                <a:lnTo>
                  <a:pt x="3880" y="380"/>
                </a:lnTo>
                <a:lnTo>
                  <a:pt x="4178" y="448"/>
                </a:lnTo>
                <a:lnTo>
                  <a:pt x="4488" y="522"/>
                </a:lnTo>
                <a:lnTo>
                  <a:pt x="4810" y="604"/>
                </a:lnTo>
                <a:lnTo>
                  <a:pt x="5144" y="694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8" name="Freeform 26"/>
          <p:cNvSpPr>
            <a:spLocks/>
          </p:cNvSpPr>
          <p:nvPr/>
        </p:nvSpPr>
        <p:spPr bwMode="hidden">
          <a:xfrm>
            <a:off x="5610225" y="4073525"/>
            <a:ext cx="3306763" cy="652463"/>
          </a:xfrm>
          <a:custGeom>
            <a:avLst/>
            <a:gdLst>
              <a:gd name="T0" fmla="*/ 0 w 3112"/>
              <a:gd name="T1" fmla="*/ 2147483647 h 584"/>
              <a:gd name="T2" fmla="*/ 0 w 3112"/>
              <a:gd name="T3" fmla="*/ 2147483647 h 584"/>
              <a:gd name="T4" fmla="*/ 2147483647 w 3112"/>
              <a:gd name="T5" fmla="*/ 2147483647 h 584"/>
              <a:gd name="T6" fmla="*/ 2147483647 w 3112"/>
              <a:gd name="T7" fmla="*/ 2147483647 h 584"/>
              <a:gd name="T8" fmla="*/ 2147483647 w 3112"/>
              <a:gd name="T9" fmla="*/ 2147483647 h 584"/>
              <a:gd name="T10" fmla="*/ 2147483647 w 3112"/>
              <a:gd name="T11" fmla="*/ 2147483647 h 584"/>
              <a:gd name="T12" fmla="*/ 2147483647 w 3112"/>
              <a:gd name="T13" fmla="*/ 2147483647 h 584"/>
              <a:gd name="T14" fmla="*/ 2147483647 w 3112"/>
              <a:gd name="T15" fmla="*/ 2147483647 h 584"/>
              <a:gd name="T16" fmla="*/ 2147483647 w 3112"/>
              <a:gd name="T17" fmla="*/ 2147483647 h 584"/>
              <a:gd name="T18" fmla="*/ 2147483647 w 3112"/>
              <a:gd name="T19" fmla="*/ 2147483647 h 584"/>
              <a:gd name="T20" fmla="*/ 2147483647 w 3112"/>
              <a:gd name="T21" fmla="*/ 2147483647 h 584"/>
              <a:gd name="T22" fmla="*/ 2147483647 w 3112"/>
              <a:gd name="T23" fmla="*/ 2147483647 h 584"/>
              <a:gd name="T24" fmla="*/ 2147483647 w 3112"/>
              <a:gd name="T25" fmla="*/ 2147483647 h 584"/>
              <a:gd name="T26" fmla="*/ 2147483647 w 3112"/>
              <a:gd name="T27" fmla="*/ 2147483647 h 584"/>
              <a:gd name="T28" fmla="*/ 2147483647 w 3112"/>
              <a:gd name="T29" fmla="*/ 2147483647 h 584"/>
              <a:gd name="T30" fmla="*/ 2147483647 w 3112"/>
              <a:gd name="T31" fmla="*/ 2147483647 h 584"/>
              <a:gd name="T32" fmla="*/ 2147483647 w 3112"/>
              <a:gd name="T33" fmla="*/ 2147483647 h 584"/>
              <a:gd name="T34" fmla="*/ 2147483647 w 3112"/>
              <a:gd name="T35" fmla="*/ 2147483647 h 584"/>
              <a:gd name="T36" fmla="*/ 2147483647 w 3112"/>
              <a:gd name="T37" fmla="*/ 2147483647 h 584"/>
              <a:gd name="T38" fmla="*/ 2147483647 w 3112"/>
              <a:gd name="T39" fmla="*/ 0 h 5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112" h="584">
                <a:moveTo>
                  <a:pt x="0" y="584"/>
                </a:moveTo>
                <a:lnTo>
                  <a:pt x="0" y="584"/>
                </a:lnTo>
                <a:lnTo>
                  <a:pt x="90" y="560"/>
                </a:lnTo>
                <a:lnTo>
                  <a:pt x="336" y="498"/>
                </a:lnTo>
                <a:lnTo>
                  <a:pt x="506" y="456"/>
                </a:lnTo>
                <a:lnTo>
                  <a:pt x="702" y="410"/>
                </a:lnTo>
                <a:lnTo>
                  <a:pt x="920" y="360"/>
                </a:lnTo>
                <a:lnTo>
                  <a:pt x="1154" y="306"/>
                </a:lnTo>
                <a:lnTo>
                  <a:pt x="1402" y="254"/>
                </a:lnTo>
                <a:lnTo>
                  <a:pt x="1656" y="202"/>
                </a:lnTo>
                <a:lnTo>
                  <a:pt x="1916" y="154"/>
                </a:lnTo>
                <a:lnTo>
                  <a:pt x="2174" y="108"/>
                </a:lnTo>
                <a:lnTo>
                  <a:pt x="2302" y="88"/>
                </a:lnTo>
                <a:lnTo>
                  <a:pt x="2426" y="68"/>
                </a:lnTo>
                <a:lnTo>
                  <a:pt x="2550" y="52"/>
                </a:lnTo>
                <a:lnTo>
                  <a:pt x="2670" y="36"/>
                </a:lnTo>
                <a:lnTo>
                  <a:pt x="2788" y="24"/>
                </a:lnTo>
                <a:lnTo>
                  <a:pt x="2900" y="14"/>
                </a:lnTo>
                <a:lnTo>
                  <a:pt x="3008" y="6"/>
                </a:lnTo>
                <a:lnTo>
                  <a:pt x="3112" y="0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 useBgFill="1">
        <p:nvSpPr>
          <p:cNvPr id="9" name="Freeform 10"/>
          <p:cNvSpPr>
            <a:spLocks/>
          </p:cNvSpPr>
          <p:nvPr/>
        </p:nvSpPr>
        <p:spPr bwMode="hidden">
          <a:xfrm>
            <a:off x="211138" y="4059238"/>
            <a:ext cx="8723312" cy="1328737"/>
          </a:xfrm>
          <a:custGeom>
            <a:avLst/>
            <a:gdLst>
              <a:gd name="T0" fmla="*/ 2147483647 w 8196"/>
              <a:gd name="T1" fmla="*/ 2147483647 h 1192"/>
              <a:gd name="T2" fmla="*/ 2147483647 w 8196"/>
              <a:gd name="T3" fmla="*/ 2147483647 h 1192"/>
              <a:gd name="T4" fmla="*/ 2147483647 w 8196"/>
              <a:gd name="T5" fmla="*/ 2147483647 h 1192"/>
              <a:gd name="T6" fmla="*/ 2147483647 w 8196"/>
              <a:gd name="T7" fmla="*/ 2147483647 h 1192"/>
              <a:gd name="T8" fmla="*/ 2147483647 w 8196"/>
              <a:gd name="T9" fmla="*/ 2147483647 h 1192"/>
              <a:gd name="T10" fmla="*/ 2147483647 w 8196"/>
              <a:gd name="T11" fmla="*/ 2147483647 h 1192"/>
              <a:gd name="T12" fmla="*/ 2147483647 w 8196"/>
              <a:gd name="T13" fmla="*/ 2147483647 h 1192"/>
              <a:gd name="T14" fmla="*/ 2147483647 w 8196"/>
              <a:gd name="T15" fmla="*/ 2147483647 h 1192"/>
              <a:gd name="T16" fmla="*/ 2147483647 w 8196"/>
              <a:gd name="T17" fmla="*/ 2147483647 h 1192"/>
              <a:gd name="T18" fmla="*/ 2147483647 w 8196"/>
              <a:gd name="T19" fmla="*/ 2147483647 h 1192"/>
              <a:gd name="T20" fmla="*/ 2147483647 w 8196"/>
              <a:gd name="T21" fmla="*/ 2147483647 h 1192"/>
              <a:gd name="T22" fmla="*/ 2147483647 w 8196"/>
              <a:gd name="T23" fmla="*/ 2147483647 h 1192"/>
              <a:gd name="T24" fmla="*/ 2147483647 w 8196"/>
              <a:gd name="T25" fmla="*/ 2147483647 h 1192"/>
              <a:gd name="T26" fmla="*/ 2147483647 w 8196"/>
              <a:gd name="T27" fmla="*/ 2147483647 h 1192"/>
              <a:gd name="T28" fmla="*/ 2147483647 w 8196"/>
              <a:gd name="T29" fmla="*/ 2147483647 h 1192"/>
              <a:gd name="T30" fmla="*/ 2147483647 w 8196"/>
              <a:gd name="T31" fmla="*/ 2147483647 h 1192"/>
              <a:gd name="T32" fmla="*/ 2147483647 w 8196"/>
              <a:gd name="T33" fmla="*/ 2147483647 h 1192"/>
              <a:gd name="T34" fmla="*/ 2147483647 w 8196"/>
              <a:gd name="T35" fmla="*/ 2147483647 h 1192"/>
              <a:gd name="T36" fmla="*/ 2147483647 w 8196"/>
              <a:gd name="T37" fmla="*/ 2147483647 h 1192"/>
              <a:gd name="T38" fmla="*/ 2147483647 w 8196"/>
              <a:gd name="T39" fmla="*/ 2147483647 h 1192"/>
              <a:gd name="T40" fmla="*/ 2147483647 w 8196"/>
              <a:gd name="T41" fmla="*/ 2147483647 h 1192"/>
              <a:gd name="T42" fmla="*/ 2147483647 w 8196"/>
              <a:gd name="T43" fmla="*/ 2147483647 h 1192"/>
              <a:gd name="T44" fmla="*/ 2147483647 w 8196"/>
              <a:gd name="T45" fmla="*/ 0 h 1192"/>
              <a:gd name="T46" fmla="*/ 2147483647 w 8196"/>
              <a:gd name="T47" fmla="*/ 2147483647 h 1192"/>
              <a:gd name="T48" fmla="*/ 2147483647 w 8196"/>
              <a:gd name="T49" fmla="*/ 2147483647 h 1192"/>
              <a:gd name="T50" fmla="*/ 2147483647 w 8196"/>
              <a:gd name="T51" fmla="*/ 2147483647 h 1192"/>
              <a:gd name="T52" fmla="*/ 2147483647 w 8196"/>
              <a:gd name="T53" fmla="*/ 2147483647 h 1192"/>
              <a:gd name="T54" fmla="*/ 2147483647 w 8196"/>
              <a:gd name="T55" fmla="*/ 2147483647 h 1192"/>
              <a:gd name="T56" fmla="*/ 2147483647 w 8196"/>
              <a:gd name="T57" fmla="*/ 2147483647 h 1192"/>
              <a:gd name="T58" fmla="*/ 2147483647 w 8196"/>
              <a:gd name="T59" fmla="*/ 2147483647 h 1192"/>
              <a:gd name="T60" fmla="*/ 2147483647 w 8196"/>
              <a:gd name="T61" fmla="*/ 2147483647 h 1192"/>
              <a:gd name="T62" fmla="*/ 0 w 8196"/>
              <a:gd name="T63" fmla="*/ 2147483647 h 1192"/>
              <a:gd name="T64" fmla="*/ 2147483647 w 8196"/>
              <a:gd name="T65" fmla="*/ 2147483647 h 1192"/>
              <a:gd name="T66" fmla="*/ 2147483647 w 8196"/>
              <a:gd name="T67" fmla="*/ 2147483647 h 1192"/>
              <a:gd name="T68" fmla="*/ 2147483647 w 8196"/>
              <a:gd name="T69" fmla="*/ 2147483647 h 1192"/>
              <a:gd name="T70" fmla="*/ 2147483647 w 8196"/>
              <a:gd name="T71" fmla="*/ 2147483647 h 119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196" h="1192">
                <a:moveTo>
                  <a:pt x="8192" y="512"/>
                </a:moveTo>
                <a:lnTo>
                  <a:pt x="8192" y="512"/>
                </a:lnTo>
                <a:lnTo>
                  <a:pt x="8116" y="542"/>
                </a:lnTo>
                <a:lnTo>
                  <a:pt x="8040" y="570"/>
                </a:lnTo>
                <a:lnTo>
                  <a:pt x="7960" y="596"/>
                </a:lnTo>
                <a:lnTo>
                  <a:pt x="7878" y="620"/>
                </a:lnTo>
                <a:lnTo>
                  <a:pt x="7794" y="644"/>
                </a:lnTo>
                <a:lnTo>
                  <a:pt x="7706" y="666"/>
                </a:lnTo>
                <a:lnTo>
                  <a:pt x="7616" y="684"/>
                </a:lnTo>
                <a:lnTo>
                  <a:pt x="7522" y="702"/>
                </a:lnTo>
                <a:lnTo>
                  <a:pt x="7424" y="718"/>
                </a:lnTo>
                <a:lnTo>
                  <a:pt x="7322" y="730"/>
                </a:lnTo>
                <a:lnTo>
                  <a:pt x="7216" y="742"/>
                </a:lnTo>
                <a:lnTo>
                  <a:pt x="7106" y="750"/>
                </a:lnTo>
                <a:lnTo>
                  <a:pt x="6992" y="758"/>
                </a:lnTo>
                <a:lnTo>
                  <a:pt x="6872" y="762"/>
                </a:lnTo>
                <a:lnTo>
                  <a:pt x="6748" y="762"/>
                </a:lnTo>
                <a:lnTo>
                  <a:pt x="6618" y="760"/>
                </a:lnTo>
                <a:lnTo>
                  <a:pt x="6482" y="756"/>
                </a:lnTo>
                <a:lnTo>
                  <a:pt x="6342" y="750"/>
                </a:lnTo>
                <a:lnTo>
                  <a:pt x="6196" y="740"/>
                </a:lnTo>
                <a:lnTo>
                  <a:pt x="6042" y="726"/>
                </a:lnTo>
                <a:lnTo>
                  <a:pt x="5882" y="710"/>
                </a:lnTo>
                <a:lnTo>
                  <a:pt x="5716" y="690"/>
                </a:lnTo>
                <a:lnTo>
                  <a:pt x="5544" y="668"/>
                </a:lnTo>
                <a:lnTo>
                  <a:pt x="5364" y="642"/>
                </a:lnTo>
                <a:lnTo>
                  <a:pt x="5176" y="612"/>
                </a:lnTo>
                <a:lnTo>
                  <a:pt x="4982" y="578"/>
                </a:lnTo>
                <a:lnTo>
                  <a:pt x="4778" y="540"/>
                </a:lnTo>
                <a:lnTo>
                  <a:pt x="4568" y="500"/>
                </a:lnTo>
                <a:lnTo>
                  <a:pt x="4348" y="454"/>
                </a:lnTo>
                <a:lnTo>
                  <a:pt x="4122" y="406"/>
                </a:lnTo>
                <a:lnTo>
                  <a:pt x="3886" y="354"/>
                </a:lnTo>
                <a:lnTo>
                  <a:pt x="3640" y="296"/>
                </a:lnTo>
                <a:lnTo>
                  <a:pt x="3396" y="240"/>
                </a:lnTo>
                <a:lnTo>
                  <a:pt x="3160" y="192"/>
                </a:lnTo>
                <a:lnTo>
                  <a:pt x="2934" y="148"/>
                </a:lnTo>
                <a:lnTo>
                  <a:pt x="2718" y="112"/>
                </a:lnTo>
                <a:lnTo>
                  <a:pt x="2512" y="82"/>
                </a:lnTo>
                <a:lnTo>
                  <a:pt x="2314" y="56"/>
                </a:lnTo>
                <a:lnTo>
                  <a:pt x="2126" y="36"/>
                </a:lnTo>
                <a:lnTo>
                  <a:pt x="1948" y="20"/>
                </a:lnTo>
                <a:lnTo>
                  <a:pt x="1776" y="10"/>
                </a:lnTo>
                <a:lnTo>
                  <a:pt x="1616" y="2"/>
                </a:lnTo>
                <a:lnTo>
                  <a:pt x="1462" y="0"/>
                </a:lnTo>
                <a:lnTo>
                  <a:pt x="1318" y="0"/>
                </a:lnTo>
                <a:lnTo>
                  <a:pt x="1182" y="4"/>
                </a:lnTo>
                <a:lnTo>
                  <a:pt x="1054" y="10"/>
                </a:lnTo>
                <a:lnTo>
                  <a:pt x="934" y="20"/>
                </a:lnTo>
                <a:lnTo>
                  <a:pt x="822" y="30"/>
                </a:lnTo>
                <a:lnTo>
                  <a:pt x="716" y="44"/>
                </a:lnTo>
                <a:lnTo>
                  <a:pt x="620" y="58"/>
                </a:lnTo>
                <a:lnTo>
                  <a:pt x="530" y="74"/>
                </a:lnTo>
                <a:lnTo>
                  <a:pt x="450" y="92"/>
                </a:lnTo>
                <a:lnTo>
                  <a:pt x="374" y="108"/>
                </a:lnTo>
                <a:lnTo>
                  <a:pt x="308" y="126"/>
                </a:lnTo>
                <a:lnTo>
                  <a:pt x="248" y="144"/>
                </a:lnTo>
                <a:lnTo>
                  <a:pt x="194" y="160"/>
                </a:lnTo>
                <a:lnTo>
                  <a:pt x="148" y="176"/>
                </a:lnTo>
                <a:lnTo>
                  <a:pt x="108" y="192"/>
                </a:lnTo>
                <a:lnTo>
                  <a:pt x="48" y="216"/>
                </a:lnTo>
                <a:lnTo>
                  <a:pt x="12" y="234"/>
                </a:lnTo>
                <a:lnTo>
                  <a:pt x="0" y="240"/>
                </a:lnTo>
                <a:lnTo>
                  <a:pt x="0" y="1192"/>
                </a:lnTo>
                <a:lnTo>
                  <a:pt x="8192" y="1192"/>
                </a:lnTo>
                <a:lnTo>
                  <a:pt x="8196" y="1186"/>
                </a:lnTo>
                <a:lnTo>
                  <a:pt x="8196" y="510"/>
                </a:lnTo>
                <a:lnTo>
                  <a:pt x="8192" y="512"/>
                </a:lnTo>
                <a:close/>
              </a:path>
            </a:pathLst>
          </a:cu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0032" y="2463560"/>
            <a:ext cx="7772400" cy="1524000"/>
          </a:xfrm>
        </p:spPr>
        <p:txBody>
          <a:bodyPr anchor="t">
            <a:normAutofit/>
          </a:bodyPr>
          <a:lstStyle>
            <a:lvl1pPr algn="ctr">
              <a:defRPr sz="44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67365" y="1437448"/>
            <a:ext cx="6417734" cy="939801"/>
          </a:xfrm>
        </p:spPr>
        <p:txBody>
          <a:bodyPr anchor="b"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0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167B7D-34EB-440E-924C-DB966C77C7A5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9337C5-B898-42B8-84DC-38B56FCF05E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6808198"/>
      </p:ext>
    </p:extLst>
  </p:cSld>
  <p:clrMapOvr>
    <a:masterClrMapping/>
  </p:clrMapOvr>
  <p:transition spd="slow">
    <p:wipe/>
  </p:transition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3"/>
          </p:nvPr>
        </p:nvSpPr>
        <p:spPr>
          <a:xfrm>
            <a:off x="676655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/>
          </p:nvPr>
        </p:nvSpPr>
        <p:spPr>
          <a:xfrm>
            <a:off x="4645152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D01C5B-83C7-4DF8-A0CF-A89A2A224A24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7025EF-7642-46AC-AED1-50BA80D7E3E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7031283"/>
      </p:ext>
    </p:extLst>
  </p:cSld>
  <p:clrMapOvr>
    <a:masterClrMapping/>
  </p:clrMapOvr>
  <p:transition spd="slow">
    <p:wipe/>
  </p:transition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553679-A0E6-4D31-96F2-05900D4DA2A0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5A842E-1DC1-4F0A-A3AA-DD19E0F878F8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9743848"/>
      </p:ext>
    </p:extLst>
  </p:cSld>
  <p:clrMapOvr>
    <a:masterClrMapping/>
  </p:clrMapOvr>
  <p:transition spd="slow">
    <p:wipe/>
  </p:transition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6656" y="2678114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77332" y="3429000"/>
            <a:ext cx="3820055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8200" y="2678113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 i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3429000"/>
            <a:ext cx="3822192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F14EFF-4400-44D7-AAA9-6D5F89E5B38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272ED1-DB4E-4DBF-B6CB-18608D5885D0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6730258"/>
      </p:ext>
    </p:extLst>
  </p:cSld>
  <p:clrMapOvr>
    <a:masterClrMapping/>
  </p:clrMapOvr>
  <p:transition spd="slow">
    <p:wipe/>
  </p:transition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553679-A0E6-4D31-96F2-05900D4DA2A0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5A842E-1DC1-4F0A-A3AA-DD19E0F878F8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1690587"/>
      </p:ext>
    </p:extLst>
  </p:cSld>
  <p:clrMapOvr>
    <a:masterClrMapping/>
  </p:clrMapOvr>
  <p:transition spd="slow">
    <p:wipe/>
  </p:transition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1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3" name="Group 5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0325"/>
            <a:chOff x="-3905251" y="4294188"/>
            <a:chExt cx="13027839" cy="1892300"/>
          </a:xfrm>
        </p:grpSpPr>
        <p:sp>
          <p:nvSpPr>
            <p:cNvPr id="4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5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6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8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9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450B2E-A816-453F-A706-56F197FC9C5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0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912660-218F-46CD-9A6B-434C4D57688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83494777"/>
      </p:ext>
    </p:extLst>
  </p:cSld>
  <p:clrMapOvr>
    <a:masterClrMapping/>
  </p:clrMapOvr>
  <p:transition spd="slow">
    <p:wipe/>
  </p:transition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23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28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4400" y="3581400"/>
            <a:ext cx="3352800" cy="1905001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22" name="Title 21"/>
          <p:cNvSpPr>
            <a:spLocks noGrp="1"/>
          </p:cNvSpPr>
          <p:nvPr>
            <p:ph type="title"/>
          </p:nvPr>
        </p:nvSpPr>
        <p:spPr>
          <a:xfrm>
            <a:off x="914400" y="2286000"/>
            <a:ext cx="3352800" cy="1252728"/>
          </a:xfrm>
        </p:spPr>
        <p:txBody>
          <a:bodyPr anchor="b">
            <a:noAutofit/>
          </a:bodyPr>
          <a:lstStyle>
            <a:lvl1pPr algn="l">
              <a:defRPr sz="3200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51962" y="1828800"/>
            <a:ext cx="3904076" cy="3810000"/>
          </a:xfrm>
        </p:spPr>
        <p:txBody>
          <a:bodyPr anchor="ctr"/>
          <a:lstStyle>
            <a:lvl1pPr>
              <a:buClr>
                <a:schemeClr val="bg1"/>
              </a:buClr>
              <a:defRPr sz="2200">
                <a:solidFill>
                  <a:schemeClr val="tx2"/>
                </a:solidFill>
              </a:defRPr>
            </a:lvl1pPr>
            <a:lvl2pPr>
              <a:buClr>
                <a:schemeClr val="bg1"/>
              </a:buClr>
              <a:defRPr sz="2000">
                <a:solidFill>
                  <a:schemeClr val="tx2"/>
                </a:solidFill>
              </a:defRPr>
            </a:lvl2pPr>
            <a:lvl3pPr>
              <a:buClr>
                <a:schemeClr val="bg1"/>
              </a:buClr>
              <a:defRPr sz="1800">
                <a:solidFill>
                  <a:schemeClr val="tx2"/>
                </a:solidFill>
              </a:defRPr>
            </a:lvl3pPr>
            <a:lvl4pPr>
              <a:buClr>
                <a:schemeClr val="bg1"/>
              </a:buClr>
              <a:defRPr sz="1600">
                <a:solidFill>
                  <a:schemeClr val="tx2"/>
                </a:solidFill>
              </a:defRPr>
            </a:lvl4pPr>
            <a:lvl5pPr>
              <a:buClr>
                <a:schemeClr val="bg1"/>
              </a:buClr>
              <a:defRPr sz="1600">
                <a:solidFill>
                  <a:schemeClr val="tx2"/>
                </a:solidFill>
              </a:defRPr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0E0E062-534C-4F7D-93BF-B2BFDC67B26B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B359C0-0683-46F0-8D72-E432E96826E7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3778896"/>
      </p:ext>
    </p:extLst>
  </p:cSld>
  <p:clrMapOvr>
    <a:masterClrMapping/>
  </p:clrMapOvr>
  <p:transition spd="slow">
    <p:wipe/>
  </p:transition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8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74155" y="338667"/>
            <a:ext cx="3812645" cy="2429934"/>
          </a:xfrm>
        </p:spPr>
        <p:txBody>
          <a:bodyPr anchor="b">
            <a:normAutofit/>
          </a:bodyPr>
          <a:lstStyle>
            <a:lvl1pPr algn="l">
              <a:defRPr sz="2800" b="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868333" y="2785533"/>
            <a:ext cx="3818467" cy="2421467"/>
          </a:xfrm>
        </p:spPr>
        <p:txBody>
          <a:bodyPr>
            <a:normAutofit/>
          </a:bodyPr>
          <a:lstStyle>
            <a:lvl1pPr marL="0" indent="0">
              <a:buNone/>
              <a:defRPr sz="18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838200" y="1371600"/>
            <a:ext cx="3566160" cy="2926080"/>
          </a:xfrm>
          <a:prstGeom prst="roundRect">
            <a:avLst>
              <a:gd name="adj" fmla="val 3924"/>
            </a:avLst>
          </a:prstGeom>
          <a:solidFill>
            <a:schemeClr val="accent1"/>
          </a:solidFill>
          <a:ln>
            <a:noFill/>
          </a:ln>
          <a:effectLst>
            <a:reflection blurRad="12700" stA="30000" endPos="30000" dist="5000" dir="5400000" sy="-100000" algn="bl" rotWithShape="0"/>
          </a:effectLst>
          <a:scene3d>
            <a:camera prst="perspectiveContrastingLeftFacing" fov="600000">
              <a:rot lat="240000" lon="19799999" rev="0"/>
            </a:camera>
            <a:lightRig rig="threePt" dir="t">
              <a:rot lat="0" lon="0" rev="2700000"/>
            </a:lightRig>
          </a:scene3d>
          <a:sp3d>
            <a:bevelT w="44450" h="31750"/>
          </a:sp3d>
        </p:spPr>
        <p:txBody>
          <a:bodyPr rtlCol="0">
            <a:normAutofit/>
          </a:bodyPr>
          <a:lstStyle>
            <a:lvl1pPr marL="0" indent="0" algn="ctr">
              <a:buNone/>
              <a:defRPr sz="3200">
                <a:solidFill>
                  <a:schemeClr val="bg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C27636-638F-4751-96C3-96438874F2F7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CD76AC-0DEE-4CBB-A251-3CF24C3DC75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2292318"/>
      </p:ext>
    </p:extLst>
  </p:cSld>
  <p:clrMapOvr>
    <a:masterClrMapping/>
  </p:clrMapOvr>
  <p:transition spd="slow">
    <p:wipe/>
  </p:transition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ctr"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6042C2-2500-4196-92DE-2E23788A1B8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09C1BA-C6A4-43EB-AAF7-680D422C88C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6273311"/>
      </p:ext>
    </p:extLst>
  </p:cSld>
  <p:clrMapOvr>
    <a:masterClrMapping/>
  </p:clrMapOvr>
  <p:transition spd="slow">
    <p:wipe/>
  </p:transition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20"/>
          <p:cNvSpPr/>
          <p:nvPr/>
        </p:nvSpPr>
        <p:spPr bwMode="hidden"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14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9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1447800"/>
            <a:ext cx="2057400" cy="4487333"/>
          </a:xfrm>
        </p:spPr>
        <p:txBody>
          <a:bodyPr vert="eaVert"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447800"/>
            <a:ext cx="6019800" cy="4487334"/>
          </a:xfrm>
        </p:spPr>
        <p:txBody>
          <a:bodyPr vert="eaVert"/>
          <a:lstStyle>
            <a:lvl1pPr>
              <a:buClr>
                <a:schemeClr val="accent1"/>
              </a:buClr>
              <a:defRPr/>
            </a:lvl1pPr>
            <a:lvl2pPr>
              <a:buClr>
                <a:schemeClr val="accent1"/>
              </a:buClr>
              <a:defRPr/>
            </a:lvl2pPr>
            <a:lvl3pPr>
              <a:buClr>
                <a:schemeClr val="accent1"/>
              </a:buClr>
              <a:defRPr/>
            </a:lvl3pPr>
            <a:lvl4pPr>
              <a:buClr>
                <a:schemeClr val="accent1"/>
              </a:buClr>
              <a:defRPr/>
            </a:lvl4pPr>
            <a:lvl5pPr>
              <a:buClr>
                <a:schemeClr val="accent1"/>
              </a:buClr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6CDCF7-13FB-4B3F-A441-25394D659BA6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8EBC28-916C-4EC4-A72B-C60A8D483E4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43046781"/>
      </p:ext>
    </p:extLst>
  </p:cSld>
  <p:clrMapOvr>
    <a:masterClrMapping/>
  </p:clrMapOvr>
  <p:transition spd="slow">
    <p:wipe/>
  </p:transition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5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9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600200"/>
            <a:ext cx="7772400" cy="1780108"/>
          </a:xfrm>
        </p:spPr>
        <p:txBody>
          <a:bodyPr anchor="b">
            <a:normAutofit/>
          </a:bodyPr>
          <a:lstStyle>
            <a:lvl1pPr>
              <a:defRPr sz="440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556001"/>
            <a:ext cx="6400800" cy="1473200"/>
          </a:xfrm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82E328-32DD-4799-9BF7-0140C76A467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C41A3B-BF38-4FDE-9B78-38F770EF1152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995977"/>
      </p:ext>
    </p:extLst>
  </p:cSld>
  <p:clrMapOvr>
    <a:masterClrMapping/>
  </p:clrMapOvr>
  <p:transition spd="slow">
    <p:wipe/>
  </p:transition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F243F51-98A4-455E-AA39-B4C3F9DAAEF3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BA33221-AC99-4029-975A-DB58881AFA3B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4185816"/>
      </p:ext>
    </p:extLst>
  </p:cSld>
  <p:clrMapOvr>
    <a:masterClrMapping/>
  </p:clrMapOvr>
  <p:transition spd="slow">
    <p:wipe/>
  </p:transition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3"/>
          <p:cNvSpPr/>
          <p:nvPr/>
        </p:nvSpPr>
        <p:spPr>
          <a:xfrm>
            <a:off x="228600" y="228600"/>
            <a:ext cx="8696325" cy="4737100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Freeform 14"/>
          <p:cNvSpPr>
            <a:spLocks/>
          </p:cNvSpPr>
          <p:nvPr/>
        </p:nvSpPr>
        <p:spPr bwMode="hidden">
          <a:xfrm>
            <a:off x="6046788" y="4203700"/>
            <a:ext cx="2876550" cy="714375"/>
          </a:xfrm>
          <a:custGeom>
            <a:avLst/>
            <a:gdLst>
              <a:gd name="T0" fmla="*/ 2147483647 w 2706"/>
              <a:gd name="T1" fmla="*/ 0 h 640"/>
              <a:gd name="T2" fmla="*/ 2147483647 w 2706"/>
              <a:gd name="T3" fmla="*/ 0 h 640"/>
              <a:gd name="T4" fmla="*/ 2147483647 w 2706"/>
              <a:gd name="T5" fmla="*/ 2147483647 h 640"/>
              <a:gd name="T6" fmla="*/ 2147483647 w 2706"/>
              <a:gd name="T7" fmla="*/ 2147483647 h 640"/>
              <a:gd name="T8" fmla="*/ 2147483647 w 2706"/>
              <a:gd name="T9" fmla="*/ 2147483647 h 640"/>
              <a:gd name="T10" fmla="*/ 2147483647 w 2706"/>
              <a:gd name="T11" fmla="*/ 2147483647 h 640"/>
              <a:gd name="T12" fmla="*/ 2147483647 w 2706"/>
              <a:gd name="T13" fmla="*/ 2147483647 h 640"/>
              <a:gd name="T14" fmla="*/ 2147483647 w 2706"/>
              <a:gd name="T15" fmla="*/ 2147483647 h 640"/>
              <a:gd name="T16" fmla="*/ 2147483647 w 2706"/>
              <a:gd name="T17" fmla="*/ 2147483647 h 640"/>
              <a:gd name="T18" fmla="*/ 2147483647 w 2706"/>
              <a:gd name="T19" fmla="*/ 2147483647 h 640"/>
              <a:gd name="T20" fmla="*/ 2147483647 w 2706"/>
              <a:gd name="T21" fmla="*/ 2147483647 h 640"/>
              <a:gd name="T22" fmla="*/ 2147483647 w 2706"/>
              <a:gd name="T23" fmla="*/ 2147483647 h 640"/>
              <a:gd name="T24" fmla="*/ 2147483647 w 2706"/>
              <a:gd name="T25" fmla="*/ 2147483647 h 640"/>
              <a:gd name="T26" fmla="*/ 2147483647 w 2706"/>
              <a:gd name="T27" fmla="*/ 2147483647 h 640"/>
              <a:gd name="T28" fmla="*/ 2147483647 w 2706"/>
              <a:gd name="T29" fmla="*/ 2147483647 h 640"/>
              <a:gd name="T30" fmla="*/ 2147483647 w 2706"/>
              <a:gd name="T31" fmla="*/ 2147483647 h 640"/>
              <a:gd name="T32" fmla="*/ 2147483647 w 2706"/>
              <a:gd name="T33" fmla="*/ 2147483647 h 640"/>
              <a:gd name="T34" fmla="*/ 2147483647 w 2706"/>
              <a:gd name="T35" fmla="*/ 2147483647 h 640"/>
              <a:gd name="T36" fmla="*/ 0 w 2706"/>
              <a:gd name="T37" fmla="*/ 2147483647 h 640"/>
              <a:gd name="T38" fmla="*/ 0 w 2706"/>
              <a:gd name="T39" fmla="*/ 2147483647 h 640"/>
              <a:gd name="T40" fmla="*/ 2147483647 w 2706"/>
              <a:gd name="T41" fmla="*/ 2147483647 h 640"/>
              <a:gd name="T42" fmla="*/ 2147483647 w 2706"/>
              <a:gd name="T43" fmla="*/ 2147483647 h 640"/>
              <a:gd name="T44" fmla="*/ 2147483647 w 2706"/>
              <a:gd name="T45" fmla="*/ 2147483647 h 640"/>
              <a:gd name="T46" fmla="*/ 2147483647 w 2706"/>
              <a:gd name="T47" fmla="*/ 2147483647 h 640"/>
              <a:gd name="T48" fmla="*/ 2147483647 w 2706"/>
              <a:gd name="T49" fmla="*/ 2147483647 h 640"/>
              <a:gd name="T50" fmla="*/ 2147483647 w 2706"/>
              <a:gd name="T51" fmla="*/ 2147483647 h 640"/>
              <a:gd name="T52" fmla="*/ 2147483647 w 2706"/>
              <a:gd name="T53" fmla="*/ 2147483647 h 640"/>
              <a:gd name="T54" fmla="*/ 2147483647 w 2706"/>
              <a:gd name="T55" fmla="*/ 2147483647 h 640"/>
              <a:gd name="T56" fmla="*/ 2147483647 w 2706"/>
              <a:gd name="T57" fmla="*/ 2147483647 h 640"/>
              <a:gd name="T58" fmla="*/ 2147483647 w 2706"/>
              <a:gd name="T59" fmla="*/ 2147483647 h 640"/>
              <a:gd name="T60" fmla="*/ 2147483647 w 2706"/>
              <a:gd name="T61" fmla="*/ 2147483647 h 640"/>
              <a:gd name="T62" fmla="*/ 2147483647 w 2706"/>
              <a:gd name="T63" fmla="*/ 2147483647 h 640"/>
              <a:gd name="T64" fmla="*/ 2147483647 w 2706"/>
              <a:gd name="T65" fmla="*/ 2147483647 h 640"/>
              <a:gd name="T66" fmla="*/ 2147483647 w 2706"/>
              <a:gd name="T67" fmla="*/ 2147483647 h 640"/>
              <a:gd name="T68" fmla="*/ 2147483647 w 2706"/>
              <a:gd name="T69" fmla="*/ 2147483647 h 640"/>
              <a:gd name="T70" fmla="*/ 2147483647 w 2706"/>
              <a:gd name="T71" fmla="*/ 2147483647 h 640"/>
              <a:gd name="T72" fmla="*/ 2147483647 w 2706"/>
              <a:gd name="T73" fmla="*/ 2147483647 h 640"/>
              <a:gd name="T74" fmla="*/ 2147483647 w 2706"/>
              <a:gd name="T75" fmla="*/ 2147483647 h 640"/>
              <a:gd name="T76" fmla="*/ 2147483647 w 2706"/>
              <a:gd name="T77" fmla="*/ 2147483647 h 640"/>
              <a:gd name="T78" fmla="*/ 2147483647 w 2706"/>
              <a:gd name="T79" fmla="*/ 2147483647 h 640"/>
              <a:gd name="T80" fmla="*/ 2147483647 w 2706"/>
              <a:gd name="T81" fmla="*/ 2147483647 h 640"/>
              <a:gd name="T82" fmla="*/ 2147483647 w 2706"/>
              <a:gd name="T83" fmla="*/ 2147483647 h 640"/>
              <a:gd name="T84" fmla="*/ 2147483647 w 2706"/>
              <a:gd name="T85" fmla="*/ 2147483647 h 640"/>
              <a:gd name="T86" fmla="*/ 2147483647 w 2706"/>
              <a:gd name="T87" fmla="*/ 2147483647 h 640"/>
              <a:gd name="T88" fmla="*/ 2147483647 w 2706"/>
              <a:gd name="T89" fmla="*/ 2147483647 h 640"/>
              <a:gd name="T90" fmla="*/ 2147483647 w 2706"/>
              <a:gd name="T91" fmla="*/ 2147483647 h 640"/>
              <a:gd name="T92" fmla="*/ 2147483647 w 2706"/>
              <a:gd name="T93" fmla="*/ 2147483647 h 640"/>
              <a:gd name="T94" fmla="*/ 2147483647 w 2706"/>
              <a:gd name="T95" fmla="*/ 2147483647 h 640"/>
              <a:gd name="T96" fmla="*/ 2147483647 w 2706"/>
              <a:gd name="T97" fmla="*/ 2147483647 h 640"/>
              <a:gd name="T98" fmla="*/ 2147483647 w 2706"/>
              <a:gd name="T99" fmla="*/ 2147483647 h 640"/>
              <a:gd name="T100" fmla="*/ 2147483647 w 2706"/>
              <a:gd name="T101" fmla="*/ 2147483647 h 640"/>
              <a:gd name="T102" fmla="*/ 2147483647 w 2706"/>
              <a:gd name="T103" fmla="*/ 2147483647 h 640"/>
              <a:gd name="T104" fmla="*/ 2147483647 w 2706"/>
              <a:gd name="T105" fmla="*/ 2147483647 h 640"/>
              <a:gd name="T106" fmla="*/ 2147483647 w 2706"/>
              <a:gd name="T107" fmla="*/ 0 h 640"/>
              <a:gd name="T108" fmla="*/ 2147483647 w 2706"/>
              <a:gd name="T109" fmla="*/ 0 h 640"/>
              <a:gd name="T110" fmla="*/ 2147483647 w 2706"/>
              <a:gd name="T111" fmla="*/ 0 h 640"/>
              <a:gd name="T112" fmla="*/ 2147483647 w 2706"/>
              <a:gd name="T113" fmla="*/ 0 h 64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706" h="640">
                <a:moveTo>
                  <a:pt x="2700" y="0"/>
                </a:moveTo>
                <a:lnTo>
                  <a:pt x="2700" y="0"/>
                </a:lnTo>
                <a:lnTo>
                  <a:pt x="2586" y="18"/>
                </a:lnTo>
                <a:lnTo>
                  <a:pt x="2470" y="38"/>
                </a:lnTo>
                <a:lnTo>
                  <a:pt x="2352" y="60"/>
                </a:lnTo>
                <a:lnTo>
                  <a:pt x="2230" y="82"/>
                </a:lnTo>
                <a:lnTo>
                  <a:pt x="2106" y="108"/>
                </a:lnTo>
                <a:lnTo>
                  <a:pt x="1978" y="134"/>
                </a:lnTo>
                <a:lnTo>
                  <a:pt x="1848" y="164"/>
                </a:lnTo>
                <a:lnTo>
                  <a:pt x="1714" y="194"/>
                </a:lnTo>
                <a:lnTo>
                  <a:pt x="1472" y="252"/>
                </a:lnTo>
                <a:lnTo>
                  <a:pt x="1236" y="304"/>
                </a:lnTo>
                <a:lnTo>
                  <a:pt x="1010" y="352"/>
                </a:lnTo>
                <a:lnTo>
                  <a:pt x="792" y="398"/>
                </a:lnTo>
                <a:lnTo>
                  <a:pt x="584" y="438"/>
                </a:lnTo>
                <a:lnTo>
                  <a:pt x="382" y="474"/>
                </a:lnTo>
                <a:lnTo>
                  <a:pt x="188" y="508"/>
                </a:lnTo>
                <a:lnTo>
                  <a:pt x="0" y="538"/>
                </a:lnTo>
                <a:lnTo>
                  <a:pt x="130" y="556"/>
                </a:lnTo>
                <a:lnTo>
                  <a:pt x="254" y="572"/>
                </a:lnTo>
                <a:lnTo>
                  <a:pt x="374" y="586"/>
                </a:lnTo>
                <a:lnTo>
                  <a:pt x="492" y="598"/>
                </a:lnTo>
                <a:lnTo>
                  <a:pt x="606" y="610"/>
                </a:lnTo>
                <a:lnTo>
                  <a:pt x="716" y="618"/>
                </a:lnTo>
                <a:lnTo>
                  <a:pt x="822" y="626"/>
                </a:lnTo>
                <a:lnTo>
                  <a:pt x="926" y="632"/>
                </a:lnTo>
                <a:lnTo>
                  <a:pt x="1028" y="636"/>
                </a:lnTo>
                <a:lnTo>
                  <a:pt x="1126" y="638"/>
                </a:lnTo>
                <a:lnTo>
                  <a:pt x="1220" y="640"/>
                </a:lnTo>
                <a:lnTo>
                  <a:pt x="1312" y="640"/>
                </a:lnTo>
                <a:lnTo>
                  <a:pt x="1402" y="638"/>
                </a:lnTo>
                <a:lnTo>
                  <a:pt x="1490" y="636"/>
                </a:lnTo>
                <a:lnTo>
                  <a:pt x="1574" y="632"/>
                </a:lnTo>
                <a:lnTo>
                  <a:pt x="1656" y="626"/>
                </a:lnTo>
                <a:lnTo>
                  <a:pt x="1734" y="620"/>
                </a:lnTo>
                <a:lnTo>
                  <a:pt x="1812" y="612"/>
                </a:lnTo>
                <a:lnTo>
                  <a:pt x="1886" y="602"/>
                </a:lnTo>
                <a:lnTo>
                  <a:pt x="1960" y="592"/>
                </a:lnTo>
                <a:lnTo>
                  <a:pt x="2030" y="580"/>
                </a:lnTo>
                <a:lnTo>
                  <a:pt x="2100" y="568"/>
                </a:lnTo>
                <a:lnTo>
                  <a:pt x="2166" y="554"/>
                </a:lnTo>
                <a:lnTo>
                  <a:pt x="2232" y="540"/>
                </a:lnTo>
                <a:lnTo>
                  <a:pt x="2296" y="524"/>
                </a:lnTo>
                <a:lnTo>
                  <a:pt x="2358" y="508"/>
                </a:lnTo>
                <a:lnTo>
                  <a:pt x="2418" y="490"/>
                </a:lnTo>
                <a:lnTo>
                  <a:pt x="2478" y="472"/>
                </a:lnTo>
                <a:lnTo>
                  <a:pt x="2592" y="432"/>
                </a:lnTo>
                <a:lnTo>
                  <a:pt x="2702" y="390"/>
                </a:lnTo>
                <a:lnTo>
                  <a:pt x="2706" y="388"/>
                </a:lnTo>
                <a:lnTo>
                  <a:pt x="2706" y="0"/>
                </a:lnTo>
                <a:lnTo>
                  <a:pt x="2700" y="0"/>
                </a:lnTo>
                <a:close/>
              </a:path>
            </a:pathLst>
          </a:custGeom>
          <a:solidFill>
            <a:schemeClr val="bg2">
              <a:alpha val="2901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6" name="Freeform 18"/>
          <p:cNvSpPr>
            <a:spLocks/>
          </p:cNvSpPr>
          <p:nvPr/>
        </p:nvSpPr>
        <p:spPr bwMode="hidden">
          <a:xfrm>
            <a:off x="2619375" y="4075113"/>
            <a:ext cx="5545138" cy="850900"/>
          </a:xfrm>
          <a:custGeom>
            <a:avLst/>
            <a:gdLst>
              <a:gd name="T0" fmla="*/ 2147483647 w 5216"/>
              <a:gd name="T1" fmla="*/ 2147483647 h 762"/>
              <a:gd name="T2" fmla="*/ 2147483647 w 5216"/>
              <a:gd name="T3" fmla="*/ 2147483647 h 762"/>
              <a:gd name="T4" fmla="*/ 2147483647 w 5216"/>
              <a:gd name="T5" fmla="*/ 2147483647 h 762"/>
              <a:gd name="T6" fmla="*/ 2147483647 w 5216"/>
              <a:gd name="T7" fmla="*/ 2147483647 h 762"/>
              <a:gd name="T8" fmla="*/ 2147483647 w 5216"/>
              <a:gd name="T9" fmla="*/ 2147483647 h 762"/>
              <a:gd name="T10" fmla="*/ 2147483647 w 5216"/>
              <a:gd name="T11" fmla="*/ 2147483647 h 762"/>
              <a:gd name="T12" fmla="*/ 2147483647 w 5216"/>
              <a:gd name="T13" fmla="*/ 2147483647 h 762"/>
              <a:gd name="T14" fmla="*/ 2147483647 w 5216"/>
              <a:gd name="T15" fmla="*/ 2147483647 h 762"/>
              <a:gd name="T16" fmla="*/ 2147483647 w 5216"/>
              <a:gd name="T17" fmla="*/ 2147483647 h 762"/>
              <a:gd name="T18" fmla="*/ 2147483647 w 5216"/>
              <a:gd name="T19" fmla="*/ 2147483647 h 762"/>
              <a:gd name="T20" fmla="*/ 2147483647 w 5216"/>
              <a:gd name="T21" fmla="*/ 2147483647 h 762"/>
              <a:gd name="T22" fmla="*/ 2147483647 w 5216"/>
              <a:gd name="T23" fmla="*/ 2147483647 h 762"/>
              <a:gd name="T24" fmla="*/ 2147483647 w 5216"/>
              <a:gd name="T25" fmla="*/ 2147483647 h 762"/>
              <a:gd name="T26" fmla="*/ 2147483647 w 5216"/>
              <a:gd name="T27" fmla="*/ 0 h 762"/>
              <a:gd name="T28" fmla="*/ 2147483647 w 5216"/>
              <a:gd name="T29" fmla="*/ 2147483647 h 762"/>
              <a:gd name="T30" fmla="*/ 2147483647 w 5216"/>
              <a:gd name="T31" fmla="*/ 2147483647 h 762"/>
              <a:gd name="T32" fmla="*/ 0 w 5216"/>
              <a:gd name="T33" fmla="*/ 2147483647 h 762"/>
              <a:gd name="T34" fmla="*/ 2147483647 w 5216"/>
              <a:gd name="T35" fmla="*/ 2147483647 h 762"/>
              <a:gd name="T36" fmla="*/ 2147483647 w 5216"/>
              <a:gd name="T37" fmla="*/ 2147483647 h 762"/>
              <a:gd name="T38" fmla="*/ 2147483647 w 5216"/>
              <a:gd name="T39" fmla="*/ 2147483647 h 762"/>
              <a:gd name="T40" fmla="*/ 2147483647 w 5216"/>
              <a:gd name="T41" fmla="*/ 2147483647 h 762"/>
              <a:gd name="T42" fmla="*/ 2147483647 w 5216"/>
              <a:gd name="T43" fmla="*/ 2147483647 h 762"/>
              <a:gd name="T44" fmla="*/ 2147483647 w 5216"/>
              <a:gd name="T45" fmla="*/ 2147483647 h 762"/>
              <a:gd name="T46" fmla="*/ 2147483647 w 5216"/>
              <a:gd name="T47" fmla="*/ 2147483647 h 762"/>
              <a:gd name="T48" fmla="*/ 2147483647 w 5216"/>
              <a:gd name="T49" fmla="*/ 2147483647 h 762"/>
              <a:gd name="T50" fmla="*/ 2147483647 w 5216"/>
              <a:gd name="T51" fmla="*/ 2147483647 h 762"/>
              <a:gd name="T52" fmla="*/ 2147483647 w 5216"/>
              <a:gd name="T53" fmla="*/ 2147483647 h 762"/>
              <a:gd name="T54" fmla="*/ 2147483647 w 5216"/>
              <a:gd name="T55" fmla="*/ 2147483647 h 762"/>
              <a:gd name="T56" fmla="*/ 2147483647 w 5216"/>
              <a:gd name="T57" fmla="*/ 2147483647 h 762"/>
              <a:gd name="T58" fmla="*/ 2147483647 w 5216"/>
              <a:gd name="T59" fmla="*/ 2147483647 h 762"/>
              <a:gd name="T60" fmla="*/ 2147483647 w 5216"/>
              <a:gd name="T61" fmla="*/ 2147483647 h 762"/>
              <a:gd name="T62" fmla="*/ 2147483647 w 5216"/>
              <a:gd name="T63" fmla="*/ 2147483647 h 762"/>
              <a:gd name="T64" fmla="*/ 2147483647 w 5216"/>
              <a:gd name="T65" fmla="*/ 2147483647 h 762"/>
              <a:gd name="T66" fmla="*/ 2147483647 w 5216"/>
              <a:gd name="T67" fmla="*/ 2147483647 h 762"/>
              <a:gd name="T68" fmla="*/ 2147483647 w 5216"/>
              <a:gd name="T69" fmla="*/ 2147483647 h 762"/>
              <a:gd name="T70" fmla="*/ 2147483647 w 5216"/>
              <a:gd name="T71" fmla="*/ 2147483647 h 7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216" h="762">
                <a:moveTo>
                  <a:pt x="5216" y="714"/>
                </a:moveTo>
                <a:lnTo>
                  <a:pt x="5216" y="714"/>
                </a:lnTo>
                <a:lnTo>
                  <a:pt x="5102" y="700"/>
                </a:lnTo>
                <a:lnTo>
                  <a:pt x="4984" y="686"/>
                </a:lnTo>
                <a:lnTo>
                  <a:pt x="4738" y="652"/>
                </a:lnTo>
                <a:lnTo>
                  <a:pt x="4478" y="610"/>
                </a:lnTo>
                <a:lnTo>
                  <a:pt x="4204" y="564"/>
                </a:lnTo>
                <a:lnTo>
                  <a:pt x="3914" y="508"/>
                </a:lnTo>
                <a:lnTo>
                  <a:pt x="3608" y="446"/>
                </a:lnTo>
                <a:lnTo>
                  <a:pt x="3286" y="374"/>
                </a:lnTo>
                <a:lnTo>
                  <a:pt x="2946" y="296"/>
                </a:lnTo>
                <a:lnTo>
                  <a:pt x="2812" y="266"/>
                </a:lnTo>
                <a:lnTo>
                  <a:pt x="2682" y="236"/>
                </a:lnTo>
                <a:lnTo>
                  <a:pt x="2556" y="210"/>
                </a:lnTo>
                <a:lnTo>
                  <a:pt x="2430" y="184"/>
                </a:lnTo>
                <a:lnTo>
                  <a:pt x="2308" y="162"/>
                </a:lnTo>
                <a:lnTo>
                  <a:pt x="2190" y="140"/>
                </a:lnTo>
                <a:lnTo>
                  <a:pt x="2074" y="120"/>
                </a:lnTo>
                <a:lnTo>
                  <a:pt x="1960" y="102"/>
                </a:lnTo>
                <a:lnTo>
                  <a:pt x="1850" y="86"/>
                </a:lnTo>
                <a:lnTo>
                  <a:pt x="1740" y="72"/>
                </a:lnTo>
                <a:lnTo>
                  <a:pt x="1532" y="46"/>
                </a:lnTo>
                <a:lnTo>
                  <a:pt x="1334" y="28"/>
                </a:lnTo>
                <a:lnTo>
                  <a:pt x="1148" y="14"/>
                </a:lnTo>
                <a:lnTo>
                  <a:pt x="970" y="4"/>
                </a:lnTo>
                <a:lnTo>
                  <a:pt x="802" y="0"/>
                </a:lnTo>
                <a:lnTo>
                  <a:pt x="644" y="0"/>
                </a:lnTo>
                <a:lnTo>
                  <a:pt x="496" y="4"/>
                </a:lnTo>
                <a:lnTo>
                  <a:pt x="358" y="10"/>
                </a:lnTo>
                <a:lnTo>
                  <a:pt x="230" y="20"/>
                </a:lnTo>
                <a:lnTo>
                  <a:pt x="110" y="32"/>
                </a:lnTo>
                <a:lnTo>
                  <a:pt x="0" y="48"/>
                </a:lnTo>
                <a:lnTo>
                  <a:pt x="154" y="66"/>
                </a:lnTo>
                <a:lnTo>
                  <a:pt x="314" y="86"/>
                </a:lnTo>
                <a:lnTo>
                  <a:pt x="480" y="112"/>
                </a:lnTo>
                <a:lnTo>
                  <a:pt x="652" y="140"/>
                </a:lnTo>
                <a:lnTo>
                  <a:pt x="830" y="174"/>
                </a:lnTo>
                <a:lnTo>
                  <a:pt x="1014" y="210"/>
                </a:lnTo>
                <a:lnTo>
                  <a:pt x="1206" y="250"/>
                </a:lnTo>
                <a:lnTo>
                  <a:pt x="1402" y="296"/>
                </a:lnTo>
                <a:lnTo>
                  <a:pt x="1756" y="378"/>
                </a:lnTo>
                <a:lnTo>
                  <a:pt x="2092" y="450"/>
                </a:lnTo>
                <a:lnTo>
                  <a:pt x="2408" y="516"/>
                </a:lnTo>
                <a:lnTo>
                  <a:pt x="2562" y="544"/>
                </a:lnTo>
                <a:lnTo>
                  <a:pt x="2708" y="572"/>
                </a:lnTo>
                <a:lnTo>
                  <a:pt x="2852" y="598"/>
                </a:lnTo>
                <a:lnTo>
                  <a:pt x="2992" y="620"/>
                </a:lnTo>
                <a:lnTo>
                  <a:pt x="3128" y="642"/>
                </a:lnTo>
                <a:lnTo>
                  <a:pt x="3260" y="662"/>
                </a:lnTo>
                <a:lnTo>
                  <a:pt x="3388" y="678"/>
                </a:lnTo>
                <a:lnTo>
                  <a:pt x="3512" y="694"/>
                </a:lnTo>
                <a:lnTo>
                  <a:pt x="3632" y="708"/>
                </a:lnTo>
                <a:lnTo>
                  <a:pt x="3750" y="722"/>
                </a:lnTo>
                <a:lnTo>
                  <a:pt x="3864" y="732"/>
                </a:lnTo>
                <a:lnTo>
                  <a:pt x="3974" y="740"/>
                </a:lnTo>
                <a:lnTo>
                  <a:pt x="4080" y="748"/>
                </a:lnTo>
                <a:lnTo>
                  <a:pt x="4184" y="754"/>
                </a:lnTo>
                <a:lnTo>
                  <a:pt x="4286" y="758"/>
                </a:lnTo>
                <a:lnTo>
                  <a:pt x="4384" y="762"/>
                </a:lnTo>
                <a:lnTo>
                  <a:pt x="4478" y="762"/>
                </a:lnTo>
                <a:lnTo>
                  <a:pt x="4570" y="762"/>
                </a:lnTo>
                <a:lnTo>
                  <a:pt x="4660" y="760"/>
                </a:lnTo>
                <a:lnTo>
                  <a:pt x="4746" y="758"/>
                </a:lnTo>
                <a:lnTo>
                  <a:pt x="4830" y="754"/>
                </a:lnTo>
                <a:lnTo>
                  <a:pt x="4912" y="748"/>
                </a:lnTo>
                <a:lnTo>
                  <a:pt x="4992" y="740"/>
                </a:lnTo>
                <a:lnTo>
                  <a:pt x="5068" y="732"/>
                </a:lnTo>
                <a:lnTo>
                  <a:pt x="5144" y="724"/>
                </a:lnTo>
                <a:lnTo>
                  <a:pt x="5216" y="71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7" name="Freeform 22"/>
          <p:cNvSpPr>
            <a:spLocks/>
          </p:cNvSpPr>
          <p:nvPr/>
        </p:nvSpPr>
        <p:spPr bwMode="hidden">
          <a:xfrm>
            <a:off x="2828925" y="4087813"/>
            <a:ext cx="5467350" cy="774700"/>
          </a:xfrm>
          <a:custGeom>
            <a:avLst/>
            <a:gdLst>
              <a:gd name="T0" fmla="*/ 0 w 5144"/>
              <a:gd name="T1" fmla="*/ 2147483647 h 694"/>
              <a:gd name="T2" fmla="*/ 0 w 5144"/>
              <a:gd name="T3" fmla="*/ 2147483647 h 694"/>
              <a:gd name="T4" fmla="*/ 2147483647 w 5144"/>
              <a:gd name="T5" fmla="*/ 2147483647 h 694"/>
              <a:gd name="T6" fmla="*/ 2147483647 w 5144"/>
              <a:gd name="T7" fmla="*/ 2147483647 h 694"/>
              <a:gd name="T8" fmla="*/ 2147483647 w 5144"/>
              <a:gd name="T9" fmla="*/ 2147483647 h 694"/>
              <a:gd name="T10" fmla="*/ 2147483647 w 5144"/>
              <a:gd name="T11" fmla="*/ 2147483647 h 694"/>
              <a:gd name="T12" fmla="*/ 2147483647 w 5144"/>
              <a:gd name="T13" fmla="*/ 2147483647 h 694"/>
              <a:gd name="T14" fmla="*/ 2147483647 w 5144"/>
              <a:gd name="T15" fmla="*/ 2147483647 h 694"/>
              <a:gd name="T16" fmla="*/ 2147483647 w 5144"/>
              <a:gd name="T17" fmla="*/ 2147483647 h 694"/>
              <a:gd name="T18" fmla="*/ 2147483647 w 5144"/>
              <a:gd name="T19" fmla="*/ 2147483647 h 694"/>
              <a:gd name="T20" fmla="*/ 2147483647 w 5144"/>
              <a:gd name="T21" fmla="*/ 2147483647 h 694"/>
              <a:gd name="T22" fmla="*/ 2147483647 w 5144"/>
              <a:gd name="T23" fmla="*/ 2147483647 h 694"/>
              <a:gd name="T24" fmla="*/ 2147483647 w 5144"/>
              <a:gd name="T25" fmla="*/ 0 h 694"/>
              <a:gd name="T26" fmla="*/ 2147483647 w 5144"/>
              <a:gd name="T27" fmla="*/ 2147483647 h 694"/>
              <a:gd name="T28" fmla="*/ 2147483647 w 5144"/>
              <a:gd name="T29" fmla="*/ 2147483647 h 694"/>
              <a:gd name="T30" fmla="*/ 2147483647 w 5144"/>
              <a:gd name="T31" fmla="*/ 2147483647 h 694"/>
              <a:gd name="T32" fmla="*/ 2147483647 w 5144"/>
              <a:gd name="T33" fmla="*/ 2147483647 h 694"/>
              <a:gd name="T34" fmla="*/ 2147483647 w 5144"/>
              <a:gd name="T35" fmla="*/ 2147483647 h 694"/>
              <a:gd name="T36" fmla="*/ 2147483647 w 5144"/>
              <a:gd name="T37" fmla="*/ 2147483647 h 694"/>
              <a:gd name="T38" fmla="*/ 2147483647 w 5144"/>
              <a:gd name="T39" fmla="*/ 2147483647 h 694"/>
              <a:gd name="T40" fmla="*/ 2147483647 w 5144"/>
              <a:gd name="T41" fmla="*/ 2147483647 h 694"/>
              <a:gd name="T42" fmla="*/ 2147483647 w 5144"/>
              <a:gd name="T43" fmla="*/ 2147483647 h 694"/>
              <a:gd name="T44" fmla="*/ 2147483647 w 5144"/>
              <a:gd name="T45" fmla="*/ 2147483647 h 694"/>
              <a:gd name="T46" fmla="*/ 2147483647 w 5144"/>
              <a:gd name="T47" fmla="*/ 2147483647 h 694"/>
              <a:gd name="T48" fmla="*/ 2147483647 w 5144"/>
              <a:gd name="T49" fmla="*/ 2147483647 h 694"/>
              <a:gd name="T50" fmla="*/ 2147483647 w 5144"/>
              <a:gd name="T51" fmla="*/ 2147483647 h 694"/>
              <a:gd name="T52" fmla="*/ 2147483647 w 5144"/>
              <a:gd name="T53" fmla="*/ 2147483647 h 694"/>
              <a:gd name="T54" fmla="*/ 2147483647 w 5144"/>
              <a:gd name="T55" fmla="*/ 2147483647 h 694"/>
              <a:gd name="T56" fmla="*/ 2147483647 w 5144"/>
              <a:gd name="T57" fmla="*/ 2147483647 h 694"/>
              <a:gd name="T58" fmla="*/ 2147483647 w 5144"/>
              <a:gd name="T59" fmla="*/ 2147483647 h 694"/>
              <a:gd name="T60" fmla="*/ 2147483647 w 5144"/>
              <a:gd name="T61" fmla="*/ 2147483647 h 69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144" h="694">
                <a:moveTo>
                  <a:pt x="0" y="70"/>
                </a:moveTo>
                <a:lnTo>
                  <a:pt x="0" y="70"/>
                </a:lnTo>
                <a:lnTo>
                  <a:pt x="18" y="66"/>
                </a:lnTo>
                <a:lnTo>
                  <a:pt x="72" y="56"/>
                </a:lnTo>
                <a:lnTo>
                  <a:pt x="164" y="42"/>
                </a:lnTo>
                <a:lnTo>
                  <a:pt x="224" y="34"/>
                </a:lnTo>
                <a:lnTo>
                  <a:pt x="294" y="26"/>
                </a:lnTo>
                <a:lnTo>
                  <a:pt x="372" y="20"/>
                </a:lnTo>
                <a:lnTo>
                  <a:pt x="462" y="14"/>
                </a:lnTo>
                <a:lnTo>
                  <a:pt x="560" y="8"/>
                </a:lnTo>
                <a:lnTo>
                  <a:pt x="670" y="4"/>
                </a:lnTo>
                <a:lnTo>
                  <a:pt x="790" y="2"/>
                </a:lnTo>
                <a:lnTo>
                  <a:pt x="920" y="0"/>
                </a:lnTo>
                <a:lnTo>
                  <a:pt x="1060" y="2"/>
                </a:lnTo>
                <a:lnTo>
                  <a:pt x="1210" y="6"/>
                </a:lnTo>
                <a:lnTo>
                  <a:pt x="1372" y="14"/>
                </a:lnTo>
                <a:lnTo>
                  <a:pt x="1544" y="24"/>
                </a:lnTo>
                <a:lnTo>
                  <a:pt x="1726" y="40"/>
                </a:lnTo>
                <a:lnTo>
                  <a:pt x="1920" y="58"/>
                </a:lnTo>
                <a:lnTo>
                  <a:pt x="2126" y="80"/>
                </a:lnTo>
                <a:lnTo>
                  <a:pt x="2342" y="106"/>
                </a:lnTo>
                <a:lnTo>
                  <a:pt x="2570" y="138"/>
                </a:lnTo>
                <a:lnTo>
                  <a:pt x="2808" y="174"/>
                </a:lnTo>
                <a:lnTo>
                  <a:pt x="3058" y="216"/>
                </a:lnTo>
                <a:lnTo>
                  <a:pt x="3320" y="266"/>
                </a:lnTo>
                <a:lnTo>
                  <a:pt x="3594" y="320"/>
                </a:lnTo>
                <a:lnTo>
                  <a:pt x="3880" y="380"/>
                </a:lnTo>
                <a:lnTo>
                  <a:pt x="4178" y="448"/>
                </a:lnTo>
                <a:lnTo>
                  <a:pt x="4488" y="522"/>
                </a:lnTo>
                <a:lnTo>
                  <a:pt x="4810" y="604"/>
                </a:lnTo>
                <a:lnTo>
                  <a:pt x="5144" y="694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8" name="Freeform 26"/>
          <p:cNvSpPr>
            <a:spLocks/>
          </p:cNvSpPr>
          <p:nvPr/>
        </p:nvSpPr>
        <p:spPr bwMode="hidden">
          <a:xfrm>
            <a:off x="5610225" y="4073525"/>
            <a:ext cx="3306763" cy="652463"/>
          </a:xfrm>
          <a:custGeom>
            <a:avLst/>
            <a:gdLst>
              <a:gd name="T0" fmla="*/ 0 w 3112"/>
              <a:gd name="T1" fmla="*/ 2147483647 h 584"/>
              <a:gd name="T2" fmla="*/ 0 w 3112"/>
              <a:gd name="T3" fmla="*/ 2147483647 h 584"/>
              <a:gd name="T4" fmla="*/ 2147483647 w 3112"/>
              <a:gd name="T5" fmla="*/ 2147483647 h 584"/>
              <a:gd name="T6" fmla="*/ 2147483647 w 3112"/>
              <a:gd name="T7" fmla="*/ 2147483647 h 584"/>
              <a:gd name="T8" fmla="*/ 2147483647 w 3112"/>
              <a:gd name="T9" fmla="*/ 2147483647 h 584"/>
              <a:gd name="T10" fmla="*/ 2147483647 w 3112"/>
              <a:gd name="T11" fmla="*/ 2147483647 h 584"/>
              <a:gd name="T12" fmla="*/ 2147483647 w 3112"/>
              <a:gd name="T13" fmla="*/ 2147483647 h 584"/>
              <a:gd name="T14" fmla="*/ 2147483647 w 3112"/>
              <a:gd name="T15" fmla="*/ 2147483647 h 584"/>
              <a:gd name="T16" fmla="*/ 2147483647 w 3112"/>
              <a:gd name="T17" fmla="*/ 2147483647 h 584"/>
              <a:gd name="T18" fmla="*/ 2147483647 w 3112"/>
              <a:gd name="T19" fmla="*/ 2147483647 h 584"/>
              <a:gd name="T20" fmla="*/ 2147483647 w 3112"/>
              <a:gd name="T21" fmla="*/ 2147483647 h 584"/>
              <a:gd name="T22" fmla="*/ 2147483647 w 3112"/>
              <a:gd name="T23" fmla="*/ 2147483647 h 584"/>
              <a:gd name="T24" fmla="*/ 2147483647 w 3112"/>
              <a:gd name="T25" fmla="*/ 2147483647 h 584"/>
              <a:gd name="T26" fmla="*/ 2147483647 w 3112"/>
              <a:gd name="T27" fmla="*/ 2147483647 h 584"/>
              <a:gd name="T28" fmla="*/ 2147483647 w 3112"/>
              <a:gd name="T29" fmla="*/ 2147483647 h 584"/>
              <a:gd name="T30" fmla="*/ 2147483647 w 3112"/>
              <a:gd name="T31" fmla="*/ 2147483647 h 584"/>
              <a:gd name="T32" fmla="*/ 2147483647 w 3112"/>
              <a:gd name="T33" fmla="*/ 2147483647 h 584"/>
              <a:gd name="T34" fmla="*/ 2147483647 w 3112"/>
              <a:gd name="T35" fmla="*/ 2147483647 h 584"/>
              <a:gd name="T36" fmla="*/ 2147483647 w 3112"/>
              <a:gd name="T37" fmla="*/ 2147483647 h 584"/>
              <a:gd name="T38" fmla="*/ 2147483647 w 3112"/>
              <a:gd name="T39" fmla="*/ 0 h 5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112" h="584">
                <a:moveTo>
                  <a:pt x="0" y="584"/>
                </a:moveTo>
                <a:lnTo>
                  <a:pt x="0" y="584"/>
                </a:lnTo>
                <a:lnTo>
                  <a:pt x="90" y="560"/>
                </a:lnTo>
                <a:lnTo>
                  <a:pt x="336" y="498"/>
                </a:lnTo>
                <a:lnTo>
                  <a:pt x="506" y="456"/>
                </a:lnTo>
                <a:lnTo>
                  <a:pt x="702" y="410"/>
                </a:lnTo>
                <a:lnTo>
                  <a:pt x="920" y="360"/>
                </a:lnTo>
                <a:lnTo>
                  <a:pt x="1154" y="306"/>
                </a:lnTo>
                <a:lnTo>
                  <a:pt x="1402" y="254"/>
                </a:lnTo>
                <a:lnTo>
                  <a:pt x="1656" y="202"/>
                </a:lnTo>
                <a:lnTo>
                  <a:pt x="1916" y="154"/>
                </a:lnTo>
                <a:lnTo>
                  <a:pt x="2174" y="108"/>
                </a:lnTo>
                <a:lnTo>
                  <a:pt x="2302" y="88"/>
                </a:lnTo>
                <a:lnTo>
                  <a:pt x="2426" y="68"/>
                </a:lnTo>
                <a:lnTo>
                  <a:pt x="2550" y="52"/>
                </a:lnTo>
                <a:lnTo>
                  <a:pt x="2670" y="36"/>
                </a:lnTo>
                <a:lnTo>
                  <a:pt x="2788" y="24"/>
                </a:lnTo>
                <a:lnTo>
                  <a:pt x="2900" y="14"/>
                </a:lnTo>
                <a:lnTo>
                  <a:pt x="3008" y="6"/>
                </a:lnTo>
                <a:lnTo>
                  <a:pt x="3112" y="0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 useBgFill="1">
        <p:nvSpPr>
          <p:cNvPr id="9" name="Freeform 10"/>
          <p:cNvSpPr>
            <a:spLocks/>
          </p:cNvSpPr>
          <p:nvPr/>
        </p:nvSpPr>
        <p:spPr bwMode="hidden">
          <a:xfrm>
            <a:off x="211138" y="4059238"/>
            <a:ext cx="8723312" cy="1328737"/>
          </a:xfrm>
          <a:custGeom>
            <a:avLst/>
            <a:gdLst>
              <a:gd name="T0" fmla="*/ 2147483647 w 8196"/>
              <a:gd name="T1" fmla="*/ 2147483647 h 1192"/>
              <a:gd name="T2" fmla="*/ 2147483647 w 8196"/>
              <a:gd name="T3" fmla="*/ 2147483647 h 1192"/>
              <a:gd name="T4" fmla="*/ 2147483647 w 8196"/>
              <a:gd name="T5" fmla="*/ 2147483647 h 1192"/>
              <a:gd name="T6" fmla="*/ 2147483647 w 8196"/>
              <a:gd name="T7" fmla="*/ 2147483647 h 1192"/>
              <a:gd name="T8" fmla="*/ 2147483647 w 8196"/>
              <a:gd name="T9" fmla="*/ 2147483647 h 1192"/>
              <a:gd name="T10" fmla="*/ 2147483647 w 8196"/>
              <a:gd name="T11" fmla="*/ 2147483647 h 1192"/>
              <a:gd name="T12" fmla="*/ 2147483647 w 8196"/>
              <a:gd name="T13" fmla="*/ 2147483647 h 1192"/>
              <a:gd name="T14" fmla="*/ 2147483647 w 8196"/>
              <a:gd name="T15" fmla="*/ 2147483647 h 1192"/>
              <a:gd name="T16" fmla="*/ 2147483647 w 8196"/>
              <a:gd name="T17" fmla="*/ 2147483647 h 1192"/>
              <a:gd name="T18" fmla="*/ 2147483647 w 8196"/>
              <a:gd name="T19" fmla="*/ 2147483647 h 1192"/>
              <a:gd name="T20" fmla="*/ 2147483647 w 8196"/>
              <a:gd name="T21" fmla="*/ 2147483647 h 1192"/>
              <a:gd name="T22" fmla="*/ 2147483647 w 8196"/>
              <a:gd name="T23" fmla="*/ 2147483647 h 1192"/>
              <a:gd name="T24" fmla="*/ 2147483647 w 8196"/>
              <a:gd name="T25" fmla="*/ 2147483647 h 1192"/>
              <a:gd name="T26" fmla="*/ 2147483647 w 8196"/>
              <a:gd name="T27" fmla="*/ 2147483647 h 1192"/>
              <a:gd name="T28" fmla="*/ 2147483647 w 8196"/>
              <a:gd name="T29" fmla="*/ 2147483647 h 1192"/>
              <a:gd name="T30" fmla="*/ 2147483647 w 8196"/>
              <a:gd name="T31" fmla="*/ 2147483647 h 1192"/>
              <a:gd name="T32" fmla="*/ 2147483647 w 8196"/>
              <a:gd name="T33" fmla="*/ 2147483647 h 1192"/>
              <a:gd name="T34" fmla="*/ 2147483647 w 8196"/>
              <a:gd name="T35" fmla="*/ 2147483647 h 1192"/>
              <a:gd name="T36" fmla="*/ 2147483647 w 8196"/>
              <a:gd name="T37" fmla="*/ 2147483647 h 1192"/>
              <a:gd name="T38" fmla="*/ 2147483647 w 8196"/>
              <a:gd name="T39" fmla="*/ 2147483647 h 1192"/>
              <a:gd name="T40" fmla="*/ 2147483647 w 8196"/>
              <a:gd name="T41" fmla="*/ 2147483647 h 1192"/>
              <a:gd name="T42" fmla="*/ 2147483647 w 8196"/>
              <a:gd name="T43" fmla="*/ 2147483647 h 1192"/>
              <a:gd name="T44" fmla="*/ 2147483647 w 8196"/>
              <a:gd name="T45" fmla="*/ 0 h 1192"/>
              <a:gd name="T46" fmla="*/ 2147483647 w 8196"/>
              <a:gd name="T47" fmla="*/ 2147483647 h 1192"/>
              <a:gd name="T48" fmla="*/ 2147483647 w 8196"/>
              <a:gd name="T49" fmla="*/ 2147483647 h 1192"/>
              <a:gd name="T50" fmla="*/ 2147483647 w 8196"/>
              <a:gd name="T51" fmla="*/ 2147483647 h 1192"/>
              <a:gd name="T52" fmla="*/ 2147483647 w 8196"/>
              <a:gd name="T53" fmla="*/ 2147483647 h 1192"/>
              <a:gd name="T54" fmla="*/ 2147483647 w 8196"/>
              <a:gd name="T55" fmla="*/ 2147483647 h 1192"/>
              <a:gd name="T56" fmla="*/ 2147483647 w 8196"/>
              <a:gd name="T57" fmla="*/ 2147483647 h 1192"/>
              <a:gd name="T58" fmla="*/ 2147483647 w 8196"/>
              <a:gd name="T59" fmla="*/ 2147483647 h 1192"/>
              <a:gd name="T60" fmla="*/ 2147483647 w 8196"/>
              <a:gd name="T61" fmla="*/ 2147483647 h 1192"/>
              <a:gd name="T62" fmla="*/ 0 w 8196"/>
              <a:gd name="T63" fmla="*/ 2147483647 h 1192"/>
              <a:gd name="T64" fmla="*/ 2147483647 w 8196"/>
              <a:gd name="T65" fmla="*/ 2147483647 h 1192"/>
              <a:gd name="T66" fmla="*/ 2147483647 w 8196"/>
              <a:gd name="T67" fmla="*/ 2147483647 h 1192"/>
              <a:gd name="T68" fmla="*/ 2147483647 w 8196"/>
              <a:gd name="T69" fmla="*/ 2147483647 h 1192"/>
              <a:gd name="T70" fmla="*/ 2147483647 w 8196"/>
              <a:gd name="T71" fmla="*/ 2147483647 h 119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196" h="1192">
                <a:moveTo>
                  <a:pt x="8192" y="512"/>
                </a:moveTo>
                <a:lnTo>
                  <a:pt x="8192" y="512"/>
                </a:lnTo>
                <a:lnTo>
                  <a:pt x="8116" y="542"/>
                </a:lnTo>
                <a:lnTo>
                  <a:pt x="8040" y="570"/>
                </a:lnTo>
                <a:lnTo>
                  <a:pt x="7960" y="596"/>
                </a:lnTo>
                <a:lnTo>
                  <a:pt x="7878" y="620"/>
                </a:lnTo>
                <a:lnTo>
                  <a:pt x="7794" y="644"/>
                </a:lnTo>
                <a:lnTo>
                  <a:pt x="7706" y="666"/>
                </a:lnTo>
                <a:lnTo>
                  <a:pt x="7616" y="684"/>
                </a:lnTo>
                <a:lnTo>
                  <a:pt x="7522" y="702"/>
                </a:lnTo>
                <a:lnTo>
                  <a:pt x="7424" y="718"/>
                </a:lnTo>
                <a:lnTo>
                  <a:pt x="7322" y="730"/>
                </a:lnTo>
                <a:lnTo>
                  <a:pt x="7216" y="742"/>
                </a:lnTo>
                <a:lnTo>
                  <a:pt x="7106" y="750"/>
                </a:lnTo>
                <a:lnTo>
                  <a:pt x="6992" y="758"/>
                </a:lnTo>
                <a:lnTo>
                  <a:pt x="6872" y="762"/>
                </a:lnTo>
                <a:lnTo>
                  <a:pt x="6748" y="762"/>
                </a:lnTo>
                <a:lnTo>
                  <a:pt x="6618" y="760"/>
                </a:lnTo>
                <a:lnTo>
                  <a:pt x="6482" y="756"/>
                </a:lnTo>
                <a:lnTo>
                  <a:pt x="6342" y="750"/>
                </a:lnTo>
                <a:lnTo>
                  <a:pt x="6196" y="740"/>
                </a:lnTo>
                <a:lnTo>
                  <a:pt x="6042" y="726"/>
                </a:lnTo>
                <a:lnTo>
                  <a:pt x="5882" y="710"/>
                </a:lnTo>
                <a:lnTo>
                  <a:pt x="5716" y="690"/>
                </a:lnTo>
                <a:lnTo>
                  <a:pt x="5544" y="668"/>
                </a:lnTo>
                <a:lnTo>
                  <a:pt x="5364" y="642"/>
                </a:lnTo>
                <a:lnTo>
                  <a:pt x="5176" y="612"/>
                </a:lnTo>
                <a:lnTo>
                  <a:pt x="4982" y="578"/>
                </a:lnTo>
                <a:lnTo>
                  <a:pt x="4778" y="540"/>
                </a:lnTo>
                <a:lnTo>
                  <a:pt x="4568" y="500"/>
                </a:lnTo>
                <a:lnTo>
                  <a:pt x="4348" y="454"/>
                </a:lnTo>
                <a:lnTo>
                  <a:pt x="4122" y="406"/>
                </a:lnTo>
                <a:lnTo>
                  <a:pt x="3886" y="354"/>
                </a:lnTo>
                <a:lnTo>
                  <a:pt x="3640" y="296"/>
                </a:lnTo>
                <a:lnTo>
                  <a:pt x="3396" y="240"/>
                </a:lnTo>
                <a:lnTo>
                  <a:pt x="3160" y="192"/>
                </a:lnTo>
                <a:lnTo>
                  <a:pt x="2934" y="148"/>
                </a:lnTo>
                <a:lnTo>
                  <a:pt x="2718" y="112"/>
                </a:lnTo>
                <a:lnTo>
                  <a:pt x="2512" y="82"/>
                </a:lnTo>
                <a:lnTo>
                  <a:pt x="2314" y="56"/>
                </a:lnTo>
                <a:lnTo>
                  <a:pt x="2126" y="36"/>
                </a:lnTo>
                <a:lnTo>
                  <a:pt x="1948" y="20"/>
                </a:lnTo>
                <a:lnTo>
                  <a:pt x="1776" y="10"/>
                </a:lnTo>
                <a:lnTo>
                  <a:pt x="1616" y="2"/>
                </a:lnTo>
                <a:lnTo>
                  <a:pt x="1462" y="0"/>
                </a:lnTo>
                <a:lnTo>
                  <a:pt x="1318" y="0"/>
                </a:lnTo>
                <a:lnTo>
                  <a:pt x="1182" y="4"/>
                </a:lnTo>
                <a:lnTo>
                  <a:pt x="1054" y="10"/>
                </a:lnTo>
                <a:lnTo>
                  <a:pt x="934" y="20"/>
                </a:lnTo>
                <a:lnTo>
                  <a:pt x="822" y="30"/>
                </a:lnTo>
                <a:lnTo>
                  <a:pt x="716" y="44"/>
                </a:lnTo>
                <a:lnTo>
                  <a:pt x="620" y="58"/>
                </a:lnTo>
                <a:lnTo>
                  <a:pt x="530" y="74"/>
                </a:lnTo>
                <a:lnTo>
                  <a:pt x="450" y="92"/>
                </a:lnTo>
                <a:lnTo>
                  <a:pt x="374" y="108"/>
                </a:lnTo>
                <a:lnTo>
                  <a:pt x="308" y="126"/>
                </a:lnTo>
                <a:lnTo>
                  <a:pt x="248" y="144"/>
                </a:lnTo>
                <a:lnTo>
                  <a:pt x="194" y="160"/>
                </a:lnTo>
                <a:lnTo>
                  <a:pt x="148" y="176"/>
                </a:lnTo>
                <a:lnTo>
                  <a:pt x="108" y="192"/>
                </a:lnTo>
                <a:lnTo>
                  <a:pt x="48" y="216"/>
                </a:lnTo>
                <a:lnTo>
                  <a:pt x="12" y="234"/>
                </a:lnTo>
                <a:lnTo>
                  <a:pt x="0" y="240"/>
                </a:lnTo>
                <a:lnTo>
                  <a:pt x="0" y="1192"/>
                </a:lnTo>
                <a:lnTo>
                  <a:pt x="8192" y="1192"/>
                </a:lnTo>
                <a:lnTo>
                  <a:pt x="8196" y="1186"/>
                </a:lnTo>
                <a:lnTo>
                  <a:pt x="8196" y="510"/>
                </a:lnTo>
                <a:lnTo>
                  <a:pt x="8192" y="512"/>
                </a:lnTo>
                <a:close/>
              </a:path>
            </a:pathLst>
          </a:cu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0032" y="2463560"/>
            <a:ext cx="7772400" cy="1524000"/>
          </a:xfrm>
        </p:spPr>
        <p:txBody>
          <a:bodyPr anchor="t">
            <a:normAutofit/>
          </a:bodyPr>
          <a:lstStyle>
            <a:lvl1pPr algn="ctr">
              <a:defRPr sz="44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67365" y="1437448"/>
            <a:ext cx="6417734" cy="939801"/>
          </a:xfrm>
        </p:spPr>
        <p:txBody>
          <a:bodyPr anchor="b"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0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167B7D-34EB-440E-924C-DB966C77C7A5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9337C5-B898-42B8-84DC-38B56FCF05E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3704452"/>
      </p:ext>
    </p:extLst>
  </p:cSld>
  <p:clrMapOvr>
    <a:masterClrMapping/>
  </p:clrMapOvr>
  <p:transition spd="slow">
    <p:wipe/>
  </p:transition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1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3" name="Group 5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0325"/>
            <a:chOff x="-3905251" y="4294188"/>
            <a:chExt cx="13027839" cy="1892300"/>
          </a:xfrm>
        </p:grpSpPr>
        <p:sp>
          <p:nvSpPr>
            <p:cNvPr id="4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5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6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8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9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450B2E-A816-453F-A706-56F197FC9C5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0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912660-218F-46CD-9A6B-434C4D57688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5837654"/>
      </p:ext>
    </p:extLst>
  </p:cSld>
  <p:clrMapOvr>
    <a:masterClrMapping/>
  </p:clrMapOvr>
  <p:transition spd="slow">
    <p:wipe/>
  </p:transition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3"/>
          </p:nvPr>
        </p:nvSpPr>
        <p:spPr>
          <a:xfrm>
            <a:off x="676655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/>
          </p:nvPr>
        </p:nvSpPr>
        <p:spPr>
          <a:xfrm>
            <a:off x="4645152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D01C5B-83C7-4DF8-A0CF-A89A2A224A24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7025EF-7642-46AC-AED1-50BA80D7E3E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2971140"/>
      </p:ext>
    </p:extLst>
  </p:cSld>
  <p:clrMapOvr>
    <a:masterClrMapping/>
  </p:clrMapOvr>
  <p:transition spd="slow">
    <p:wipe/>
  </p:transition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6656" y="2678114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77332" y="3429000"/>
            <a:ext cx="3820055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8200" y="2678113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 i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3429000"/>
            <a:ext cx="3822192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F14EFF-4400-44D7-AAA9-6D5F89E5B38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272ED1-DB4E-4DBF-B6CB-18608D5885D0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4527557"/>
      </p:ext>
    </p:extLst>
  </p:cSld>
  <p:clrMapOvr>
    <a:masterClrMapping/>
  </p:clrMapOvr>
  <p:transition spd="slow">
    <p:wipe/>
  </p:transition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553679-A0E6-4D31-96F2-05900D4DA2A0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5A842E-1DC1-4F0A-A3AA-DD19E0F878F8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1390987"/>
      </p:ext>
    </p:extLst>
  </p:cSld>
  <p:clrMapOvr>
    <a:masterClrMapping/>
  </p:clrMapOvr>
  <p:transition spd="slow">
    <p:wipe/>
  </p:transition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1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3" name="Group 5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0325"/>
            <a:chOff x="-3905251" y="4294188"/>
            <a:chExt cx="13027839" cy="1892300"/>
          </a:xfrm>
        </p:grpSpPr>
        <p:sp>
          <p:nvSpPr>
            <p:cNvPr id="4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5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6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8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9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450B2E-A816-453F-A706-56F197FC9C5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0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912660-218F-46CD-9A6B-434C4D57688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1802056"/>
      </p:ext>
    </p:extLst>
  </p:cSld>
  <p:clrMapOvr>
    <a:masterClrMapping/>
  </p:clrMapOvr>
  <p:transition spd="slow">
    <p:wipe/>
  </p:transition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23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28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4400" y="3581400"/>
            <a:ext cx="3352800" cy="1905001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22" name="Title 21"/>
          <p:cNvSpPr>
            <a:spLocks noGrp="1"/>
          </p:cNvSpPr>
          <p:nvPr>
            <p:ph type="title"/>
          </p:nvPr>
        </p:nvSpPr>
        <p:spPr>
          <a:xfrm>
            <a:off x="914400" y="2286000"/>
            <a:ext cx="3352800" cy="1252728"/>
          </a:xfrm>
        </p:spPr>
        <p:txBody>
          <a:bodyPr anchor="b">
            <a:noAutofit/>
          </a:bodyPr>
          <a:lstStyle>
            <a:lvl1pPr algn="l">
              <a:defRPr sz="3200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51962" y="1828800"/>
            <a:ext cx="3904076" cy="3810000"/>
          </a:xfrm>
        </p:spPr>
        <p:txBody>
          <a:bodyPr anchor="ctr"/>
          <a:lstStyle>
            <a:lvl1pPr>
              <a:buClr>
                <a:schemeClr val="bg1"/>
              </a:buClr>
              <a:defRPr sz="2200">
                <a:solidFill>
                  <a:schemeClr val="tx2"/>
                </a:solidFill>
              </a:defRPr>
            </a:lvl1pPr>
            <a:lvl2pPr>
              <a:buClr>
                <a:schemeClr val="bg1"/>
              </a:buClr>
              <a:defRPr sz="2000">
                <a:solidFill>
                  <a:schemeClr val="tx2"/>
                </a:solidFill>
              </a:defRPr>
            </a:lvl2pPr>
            <a:lvl3pPr>
              <a:buClr>
                <a:schemeClr val="bg1"/>
              </a:buClr>
              <a:defRPr sz="1800">
                <a:solidFill>
                  <a:schemeClr val="tx2"/>
                </a:solidFill>
              </a:defRPr>
            </a:lvl3pPr>
            <a:lvl4pPr>
              <a:buClr>
                <a:schemeClr val="bg1"/>
              </a:buClr>
              <a:defRPr sz="1600">
                <a:solidFill>
                  <a:schemeClr val="tx2"/>
                </a:solidFill>
              </a:defRPr>
            </a:lvl4pPr>
            <a:lvl5pPr>
              <a:buClr>
                <a:schemeClr val="bg1"/>
              </a:buClr>
              <a:defRPr sz="1600">
                <a:solidFill>
                  <a:schemeClr val="tx2"/>
                </a:solidFill>
              </a:defRPr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0E0E062-534C-4F7D-93BF-B2BFDC67B26B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B359C0-0683-46F0-8D72-E432E96826E7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2248142"/>
      </p:ext>
    </p:extLst>
  </p:cSld>
  <p:clrMapOvr>
    <a:masterClrMapping/>
  </p:clrMapOvr>
  <p:transition spd="slow">
    <p:wipe/>
  </p:transition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8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74155" y="338667"/>
            <a:ext cx="3812645" cy="2429934"/>
          </a:xfrm>
        </p:spPr>
        <p:txBody>
          <a:bodyPr anchor="b">
            <a:normAutofit/>
          </a:bodyPr>
          <a:lstStyle>
            <a:lvl1pPr algn="l">
              <a:defRPr sz="2800" b="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868333" y="2785533"/>
            <a:ext cx="3818467" cy="2421467"/>
          </a:xfrm>
        </p:spPr>
        <p:txBody>
          <a:bodyPr>
            <a:normAutofit/>
          </a:bodyPr>
          <a:lstStyle>
            <a:lvl1pPr marL="0" indent="0">
              <a:buNone/>
              <a:defRPr sz="18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838200" y="1371600"/>
            <a:ext cx="3566160" cy="2926080"/>
          </a:xfrm>
          <a:prstGeom prst="roundRect">
            <a:avLst>
              <a:gd name="adj" fmla="val 3924"/>
            </a:avLst>
          </a:prstGeom>
          <a:solidFill>
            <a:schemeClr val="accent1"/>
          </a:solidFill>
          <a:ln>
            <a:noFill/>
          </a:ln>
          <a:effectLst>
            <a:reflection blurRad="12700" stA="30000" endPos="30000" dist="5000" dir="5400000" sy="-100000" algn="bl" rotWithShape="0"/>
          </a:effectLst>
          <a:scene3d>
            <a:camera prst="perspectiveContrastingLeftFacing" fov="600000">
              <a:rot lat="240000" lon="19799999" rev="0"/>
            </a:camera>
            <a:lightRig rig="threePt" dir="t">
              <a:rot lat="0" lon="0" rev="2700000"/>
            </a:lightRig>
          </a:scene3d>
          <a:sp3d>
            <a:bevelT w="44450" h="31750"/>
          </a:sp3d>
        </p:spPr>
        <p:txBody>
          <a:bodyPr rtlCol="0">
            <a:normAutofit/>
          </a:bodyPr>
          <a:lstStyle>
            <a:lvl1pPr marL="0" indent="0" algn="ctr">
              <a:buNone/>
              <a:defRPr sz="3200">
                <a:solidFill>
                  <a:schemeClr val="bg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C27636-638F-4751-96C3-96438874F2F7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CD76AC-0DEE-4CBB-A251-3CF24C3DC75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2542173"/>
      </p:ext>
    </p:extLst>
  </p:cSld>
  <p:clrMapOvr>
    <a:masterClrMapping/>
  </p:clrMapOvr>
  <p:transition spd="slow">
    <p:wipe/>
  </p:transition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ctr"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6042C2-2500-4196-92DE-2E23788A1B8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09C1BA-C6A4-43EB-AAF7-680D422C88C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3957637"/>
      </p:ext>
    </p:extLst>
  </p:cSld>
  <p:clrMapOvr>
    <a:masterClrMapping/>
  </p:clrMapOvr>
  <p:transition spd="slow">
    <p:wipe/>
  </p:transition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20"/>
          <p:cNvSpPr/>
          <p:nvPr/>
        </p:nvSpPr>
        <p:spPr bwMode="hidden"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14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9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1447800"/>
            <a:ext cx="2057400" cy="4487333"/>
          </a:xfrm>
        </p:spPr>
        <p:txBody>
          <a:bodyPr vert="eaVert"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447800"/>
            <a:ext cx="6019800" cy="4487334"/>
          </a:xfrm>
        </p:spPr>
        <p:txBody>
          <a:bodyPr vert="eaVert"/>
          <a:lstStyle>
            <a:lvl1pPr>
              <a:buClr>
                <a:schemeClr val="accent1"/>
              </a:buClr>
              <a:defRPr/>
            </a:lvl1pPr>
            <a:lvl2pPr>
              <a:buClr>
                <a:schemeClr val="accent1"/>
              </a:buClr>
              <a:defRPr/>
            </a:lvl2pPr>
            <a:lvl3pPr>
              <a:buClr>
                <a:schemeClr val="accent1"/>
              </a:buClr>
              <a:defRPr/>
            </a:lvl3pPr>
            <a:lvl4pPr>
              <a:buClr>
                <a:schemeClr val="accent1"/>
              </a:buClr>
              <a:defRPr/>
            </a:lvl4pPr>
            <a:lvl5pPr>
              <a:buClr>
                <a:schemeClr val="accent1"/>
              </a:buClr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6CDCF7-13FB-4B3F-A441-25394D659BA6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8EBC28-916C-4EC4-A72B-C60A8D483E4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31728538"/>
      </p:ext>
    </p:extLst>
  </p:cSld>
  <p:clrMapOvr>
    <a:masterClrMapping/>
  </p:clrMapOvr>
  <p:transition spd="slow">
    <p:wipe/>
  </p:transition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5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9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600200"/>
            <a:ext cx="7772400" cy="1780108"/>
          </a:xfrm>
        </p:spPr>
        <p:txBody>
          <a:bodyPr anchor="b">
            <a:normAutofit/>
          </a:bodyPr>
          <a:lstStyle>
            <a:lvl1pPr>
              <a:defRPr sz="440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556001"/>
            <a:ext cx="6400800" cy="1473200"/>
          </a:xfrm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82E328-32DD-4799-9BF7-0140C76A467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C41A3B-BF38-4FDE-9B78-38F770EF1152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6400321"/>
      </p:ext>
    </p:extLst>
  </p:cSld>
  <p:clrMapOvr>
    <a:masterClrMapping/>
  </p:clrMapOvr>
  <p:transition spd="slow">
    <p:wipe/>
  </p:transition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F243F51-98A4-455E-AA39-B4C3F9DAAEF3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BA33221-AC99-4029-975A-DB58881AFA3B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9151174"/>
      </p:ext>
    </p:extLst>
  </p:cSld>
  <p:clrMapOvr>
    <a:masterClrMapping/>
  </p:clrMapOvr>
  <p:transition spd="slow">
    <p:wipe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6"/>
          <p:cNvSpPr/>
          <p:nvPr/>
        </p:nvSpPr>
        <p:spPr>
          <a:xfrm>
            <a:off x="0" y="3866920"/>
            <a:ext cx="9144000" cy="2991080"/>
          </a:xfrm>
          <a:prstGeom prst="rect">
            <a:avLst/>
          </a:prstGeom>
          <a:gradFill>
            <a:gsLst>
              <a:gs pos="0">
                <a:schemeClr val="bg1">
                  <a:alpha val="92000"/>
                </a:schemeClr>
              </a:gs>
              <a:gs pos="37000">
                <a:schemeClr val="bg1">
                  <a:alpha val="77000"/>
                </a:schemeClr>
              </a:gs>
              <a:gs pos="100000">
                <a:schemeClr val="bg2">
                  <a:alpha val="80000"/>
                </a:schemeClr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5" name="Rectangle 7"/>
          <p:cNvSpPr/>
          <p:nvPr/>
        </p:nvSpPr>
        <p:spPr>
          <a:xfrm>
            <a:off x="0" y="0"/>
            <a:ext cx="9144000" cy="3866920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90000"/>
                </a:schemeClr>
              </a:gs>
              <a:gs pos="48000">
                <a:schemeClr val="bg1">
                  <a:alpha val="63000"/>
                </a:schemeClr>
              </a:gs>
              <a:gs pos="100000">
                <a:schemeClr val="bg2">
                  <a:alpha val="8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dirty="0"/>
          </a:p>
        </p:txBody>
      </p:sp>
      <p:sp>
        <p:nvSpPr>
          <p:cNvPr id="6" name="Rectangle 8"/>
          <p:cNvSpPr/>
          <p:nvPr/>
        </p:nvSpPr>
        <p:spPr>
          <a:xfrm>
            <a:off x="0" y="2652713"/>
            <a:ext cx="9144000" cy="2286000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0"/>
                </a:schemeClr>
              </a:gs>
              <a:gs pos="29000">
                <a:schemeClr val="bg1">
                  <a:alpha val="30000"/>
                </a:schemeClr>
              </a:gs>
              <a:gs pos="45000">
                <a:schemeClr val="bg2">
                  <a:alpha val="40000"/>
                </a:schemeClr>
              </a:gs>
              <a:gs pos="55000">
                <a:schemeClr val="bg1">
                  <a:alpha val="26000"/>
                </a:schemeClr>
              </a:gs>
              <a:gs pos="65000">
                <a:schemeClr val="bg2">
                  <a:alpha val="60000"/>
                </a:schemeClr>
              </a:gs>
              <a:gs pos="100000">
                <a:schemeClr val="bg1">
                  <a:alpha val="0"/>
                </a:schemeClr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7" name="Oval 9"/>
          <p:cNvSpPr/>
          <p:nvPr/>
        </p:nvSpPr>
        <p:spPr>
          <a:xfrm>
            <a:off x="0" y="1600200"/>
            <a:ext cx="9144000" cy="5105400"/>
          </a:xfrm>
          <a:prstGeom prst="ellipse">
            <a:avLst/>
          </a:prstGeom>
          <a:gradFill flip="none" rotWithShape="1">
            <a:gsLst>
              <a:gs pos="0">
                <a:schemeClr val="bg1"/>
              </a:gs>
              <a:gs pos="54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033197" y="2172648"/>
            <a:ext cx="5966667" cy="2423346"/>
          </a:xfrm>
          <a:effectLst/>
        </p:spPr>
        <p:txBody>
          <a:bodyPr anchor="b"/>
          <a:lstStyle>
            <a:lvl1pPr algn="r">
              <a:defRPr sz="4600" b="1" cap="none" baseline="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022442" y="4607512"/>
            <a:ext cx="5970495" cy="835460"/>
          </a:xfrm>
        </p:spPr>
        <p:txBody>
          <a:bodyPr/>
          <a:lstStyle>
            <a:lvl1pPr marL="0" indent="0" algn="r">
              <a:buNone/>
              <a:defRPr sz="2000">
                <a:solidFill>
                  <a:schemeClr val="tx2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8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EE6E567-5864-43C8-9BBB-6FD026181185}" type="datetimeFigureOut">
              <a:rPr lang="ru-RU"/>
              <a:pPr>
                <a:defRPr/>
              </a:pPr>
              <a:t>пн 25.02.19</a:t>
            </a:fld>
            <a:endParaRPr lang="ru-RU"/>
          </a:p>
        </p:txBody>
      </p:sp>
      <p:sp>
        <p:nvSpPr>
          <p:cNvPr id="9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10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FB42BBB-88BC-4028-8ACC-2EF8926DED1B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89358714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23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28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4400" y="3581400"/>
            <a:ext cx="3352800" cy="1905001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22" name="Title 21"/>
          <p:cNvSpPr>
            <a:spLocks noGrp="1"/>
          </p:cNvSpPr>
          <p:nvPr>
            <p:ph type="title"/>
          </p:nvPr>
        </p:nvSpPr>
        <p:spPr>
          <a:xfrm>
            <a:off x="914400" y="2286000"/>
            <a:ext cx="3352800" cy="1252728"/>
          </a:xfrm>
        </p:spPr>
        <p:txBody>
          <a:bodyPr anchor="b">
            <a:noAutofit/>
          </a:bodyPr>
          <a:lstStyle>
            <a:lvl1pPr algn="l">
              <a:defRPr sz="3200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51962" y="1828800"/>
            <a:ext cx="3904076" cy="3810000"/>
          </a:xfrm>
        </p:spPr>
        <p:txBody>
          <a:bodyPr anchor="ctr"/>
          <a:lstStyle>
            <a:lvl1pPr>
              <a:buClr>
                <a:schemeClr val="bg1"/>
              </a:buClr>
              <a:defRPr sz="2200">
                <a:solidFill>
                  <a:schemeClr val="tx2"/>
                </a:solidFill>
              </a:defRPr>
            </a:lvl1pPr>
            <a:lvl2pPr>
              <a:buClr>
                <a:schemeClr val="bg1"/>
              </a:buClr>
              <a:defRPr sz="2000">
                <a:solidFill>
                  <a:schemeClr val="tx2"/>
                </a:solidFill>
              </a:defRPr>
            </a:lvl2pPr>
            <a:lvl3pPr>
              <a:buClr>
                <a:schemeClr val="bg1"/>
              </a:buClr>
              <a:defRPr sz="1800">
                <a:solidFill>
                  <a:schemeClr val="tx2"/>
                </a:solidFill>
              </a:defRPr>
            </a:lvl3pPr>
            <a:lvl4pPr>
              <a:buClr>
                <a:schemeClr val="bg1"/>
              </a:buClr>
              <a:defRPr sz="1600">
                <a:solidFill>
                  <a:schemeClr val="tx2"/>
                </a:solidFill>
              </a:defRPr>
            </a:lvl4pPr>
            <a:lvl5pPr>
              <a:buClr>
                <a:schemeClr val="bg1"/>
              </a:buClr>
              <a:defRPr sz="1600">
                <a:solidFill>
                  <a:schemeClr val="tx2"/>
                </a:solidFill>
              </a:defRPr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0E0E062-534C-4F7D-93BF-B2BFDC67B26B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B359C0-0683-46F0-8D72-E432E96826E7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2496595"/>
      </p:ext>
    </p:extLst>
  </p:cSld>
  <p:clrMapOvr>
    <a:masterClrMapping/>
  </p:clrMapOvr>
  <p:transition spd="slow">
    <p:wipe/>
  </p:transition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3"/>
          <p:cNvSpPr/>
          <p:nvPr/>
        </p:nvSpPr>
        <p:spPr>
          <a:xfrm>
            <a:off x="228600" y="228600"/>
            <a:ext cx="8696325" cy="4737100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Freeform 14"/>
          <p:cNvSpPr>
            <a:spLocks/>
          </p:cNvSpPr>
          <p:nvPr/>
        </p:nvSpPr>
        <p:spPr bwMode="hidden">
          <a:xfrm>
            <a:off x="6046788" y="4203700"/>
            <a:ext cx="2876550" cy="714375"/>
          </a:xfrm>
          <a:custGeom>
            <a:avLst/>
            <a:gdLst>
              <a:gd name="T0" fmla="*/ 2147483647 w 2706"/>
              <a:gd name="T1" fmla="*/ 0 h 640"/>
              <a:gd name="T2" fmla="*/ 2147483647 w 2706"/>
              <a:gd name="T3" fmla="*/ 0 h 640"/>
              <a:gd name="T4" fmla="*/ 2147483647 w 2706"/>
              <a:gd name="T5" fmla="*/ 2147483647 h 640"/>
              <a:gd name="T6" fmla="*/ 2147483647 w 2706"/>
              <a:gd name="T7" fmla="*/ 2147483647 h 640"/>
              <a:gd name="T8" fmla="*/ 2147483647 w 2706"/>
              <a:gd name="T9" fmla="*/ 2147483647 h 640"/>
              <a:gd name="T10" fmla="*/ 2147483647 w 2706"/>
              <a:gd name="T11" fmla="*/ 2147483647 h 640"/>
              <a:gd name="T12" fmla="*/ 2147483647 w 2706"/>
              <a:gd name="T13" fmla="*/ 2147483647 h 640"/>
              <a:gd name="T14" fmla="*/ 2147483647 w 2706"/>
              <a:gd name="T15" fmla="*/ 2147483647 h 640"/>
              <a:gd name="T16" fmla="*/ 2147483647 w 2706"/>
              <a:gd name="T17" fmla="*/ 2147483647 h 640"/>
              <a:gd name="T18" fmla="*/ 2147483647 w 2706"/>
              <a:gd name="T19" fmla="*/ 2147483647 h 640"/>
              <a:gd name="T20" fmla="*/ 2147483647 w 2706"/>
              <a:gd name="T21" fmla="*/ 2147483647 h 640"/>
              <a:gd name="T22" fmla="*/ 2147483647 w 2706"/>
              <a:gd name="T23" fmla="*/ 2147483647 h 640"/>
              <a:gd name="T24" fmla="*/ 2147483647 w 2706"/>
              <a:gd name="T25" fmla="*/ 2147483647 h 640"/>
              <a:gd name="T26" fmla="*/ 2147483647 w 2706"/>
              <a:gd name="T27" fmla="*/ 2147483647 h 640"/>
              <a:gd name="T28" fmla="*/ 2147483647 w 2706"/>
              <a:gd name="T29" fmla="*/ 2147483647 h 640"/>
              <a:gd name="T30" fmla="*/ 2147483647 w 2706"/>
              <a:gd name="T31" fmla="*/ 2147483647 h 640"/>
              <a:gd name="T32" fmla="*/ 2147483647 w 2706"/>
              <a:gd name="T33" fmla="*/ 2147483647 h 640"/>
              <a:gd name="T34" fmla="*/ 2147483647 w 2706"/>
              <a:gd name="T35" fmla="*/ 2147483647 h 640"/>
              <a:gd name="T36" fmla="*/ 0 w 2706"/>
              <a:gd name="T37" fmla="*/ 2147483647 h 640"/>
              <a:gd name="T38" fmla="*/ 0 w 2706"/>
              <a:gd name="T39" fmla="*/ 2147483647 h 640"/>
              <a:gd name="T40" fmla="*/ 2147483647 w 2706"/>
              <a:gd name="T41" fmla="*/ 2147483647 h 640"/>
              <a:gd name="T42" fmla="*/ 2147483647 w 2706"/>
              <a:gd name="T43" fmla="*/ 2147483647 h 640"/>
              <a:gd name="T44" fmla="*/ 2147483647 w 2706"/>
              <a:gd name="T45" fmla="*/ 2147483647 h 640"/>
              <a:gd name="T46" fmla="*/ 2147483647 w 2706"/>
              <a:gd name="T47" fmla="*/ 2147483647 h 640"/>
              <a:gd name="T48" fmla="*/ 2147483647 w 2706"/>
              <a:gd name="T49" fmla="*/ 2147483647 h 640"/>
              <a:gd name="T50" fmla="*/ 2147483647 w 2706"/>
              <a:gd name="T51" fmla="*/ 2147483647 h 640"/>
              <a:gd name="T52" fmla="*/ 2147483647 w 2706"/>
              <a:gd name="T53" fmla="*/ 2147483647 h 640"/>
              <a:gd name="T54" fmla="*/ 2147483647 w 2706"/>
              <a:gd name="T55" fmla="*/ 2147483647 h 640"/>
              <a:gd name="T56" fmla="*/ 2147483647 w 2706"/>
              <a:gd name="T57" fmla="*/ 2147483647 h 640"/>
              <a:gd name="T58" fmla="*/ 2147483647 w 2706"/>
              <a:gd name="T59" fmla="*/ 2147483647 h 640"/>
              <a:gd name="T60" fmla="*/ 2147483647 w 2706"/>
              <a:gd name="T61" fmla="*/ 2147483647 h 640"/>
              <a:gd name="T62" fmla="*/ 2147483647 w 2706"/>
              <a:gd name="T63" fmla="*/ 2147483647 h 640"/>
              <a:gd name="T64" fmla="*/ 2147483647 w 2706"/>
              <a:gd name="T65" fmla="*/ 2147483647 h 640"/>
              <a:gd name="T66" fmla="*/ 2147483647 w 2706"/>
              <a:gd name="T67" fmla="*/ 2147483647 h 640"/>
              <a:gd name="T68" fmla="*/ 2147483647 w 2706"/>
              <a:gd name="T69" fmla="*/ 2147483647 h 640"/>
              <a:gd name="T70" fmla="*/ 2147483647 w 2706"/>
              <a:gd name="T71" fmla="*/ 2147483647 h 640"/>
              <a:gd name="T72" fmla="*/ 2147483647 w 2706"/>
              <a:gd name="T73" fmla="*/ 2147483647 h 640"/>
              <a:gd name="T74" fmla="*/ 2147483647 w 2706"/>
              <a:gd name="T75" fmla="*/ 2147483647 h 640"/>
              <a:gd name="T76" fmla="*/ 2147483647 w 2706"/>
              <a:gd name="T77" fmla="*/ 2147483647 h 640"/>
              <a:gd name="T78" fmla="*/ 2147483647 w 2706"/>
              <a:gd name="T79" fmla="*/ 2147483647 h 640"/>
              <a:gd name="T80" fmla="*/ 2147483647 w 2706"/>
              <a:gd name="T81" fmla="*/ 2147483647 h 640"/>
              <a:gd name="T82" fmla="*/ 2147483647 w 2706"/>
              <a:gd name="T83" fmla="*/ 2147483647 h 640"/>
              <a:gd name="T84" fmla="*/ 2147483647 w 2706"/>
              <a:gd name="T85" fmla="*/ 2147483647 h 640"/>
              <a:gd name="T86" fmla="*/ 2147483647 w 2706"/>
              <a:gd name="T87" fmla="*/ 2147483647 h 640"/>
              <a:gd name="T88" fmla="*/ 2147483647 w 2706"/>
              <a:gd name="T89" fmla="*/ 2147483647 h 640"/>
              <a:gd name="T90" fmla="*/ 2147483647 w 2706"/>
              <a:gd name="T91" fmla="*/ 2147483647 h 640"/>
              <a:gd name="T92" fmla="*/ 2147483647 w 2706"/>
              <a:gd name="T93" fmla="*/ 2147483647 h 640"/>
              <a:gd name="T94" fmla="*/ 2147483647 w 2706"/>
              <a:gd name="T95" fmla="*/ 2147483647 h 640"/>
              <a:gd name="T96" fmla="*/ 2147483647 w 2706"/>
              <a:gd name="T97" fmla="*/ 2147483647 h 640"/>
              <a:gd name="T98" fmla="*/ 2147483647 w 2706"/>
              <a:gd name="T99" fmla="*/ 2147483647 h 640"/>
              <a:gd name="T100" fmla="*/ 2147483647 w 2706"/>
              <a:gd name="T101" fmla="*/ 2147483647 h 640"/>
              <a:gd name="T102" fmla="*/ 2147483647 w 2706"/>
              <a:gd name="T103" fmla="*/ 2147483647 h 640"/>
              <a:gd name="T104" fmla="*/ 2147483647 w 2706"/>
              <a:gd name="T105" fmla="*/ 2147483647 h 640"/>
              <a:gd name="T106" fmla="*/ 2147483647 w 2706"/>
              <a:gd name="T107" fmla="*/ 0 h 640"/>
              <a:gd name="T108" fmla="*/ 2147483647 w 2706"/>
              <a:gd name="T109" fmla="*/ 0 h 640"/>
              <a:gd name="T110" fmla="*/ 2147483647 w 2706"/>
              <a:gd name="T111" fmla="*/ 0 h 640"/>
              <a:gd name="T112" fmla="*/ 2147483647 w 2706"/>
              <a:gd name="T113" fmla="*/ 0 h 64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706" h="640">
                <a:moveTo>
                  <a:pt x="2700" y="0"/>
                </a:moveTo>
                <a:lnTo>
                  <a:pt x="2700" y="0"/>
                </a:lnTo>
                <a:lnTo>
                  <a:pt x="2586" y="18"/>
                </a:lnTo>
                <a:lnTo>
                  <a:pt x="2470" y="38"/>
                </a:lnTo>
                <a:lnTo>
                  <a:pt x="2352" y="60"/>
                </a:lnTo>
                <a:lnTo>
                  <a:pt x="2230" y="82"/>
                </a:lnTo>
                <a:lnTo>
                  <a:pt x="2106" y="108"/>
                </a:lnTo>
                <a:lnTo>
                  <a:pt x="1978" y="134"/>
                </a:lnTo>
                <a:lnTo>
                  <a:pt x="1848" y="164"/>
                </a:lnTo>
                <a:lnTo>
                  <a:pt x="1714" y="194"/>
                </a:lnTo>
                <a:lnTo>
                  <a:pt x="1472" y="252"/>
                </a:lnTo>
                <a:lnTo>
                  <a:pt x="1236" y="304"/>
                </a:lnTo>
                <a:lnTo>
                  <a:pt x="1010" y="352"/>
                </a:lnTo>
                <a:lnTo>
                  <a:pt x="792" y="398"/>
                </a:lnTo>
                <a:lnTo>
                  <a:pt x="584" y="438"/>
                </a:lnTo>
                <a:lnTo>
                  <a:pt x="382" y="474"/>
                </a:lnTo>
                <a:lnTo>
                  <a:pt x="188" y="508"/>
                </a:lnTo>
                <a:lnTo>
                  <a:pt x="0" y="538"/>
                </a:lnTo>
                <a:lnTo>
                  <a:pt x="130" y="556"/>
                </a:lnTo>
                <a:lnTo>
                  <a:pt x="254" y="572"/>
                </a:lnTo>
                <a:lnTo>
                  <a:pt x="374" y="586"/>
                </a:lnTo>
                <a:lnTo>
                  <a:pt x="492" y="598"/>
                </a:lnTo>
                <a:lnTo>
                  <a:pt x="606" y="610"/>
                </a:lnTo>
                <a:lnTo>
                  <a:pt x="716" y="618"/>
                </a:lnTo>
                <a:lnTo>
                  <a:pt x="822" y="626"/>
                </a:lnTo>
                <a:lnTo>
                  <a:pt x="926" y="632"/>
                </a:lnTo>
                <a:lnTo>
                  <a:pt x="1028" y="636"/>
                </a:lnTo>
                <a:lnTo>
                  <a:pt x="1126" y="638"/>
                </a:lnTo>
                <a:lnTo>
                  <a:pt x="1220" y="640"/>
                </a:lnTo>
                <a:lnTo>
                  <a:pt x="1312" y="640"/>
                </a:lnTo>
                <a:lnTo>
                  <a:pt x="1402" y="638"/>
                </a:lnTo>
                <a:lnTo>
                  <a:pt x="1490" y="636"/>
                </a:lnTo>
                <a:lnTo>
                  <a:pt x="1574" y="632"/>
                </a:lnTo>
                <a:lnTo>
                  <a:pt x="1656" y="626"/>
                </a:lnTo>
                <a:lnTo>
                  <a:pt x="1734" y="620"/>
                </a:lnTo>
                <a:lnTo>
                  <a:pt x="1812" y="612"/>
                </a:lnTo>
                <a:lnTo>
                  <a:pt x="1886" y="602"/>
                </a:lnTo>
                <a:lnTo>
                  <a:pt x="1960" y="592"/>
                </a:lnTo>
                <a:lnTo>
                  <a:pt x="2030" y="580"/>
                </a:lnTo>
                <a:lnTo>
                  <a:pt x="2100" y="568"/>
                </a:lnTo>
                <a:lnTo>
                  <a:pt x="2166" y="554"/>
                </a:lnTo>
                <a:lnTo>
                  <a:pt x="2232" y="540"/>
                </a:lnTo>
                <a:lnTo>
                  <a:pt x="2296" y="524"/>
                </a:lnTo>
                <a:lnTo>
                  <a:pt x="2358" y="508"/>
                </a:lnTo>
                <a:lnTo>
                  <a:pt x="2418" y="490"/>
                </a:lnTo>
                <a:lnTo>
                  <a:pt x="2478" y="472"/>
                </a:lnTo>
                <a:lnTo>
                  <a:pt x="2592" y="432"/>
                </a:lnTo>
                <a:lnTo>
                  <a:pt x="2702" y="390"/>
                </a:lnTo>
                <a:lnTo>
                  <a:pt x="2706" y="388"/>
                </a:lnTo>
                <a:lnTo>
                  <a:pt x="2706" y="0"/>
                </a:lnTo>
                <a:lnTo>
                  <a:pt x="2700" y="0"/>
                </a:lnTo>
                <a:close/>
              </a:path>
            </a:pathLst>
          </a:custGeom>
          <a:solidFill>
            <a:schemeClr val="bg2">
              <a:alpha val="2901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6" name="Freeform 18"/>
          <p:cNvSpPr>
            <a:spLocks/>
          </p:cNvSpPr>
          <p:nvPr/>
        </p:nvSpPr>
        <p:spPr bwMode="hidden">
          <a:xfrm>
            <a:off x="2619375" y="4075113"/>
            <a:ext cx="5545138" cy="850900"/>
          </a:xfrm>
          <a:custGeom>
            <a:avLst/>
            <a:gdLst>
              <a:gd name="T0" fmla="*/ 2147483647 w 5216"/>
              <a:gd name="T1" fmla="*/ 2147483647 h 762"/>
              <a:gd name="T2" fmla="*/ 2147483647 w 5216"/>
              <a:gd name="T3" fmla="*/ 2147483647 h 762"/>
              <a:gd name="T4" fmla="*/ 2147483647 w 5216"/>
              <a:gd name="T5" fmla="*/ 2147483647 h 762"/>
              <a:gd name="T6" fmla="*/ 2147483647 w 5216"/>
              <a:gd name="T7" fmla="*/ 2147483647 h 762"/>
              <a:gd name="T8" fmla="*/ 2147483647 w 5216"/>
              <a:gd name="T9" fmla="*/ 2147483647 h 762"/>
              <a:gd name="T10" fmla="*/ 2147483647 w 5216"/>
              <a:gd name="T11" fmla="*/ 2147483647 h 762"/>
              <a:gd name="T12" fmla="*/ 2147483647 w 5216"/>
              <a:gd name="T13" fmla="*/ 2147483647 h 762"/>
              <a:gd name="T14" fmla="*/ 2147483647 w 5216"/>
              <a:gd name="T15" fmla="*/ 2147483647 h 762"/>
              <a:gd name="T16" fmla="*/ 2147483647 w 5216"/>
              <a:gd name="T17" fmla="*/ 2147483647 h 762"/>
              <a:gd name="T18" fmla="*/ 2147483647 w 5216"/>
              <a:gd name="T19" fmla="*/ 2147483647 h 762"/>
              <a:gd name="T20" fmla="*/ 2147483647 w 5216"/>
              <a:gd name="T21" fmla="*/ 2147483647 h 762"/>
              <a:gd name="T22" fmla="*/ 2147483647 w 5216"/>
              <a:gd name="T23" fmla="*/ 2147483647 h 762"/>
              <a:gd name="T24" fmla="*/ 2147483647 w 5216"/>
              <a:gd name="T25" fmla="*/ 2147483647 h 762"/>
              <a:gd name="T26" fmla="*/ 2147483647 w 5216"/>
              <a:gd name="T27" fmla="*/ 0 h 762"/>
              <a:gd name="T28" fmla="*/ 2147483647 w 5216"/>
              <a:gd name="T29" fmla="*/ 2147483647 h 762"/>
              <a:gd name="T30" fmla="*/ 2147483647 w 5216"/>
              <a:gd name="T31" fmla="*/ 2147483647 h 762"/>
              <a:gd name="T32" fmla="*/ 0 w 5216"/>
              <a:gd name="T33" fmla="*/ 2147483647 h 762"/>
              <a:gd name="T34" fmla="*/ 2147483647 w 5216"/>
              <a:gd name="T35" fmla="*/ 2147483647 h 762"/>
              <a:gd name="T36" fmla="*/ 2147483647 w 5216"/>
              <a:gd name="T37" fmla="*/ 2147483647 h 762"/>
              <a:gd name="T38" fmla="*/ 2147483647 w 5216"/>
              <a:gd name="T39" fmla="*/ 2147483647 h 762"/>
              <a:gd name="T40" fmla="*/ 2147483647 w 5216"/>
              <a:gd name="T41" fmla="*/ 2147483647 h 762"/>
              <a:gd name="T42" fmla="*/ 2147483647 w 5216"/>
              <a:gd name="T43" fmla="*/ 2147483647 h 762"/>
              <a:gd name="T44" fmla="*/ 2147483647 w 5216"/>
              <a:gd name="T45" fmla="*/ 2147483647 h 762"/>
              <a:gd name="T46" fmla="*/ 2147483647 w 5216"/>
              <a:gd name="T47" fmla="*/ 2147483647 h 762"/>
              <a:gd name="T48" fmla="*/ 2147483647 w 5216"/>
              <a:gd name="T49" fmla="*/ 2147483647 h 762"/>
              <a:gd name="T50" fmla="*/ 2147483647 w 5216"/>
              <a:gd name="T51" fmla="*/ 2147483647 h 762"/>
              <a:gd name="T52" fmla="*/ 2147483647 w 5216"/>
              <a:gd name="T53" fmla="*/ 2147483647 h 762"/>
              <a:gd name="T54" fmla="*/ 2147483647 w 5216"/>
              <a:gd name="T55" fmla="*/ 2147483647 h 762"/>
              <a:gd name="T56" fmla="*/ 2147483647 w 5216"/>
              <a:gd name="T57" fmla="*/ 2147483647 h 762"/>
              <a:gd name="T58" fmla="*/ 2147483647 w 5216"/>
              <a:gd name="T59" fmla="*/ 2147483647 h 762"/>
              <a:gd name="T60" fmla="*/ 2147483647 w 5216"/>
              <a:gd name="T61" fmla="*/ 2147483647 h 762"/>
              <a:gd name="T62" fmla="*/ 2147483647 w 5216"/>
              <a:gd name="T63" fmla="*/ 2147483647 h 762"/>
              <a:gd name="T64" fmla="*/ 2147483647 w 5216"/>
              <a:gd name="T65" fmla="*/ 2147483647 h 762"/>
              <a:gd name="T66" fmla="*/ 2147483647 w 5216"/>
              <a:gd name="T67" fmla="*/ 2147483647 h 762"/>
              <a:gd name="T68" fmla="*/ 2147483647 w 5216"/>
              <a:gd name="T69" fmla="*/ 2147483647 h 762"/>
              <a:gd name="T70" fmla="*/ 2147483647 w 5216"/>
              <a:gd name="T71" fmla="*/ 2147483647 h 7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216" h="762">
                <a:moveTo>
                  <a:pt x="5216" y="714"/>
                </a:moveTo>
                <a:lnTo>
                  <a:pt x="5216" y="714"/>
                </a:lnTo>
                <a:lnTo>
                  <a:pt x="5102" y="700"/>
                </a:lnTo>
                <a:lnTo>
                  <a:pt x="4984" y="686"/>
                </a:lnTo>
                <a:lnTo>
                  <a:pt x="4738" y="652"/>
                </a:lnTo>
                <a:lnTo>
                  <a:pt x="4478" y="610"/>
                </a:lnTo>
                <a:lnTo>
                  <a:pt x="4204" y="564"/>
                </a:lnTo>
                <a:lnTo>
                  <a:pt x="3914" y="508"/>
                </a:lnTo>
                <a:lnTo>
                  <a:pt x="3608" y="446"/>
                </a:lnTo>
                <a:lnTo>
                  <a:pt x="3286" y="374"/>
                </a:lnTo>
                <a:lnTo>
                  <a:pt x="2946" y="296"/>
                </a:lnTo>
                <a:lnTo>
                  <a:pt x="2812" y="266"/>
                </a:lnTo>
                <a:lnTo>
                  <a:pt x="2682" y="236"/>
                </a:lnTo>
                <a:lnTo>
                  <a:pt x="2556" y="210"/>
                </a:lnTo>
                <a:lnTo>
                  <a:pt x="2430" y="184"/>
                </a:lnTo>
                <a:lnTo>
                  <a:pt x="2308" y="162"/>
                </a:lnTo>
                <a:lnTo>
                  <a:pt x="2190" y="140"/>
                </a:lnTo>
                <a:lnTo>
                  <a:pt x="2074" y="120"/>
                </a:lnTo>
                <a:lnTo>
                  <a:pt x="1960" y="102"/>
                </a:lnTo>
                <a:lnTo>
                  <a:pt x="1850" y="86"/>
                </a:lnTo>
                <a:lnTo>
                  <a:pt x="1740" y="72"/>
                </a:lnTo>
                <a:lnTo>
                  <a:pt x="1532" y="46"/>
                </a:lnTo>
                <a:lnTo>
                  <a:pt x="1334" y="28"/>
                </a:lnTo>
                <a:lnTo>
                  <a:pt x="1148" y="14"/>
                </a:lnTo>
                <a:lnTo>
                  <a:pt x="970" y="4"/>
                </a:lnTo>
                <a:lnTo>
                  <a:pt x="802" y="0"/>
                </a:lnTo>
                <a:lnTo>
                  <a:pt x="644" y="0"/>
                </a:lnTo>
                <a:lnTo>
                  <a:pt x="496" y="4"/>
                </a:lnTo>
                <a:lnTo>
                  <a:pt x="358" y="10"/>
                </a:lnTo>
                <a:lnTo>
                  <a:pt x="230" y="20"/>
                </a:lnTo>
                <a:lnTo>
                  <a:pt x="110" y="32"/>
                </a:lnTo>
                <a:lnTo>
                  <a:pt x="0" y="48"/>
                </a:lnTo>
                <a:lnTo>
                  <a:pt x="154" y="66"/>
                </a:lnTo>
                <a:lnTo>
                  <a:pt x="314" y="86"/>
                </a:lnTo>
                <a:lnTo>
                  <a:pt x="480" y="112"/>
                </a:lnTo>
                <a:lnTo>
                  <a:pt x="652" y="140"/>
                </a:lnTo>
                <a:lnTo>
                  <a:pt x="830" y="174"/>
                </a:lnTo>
                <a:lnTo>
                  <a:pt x="1014" y="210"/>
                </a:lnTo>
                <a:lnTo>
                  <a:pt x="1206" y="250"/>
                </a:lnTo>
                <a:lnTo>
                  <a:pt x="1402" y="296"/>
                </a:lnTo>
                <a:lnTo>
                  <a:pt x="1756" y="378"/>
                </a:lnTo>
                <a:lnTo>
                  <a:pt x="2092" y="450"/>
                </a:lnTo>
                <a:lnTo>
                  <a:pt x="2408" y="516"/>
                </a:lnTo>
                <a:lnTo>
                  <a:pt x="2562" y="544"/>
                </a:lnTo>
                <a:lnTo>
                  <a:pt x="2708" y="572"/>
                </a:lnTo>
                <a:lnTo>
                  <a:pt x="2852" y="598"/>
                </a:lnTo>
                <a:lnTo>
                  <a:pt x="2992" y="620"/>
                </a:lnTo>
                <a:lnTo>
                  <a:pt x="3128" y="642"/>
                </a:lnTo>
                <a:lnTo>
                  <a:pt x="3260" y="662"/>
                </a:lnTo>
                <a:lnTo>
                  <a:pt x="3388" y="678"/>
                </a:lnTo>
                <a:lnTo>
                  <a:pt x="3512" y="694"/>
                </a:lnTo>
                <a:lnTo>
                  <a:pt x="3632" y="708"/>
                </a:lnTo>
                <a:lnTo>
                  <a:pt x="3750" y="722"/>
                </a:lnTo>
                <a:lnTo>
                  <a:pt x="3864" y="732"/>
                </a:lnTo>
                <a:lnTo>
                  <a:pt x="3974" y="740"/>
                </a:lnTo>
                <a:lnTo>
                  <a:pt x="4080" y="748"/>
                </a:lnTo>
                <a:lnTo>
                  <a:pt x="4184" y="754"/>
                </a:lnTo>
                <a:lnTo>
                  <a:pt x="4286" y="758"/>
                </a:lnTo>
                <a:lnTo>
                  <a:pt x="4384" y="762"/>
                </a:lnTo>
                <a:lnTo>
                  <a:pt x="4478" y="762"/>
                </a:lnTo>
                <a:lnTo>
                  <a:pt x="4570" y="762"/>
                </a:lnTo>
                <a:lnTo>
                  <a:pt x="4660" y="760"/>
                </a:lnTo>
                <a:lnTo>
                  <a:pt x="4746" y="758"/>
                </a:lnTo>
                <a:lnTo>
                  <a:pt x="4830" y="754"/>
                </a:lnTo>
                <a:lnTo>
                  <a:pt x="4912" y="748"/>
                </a:lnTo>
                <a:lnTo>
                  <a:pt x="4992" y="740"/>
                </a:lnTo>
                <a:lnTo>
                  <a:pt x="5068" y="732"/>
                </a:lnTo>
                <a:lnTo>
                  <a:pt x="5144" y="724"/>
                </a:lnTo>
                <a:lnTo>
                  <a:pt x="5216" y="71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7" name="Freeform 22"/>
          <p:cNvSpPr>
            <a:spLocks/>
          </p:cNvSpPr>
          <p:nvPr/>
        </p:nvSpPr>
        <p:spPr bwMode="hidden">
          <a:xfrm>
            <a:off x="2828925" y="4087813"/>
            <a:ext cx="5467350" cy="774700"/>
          </a:xfrm>
          <a:custGeom>
            <a:avLst/>
            <a:gdLst>
              <a:gd name="T0" fmla="*/ 0 w 5144"/>
              <a:gd name="T1" fmla="*/ 2147483647 h 694"/>
              <a:gd name="T2" fmla="*/ 0 w 5144"/>
              <a:gd name="T3" fmla="*/ 2147483647 h 694"/>
              <a:gd name="T4" fmla="*/ 2147483647 w 5144"/>
              <a:gd name="T5" fmla="*/ 2147483647 h 694"/>
              <a:gd name="T6" fmla="*/ 2147483647 w 5144"/>
              <a:gd name="T7" fmla="*/ 2147483647 h 694"/>
              <a:gd name="T8" fmla="*/ 2147483647 w 5144"/>
              <a:gd name="T9" fmla="*/ 2147483647 h 694"/>
              <a:gd name="T10" fmla="*/ 2147483647 w 5144"/>
              <a:gd name="T11" fmla="*/ 2147483647 h 694"/>
              <a:gd name="T12" fmla="*/ 2147483647 w 5144"/>
              <a:gd name="T13" fmla="*/ 2147483647 h 694"/>
              <a:gd name="T14" fmla="*/ 2147483647 w 5144"/>
              <a:gd name="T15" fmla="*/ 2147483647 h 694"/>
              <a:gd name="T16" fmla="*/ 2147483647 w 5144"/>
              <a:gd name="T17" fmla="*/ 2147483647 h 694"/>
              <a:gd name="T18" fmla="*/ 2147483647 w 5144"/>
              <a:gd name="T19" fmla="*/ 2147483647 h 694"/>
              <a:gd name="T20" fmla="*/ 2147483647 w 5144"/>
              <a:gd name="T21" fmla="*/ 2147483647 h 694"/>
              <a:gd name="T22" fmla="*/ 2147483647 w 5144"/>
              <a:gd name="T23" fmla="*/ 2147483647 h 694"/>
              <a:gd name="T24" fmla="*/ 2147483647 w 5144"/>
              <a:gd name="T25" fmla="*/ 0 h 694"/>
              <a:gd name="T26" fmla="*/ 2147483647 w 5144"/>
              <a:gd name="T27" fmla="*/ 2147483647 h 694"/>
              <a:gd name="T28" fmla="*/ 2147483647 w 5144"/>
              <a:gd name="T29" fmla="*/ 2147483647 h 694"/>
              <a:gd name="T30" fmla="*/ 2147483647 w 5144"/>
              <a:gd name="T31" fmla="*/ 2147483647 h 694"/>
              <a:gd name="T32" fmla="*/ 2147483647 w 5144"/>
              <a:gd name="T33" fmla="*/ 2147483647 h 694"/>
              <a:gd name="T34" fmla="*/ 2147483647 w 5144"/>
              <a:gd name="T35" fmla="*/ 2147483647 h 694"/>
              <a:gd name="T36" fmla="*/ 2147483647 w 5144"/>
              <a:gd name="T37" fmla="*/ 2147483647 h 694"/>
              <a:gd name="T38" fmla="*/ 2147483647 w 5144"/>
              <a:gd name="T39" fmla="*/ 2147483647 h 694"/>
              <a:gd name="T40" fmla="*/ 2147483647 w 5144"/>
              <a:gd name="T41" fmla="*/ 2147483647 h 694"/>
              <a:gd name="T42" fmla="*/ 2147483647 w 5144"/>
              <a:gd name="T43" fmla="*/ 2147483647 h 694"/>
              <a:gd name="T44" fmla="*/ 2147483647 w 5144"/>
              <a:gd name="T45" fmla="*/ 2147483647 h 694"/>
              <a:gd name="T46" fmla="*/ 2147483647 w 5144"/>
              <a:gd name="T47" fmla="*/ 2147483647 h 694"/>
              <a:gd name="T48" fmla="*/ 2147483647 w 5144"/>
              <a:gd name="T49" fmla="*/ 2147483647 h 694"/>
              <a:gd name="T50" fmla="*/ 2147483647 w 5144"/>
              <a:gd name="T51" fmla="*/ 2147483647 h 694"/>
              <a:gd name="T52" fmla="*/ 2147483647 w 5144"/>
              <a:gd name="T53" fmla="*/ 2147483647 h 694"/>
              <a:gd name="T54" fmla="*/ 2147483647 w 5144"/>
              <a:gd name="T55" fmla="*/ 2147483647 h 694"/>
              <a:gd name="T56" fmla="*/ 2147483647 w 5144"/>
              <a:gd name="T57" fmla="*/ 2147483647 h 694"/>
              <a:gd name="T58" fmla="*/ 2147483647 w 5144"/>
              <a:gd name="T59" fmla="*/ 2147483647 h 694"/>
              <a:gd name="T60" fmla="*/ 2147483647 w 5144"/>
              <a:gd name="T61" fmla="*/ 2147483647 h 69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144" h="694">
                <a:moveTo>
                  <a:pt x="0" y="70"/>
                </a:moveTo>
                <a:lnTo>
                  <a:pt x="0" y="70"/>
                </a:lnTo>
                <a:lnTo>
                  <a:pt x="18" y="66"/>
                </a:lnTo>
                <a:lnTo>
                  <a:pt x="72" y="56"/>
                </a:lnTo>
                <a:lnTo>
                  <a:pt x="164" y="42"/>
                </a:lnTo>
                <a:lnTo>
                  <a:pt x="224" y="34"/>
                </a:lnTo>
                <a:lnTo>
                  <a:pt x="294" y="26"/>
                </a:lnTo>
                <a:lnTo>
                  <a:pt x="372" y="20"/>
                </a:lnTo>
                <a:lnTo>
                  <a:pt x="462" y="14"/>
                </a:lnTo>
                <a:lnTo>
                  <a:pt x="560" y="8"/>
                </a:lnTo>
                <a:lnTo>
                  <a:pt x="670" y="4"/>
                </a:lnTo>
                <a:lnTo>
                  <a:pt x="790" y="2"/>
                </a:lnTo>
                <a:lnTo>
                  <a:pt x="920" y="0"/>
                </a:lnTo>
                <a:lnTo>
                  <a:pt x="1060" y="2"/>
                </a:lnTo>
                <a:lnTo>
                  <a:pt x="1210" y="6"/>
                </a:lnTo>
                <a:lnTo>
                  <a:pt x="1372" y="14"/>
                </a:lnTo>
                <a:lnTo>
                  <a:pt x="1544" y="24"/>
                </a:lnTo>
                <a:lnTo>
                  <a:pt x="1726" y="40"/>
                </a:lnTo>
                <a:lnTo>
                  <a:pt x="1920" y="58"/>
                </a:lnTo>
                <a:lnTo>
                  <a:pt x="2126" y="80"/>
                </a:lnTo>
                <a:lnTo>
                  <a:pt x="2342" y="106"/>
                </a:lnTo>
                <a:lnTo>
                  <a:pt x="2570" y="138"/>
                </a:lnTo>
                <a:lnTo>
                  <a:pt x="2808" y="174"/>
                </a:lnTo>
                <a:lnTo>
                  <a:pt x="3058" y="216"/>
                </a:lnTo>
                <a:lnTo>
                  <a:pt x="3320" y="266"/>
                </a:lnTo>
                <a:lnTo>
                  <a:pt x="3594" y="320"/>
                </a:lnTo>
                <a:lnTo>
                  <a:pt x="3880" y="380"/>
                </a:lnTo>
                <a:lnTo>
                  <a:pt x="4178" y="448"/>
                </a:lnTo>
                <a:lnTo>
                  <a:pt x="4488" y="522"/>
                </a:lnTo>
                <a:lnTo>
                  <a:pt x="4810" y="604"/>
                </a:lnTo>
                <a:lnTo>
                  <a:pt x="5144" y="694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8" name="Freeform 26"/>
          <p:cNvSpPr>
            <a:spLocks/>
          </p:cNvSpPr>
          <p:nvPr/>
        </p:nvSpPr>
        <p:spPr bwMode="hidden">
          <a:xfrm>
            <a:off x="5610225" y="4073525"/>
            <a:ext cx="3306763" cy="652463"/>
          </a:xfrm>
          <a:custGeom>
            <a:avLst/>
            <a:gdLst>
              <a:gd name="T0" fmla="*/ 0 w 3112"/>
              <a:gd name="T1" fmla="*/ 2147483647 h 584"/>
              <a:gd name="T2" fmla="*/ 0 w 3112"/>
              <a:gd name="T3" fmla="*/ 2147483647 h 584"/>
              <a:gd name="T4" fmla="*/ 2147483647 w 3112"/>
              <a:gd name="T5" fmla="*/ 2147483647 h 584"/>
              <a:gd name="T6" fmla="*/ 2147483647 w 3112"/>
              <a:gd name="T7" fmla="*/ 2147483647 h 584"/>
              <a:gd name="T8" fmla="*/ 2147483647 w 3112"/>
              <a:gd name="T9" fmla="*/ 2147483647 h 584"/>
              <a:gd name="T10" fmla="*/ 2147483647 w 3112"/>
              <a:gd name="T11" fmla="*/ 2147483647 h 584"/>
              <a:gd name="T12" fmla="*/ 2147483647 w 3112"/>
              <a:gd name="T13" fmla="*/ 2147483647 h 584"/>
              <a:gd name="T14" fmla="*/ 2147483647 w 3112"/>
              <a:gd name="T15" fmla="*/ 2147483647 h 584"/>
              <a:gd name="T16" fmla="*/ 2147483647 w 3112"/>
              <a:gd name="T17" fmla="*/ 2147483647 h 584"/>
              <a:gd name="T18" fmla="*/ 2147483647 w 3112"/>
              <a:gd name="T19" fmla="*/ 2147483647 h 584"/>
              <a:gd name="T20" fmla="*/ 2147483647 w 3112"/>
              <a:gd name="T21" fmla="*/ 2147483647 h 584"/>
              <a:gd name="T22" fmla="*/ 2147483647 w 3112"/>
              <a:gd name="T23" fmla="*/ 2147483647 h 584"/>
              <a:gd name="T24" fmla="*/ 2147483647 w 3112"/>
              <a:gd name="T25" fmla="*/ 2147483647 h 584"/>
              <a:gd name="T26" fmla="*/ 2147483647 w 3112"/>
              <a:gd name="T27" fmla="*/ 2147483647 h 584"/>
              <a:gd name="T28" fmla="*/ 2147483647 w 3112"/>
              <a:gd name="T29" fmla="*/ 2147483647 h 584"/>
              <a:gd name="T30" fmla="*/ 2147483647 w 3112"/>
              <a:gd name="T31" fmla="*/ 2147483647 h 584"/>
              <a:gd name="T32" fmla="*/ 2147483647 w 3112"/>
              <a:gd name="T33" fmla="*/ 2147483647 h 584"/>
              <a:gd name="T34" fmla="*/ 2147483647 w 3112"/>
              <a:gd name="T35" fmla="*/ 2147483647 h 584"/>
              <a:gd name="T36" fmla="*/ 2147483647 w 3112"/>
              <a:gd name="T37" fmla="*/ 2147483647 h 584"/>
              <a:gd name="T38" fmla="*/ 2147483647 w 3112"/>
              <a:gd name="T39" fmla="*/ 0 h 5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112" h="584">
                <a:moveTo>
                  <a:pt x="0" y="584"/>
                </a:moveTo>
                <a:lnTo>
                  <a:pt x="0" y="584"/>
                </a:lnTo>
                <a:lnTo>
                  <a:pt x="90" y="560"/>
                </a:lnTo>
                <a:lnTo>
                  <a:pt x="336" y="498"/>
                </a:lnTo>
                <a:lnTo>
                  <a:pt x="506" y="456"/>
                </a:lnTo>
                <a:lnTo>
                  <a:pt x="702" y="410"/>
                </a:lnTo>
                <a:lnTo>
                  <a:pt x="920" y="360"/>
                </a:lnTo>
                <a:lnTo>
                  <a:pt x="1154" y="306"/>
                </a:lnTo>
                <a:lnTo>
                  <a:pt x="1402" y="254"/>
                </a:lnTo>
                <a:lnTo>
                  <a:pt x="1656" y="202"/>
                </a:lnTo>
                <a:lnTo>
                  <a:pt x="1916" y="154"/>
                </a:lnTo>
                <a:lnTo>
                  <a:pt x="2174" y="108"/>
                </a:lnTo>
                <a:lnTo>
                  <a:pt x="2302" y="88"/>
                </a:lnTo>
                <a:lnTo>
                  <a:pt x="2426" y="68"/>
                </a:lnTo>
                <a:lnTo>
                  <a:pt x="2550" y="52"/>
                </a:lnTo>
                <a:lnTo>
                  <a:pt x="2670" y="36"/>
                </a:lnTo>
                <a:lnTo>
                  <a:pt x="2788" y="24"/>
                </a:lnTo>
                <a:lnTo>
                  <a:pt x="2900" y="14"/>
                </a:lnTo>
                <a:lnTo>
                  <a:pt x="3008" y="6"/>
                </a:lnTo>
                <a:lnTo>
                  <a:pt x="3112" y="0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 useBgFill="1">
        <p:nvSpPr>
          <p:cNvPr id="9" name="Freeform 10"/>
          <p:cNvSpPr>
            <a:spLocks/>
          </p:cNvSpPr>
          <p:nvPr/>
        </p:nvSpPr>
        <p:spPr bwMode="hidden">
          <a:xfrm>
            <a:off x="211138" y="4059238"/>
            <a:ext cx="8723312" cy="1328737"/>
          </a:xfrm>
          <a:custGeom>
            <a:avLst/>
            <a:gdLst>
              <a:gd name="T0" fmla="*/ 2147483647 w 8196"/>
              <a:gd name="T1" fmla="*/ 2147483647 h 1192"/>
              <a:gd name="T2" fmla="*/ 2147483647 w 8196"/>
              <a:gd name="T3" fmla="*/ 2147483647 h 1192"/>
              <a:gd name="T4" fmla="*/ 2147483647 w 8196"/>
              <a:gd name="T5" fmla="*/ 2147483647 h 1192"/>
              <a:gd name="T6" fmla="*/ 2147483647 w 8196"/>
              <a:gd name="T7" fmla="*/ 2147483647 h 1192"/>
              <a:gd name="T8" fmla="*/ 2147483647 w 8196"/>
              <a:gd name="T9" fmla="*/ 2147483647 h 1192"/>
              <a:gd name="T10" fmla="*/ 2147483647 w 8196"/>
              <a:gd name="T11" fmla="*/ 2147483647 h 1192"/>
              <a:gd name="T12" fmla="*/ 2147483647 w 8196"/>
              <a:gd name="T13" fmla="*/ 2147483647 h 1192"/>
              <a:gd name="T14" fmla="*/ 2147483647 w 8196"/>
              <a:gd name="T15" fmla="*/ 2147483647 h 1192"/>
              <a:gd name="T16" fmla="*/ 2147483647 w 8196"/>
              <a:gd name="T17" fmla="*/ 2147483647 h 1192"/>
              <a:gd name="T18" fmla="*/ 2147483647 w 8196"/>
              <a:gd name="T19" fmla="*/ 2147483647 h 1192"/>
              <a:gd name="T20" fmla="*/ 2147483647 w 8196"/>
              <a:gd name="T21" fmla="*/ 2147483647 h 1192"/>
              <a:gd name="T22" fmla="*/ 2147483647 w 8196"/>
              <a:gd name="T23" fmla="*/ 2147483647 h 1192"/>
              <a:gd name="T24" fmla="*/ 2147483647 w 8196"/>
              <a:gd name="T25" fmla="*/ 2147483647 h 1192"/>
              <a:gd name="T26" fmla="*/ 2147483647 w 8196"/>
              <a:gd name="T27" fmla="*/ 2147483647 h 1192"/>
              <a:gd name="T28" fmla="*/ 2147483647 w 8196"/>
              <a:gd name="T29" fmla="*/ 2147483647 h 1192"/>
              <a:gd name="T30" fmla="*/ 2147483647 w 8196"/>
              <a:gd name="T31" fmla="*/ 2147483647 h 1192"/>
              <a:gd name="T32" fmla="*/ 2147483647 w 8196"/>
              <a:gd name="T33" fmla="*/ 2147483647 h 1192"/>
              <a:gd name="T34" fmla="*/ 2147483647 w 8196"/>
              <a:gd name="T35" fmla="*/ 2147483647 h 1192"/>
              <a:gd name="T36" fmla="*/ 2147483647 w 8196"/>
              <a:gd name="T37" fmla="*/ 2147483647 h 1192"/>
              <a:gd name="T38" fmla="*/ 2147483647 w 8196"/>
              <a:gd name="T39" fmla="*/ 2147483647 h 1192"/>
              <a:gd name="T40" fmla="*/ 2147483647 w 8196"/>
              <a:gd name="T41" fmla="*/ 2147483647 h 1192"/>
              <a:gd name="T42" fmla="*/ 2147483647 w 8196"/>
              <a:gd name="T43" fmla="*/ 2147483647 h 1192"/>
              <a:gd name="T44" fmla="*/ 2147483647 w 8196"/>
              <a:gd name="T45" fmla="*/ 0 h 1192"/>
              <a:gd name="T46" fmla="*/ 2147483647 w 8196"/>
              <a:gd name="T47" fmla="*/ 2147483647 h 1192"/>
              <a:gd name="T48" fmla="*/ 2147483647 w 8196"/>
              <a:gd name="T49" fmla="*/ 2147483647 h 1192"/>
              <a:gd name="T50" fmla="*/ 2147483647 w 8196"/>
              <a:gd name="T51" fmla="*/ 2147483647 h 1192"/>
              <a:gd name="T52" fmla="*/ 2147483647 w 8196"/>
              <a:gd name="T53" fmla="*/ 2147483647 h 1192"/>
              <a:gd name="T54" fmla="*/ 2147483647 w 8196"/>
              <a:gd name="T55" fmla="*/ 2147483647 h 1192"/>
              <a:gd name="T56" fmla="*/ 2147483647 w 8196"/>
              <a:gd name="T57" fmla="*/ 2147483647 h 1192"/>
              <a:gd name="T58" fmla="*/ 2147483647 w 8196"/>
              <a:gd name="T59" fmla="*/ 2147483647 h 1192"/>
              <a:gd name="T60" fmla="*/ 2147483647 w 8196"/>
              <a:gd name="T61" fmla="*/ 2147483647 h 1192"/>
              <a:gd name="T62" fmla="*/ 0 w 8196"/>
              <a:gd name="T63" fmla="*/ 2147483647 h 1192"/>
              <a:gd name="T64" fmla="*/ 2147483647 w 8196"/>
              <a:gd name="T65" fmla="*/ 2147483647 h 1192"/>
              <a:gd name="T66" fmla="*/ 2147483647 w 8196"/>
              <a:gd name="T67" fmla="*/ 2147483647 h 1192"/>
              <a:gd name="T68" fmla="*/ 2147483647 w 8196"/>
              <a:gd name="T69" fmla="*/ 2147483647 h 1192"/>
              <a:gd name="T70" fmla="*/ 2147483647 w 8196"/>
              <a:gd name="T71" fmla="*/ 2147483647 h 119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196" h="1192">
                <a:moveTo>
                  <a:pt x="8192" y="512"/>
                </a:moveTo>
                <a:lnTo>
                  <a:pt x="8192" y="512"/>
                </a:lnTo>
                <a:lnTo>
                  <a:pt x="8116" y="542"/>
                </a:lnTo>
                <a:lnTo>
                  <a:pt x="8040" y="570"/>
                </a:lnTo>
                <a:lnTo>
                  <a:pt x="7960" y="596"/>
                </a:lnTo>
                <a:lnTo>
                  <a:pt x="7878" y="620"/>
                </a:lnTo>
                <a:lnTo>
                  <a:pt x="7794" y="644"/>
                </a:lnTo>
                <a:lnTo>
                  <a:pt x="7706" y="666"/>
                </a:lnTo>
                <a:lnTo>
                  <a:pt x="7616" y="684"/>
                </a:lnTo>
                <a:lnTo>
                  <a:pt x="7522" y="702"/>
                </a:lnTo>
                <a:lnTo>
                  <a:pt x="7424" y="718"/>
                </a:lnTo>
                <a:lnTo>
                  <a:pt x="7322" y="730"/>
                </a:lnTo>
                <a:lnTo>
                  <a:pt x="7216" y="742"/>
                </a:lnTo>
                <a:lnTo>
                  <a:pt x="7106" y="750"/>
                </a:lnTo>
                <a:lnTo>
                  <a:pt x="6992" y="758"/>
                </a:lnTo>
                <a:lnTo>
                  <a:pt x="6872" y="762"/>
                </a:lnTo>
                <a:lnTo>
                  <a:pt x="6748" y="762"/>
                </a:lnTo>
                <a:lnTo>
                  <a:pt x="6618" y="760"/>
                </a:lnTo>
                <a:lnTo>
                  <a:pt x="6482" y="756"/>
                </a:lnTo>
                <a:lnTo>
                  <a:pt x="6342" y="750"/>
                </a:lnTo>
                <a:lnTo>
                  <a:pt x="6196" y="740"/>
                </a:lnTo>
                <a:lnTo>
                  <a:pt x="6042" y="726"/>
                </a:lnTo>
                <a:lnTo>
                  <a:pt x="5882" y="710"/>
                </a:lnTo>
                <a:lnTo>
                  <a:pt x="5716" y="690"/>
                </a:lnTo>
                <a:lnTo>
                  <a:pt x="5544" y="668"/>
                </a:lnTo>
                <a:lnTo>
                  <a:pt x="5364" y="642"/>
                </a:lnTo>
                <a:lnTo>
                  <a:pt x="5176" y="612"/>
                </a:lnTo>
                <a:lnTo>
                  <a:pt x="4982" y="578"/>
                </a:lnTo>
                <a:lnTo>
                  <a:pt x="4778" y="540"/>
                </a:lnTo>
                <a:lnTo>
                  <a:pt x="4568" y="500"/>
                </a:lnTo>
                <a:lnTo>
                  <a:pt x="4348" y="454"/>
                </a:lnTo>
                <a:lnTo>
                  <a:pt x="4122" y="406"/>
                </a:lnTo>
                <a:lnTo>
                  <a:pt x="3886" y="354"/>
                </a:lnTo>
                <a:lnTo>
                  <a:pt x="3640" y="296"/>
                </a:lnTo>
                <a:lnTo>
                  <a:pt x="3396" y="240"/>
                </a:lnTo>
                <a:lnTo>
                  <a:pt x="3160" y="192"/>
                </a:lnTo>
                <a:lnTo>
                  <a:pt x="2934" y="148"/>
                </a:lnTo>
                <a:lnTo>
                  <a:pt x="2718" y="112"/>
                </a:lnTo>
                <a:lnTo>
                  <a:pt x="2512" y="82"/>
                </a:lnTo>
                <a:lnTo>
                  <a:pt x="2314" y="56"/>
                </a:lnTo>
                <a:lnTo>
                  <a:pt x="2126" y="36"/>
                </a:lnTo>
                <a:lnTo>
                  <a:pt x="1948" y="20"/>
                </a:lnTo>
                <a:lnTo>
                  <a:pt x="1776" y="10"/>
                </a:lnTo>
                <a:lnTo>
                  <a:pt x="1616" y="2"/>
                </a:lnTo>
                <a:lnTo>
                  <a:pt x="1462" y="0"/>
                </a:lnTo>
                <a:lnTo>
                  <a:pt x="1318" y="0"/>
                </a:lnTo>
                <a:lnTo>
                  <a:pt x="1182" y="4"/>
                </a:lnTo>
                <a:lnTo>
                  <a:pt x="1054" y="10"/>
                </a:lnTo>
                <a:lnTo>
                  <a:pt x="934" y="20"/>
                </a:lnTo>
                <a:lnTo>
                  <a:pt x="822" y="30"/>
                </a:lnTo>
                <a:lnTo>
                  <a:pt x="716" y="44"/>
                </a:lnTo>
                <a:lnTo>
                  <a:pt x="620" y="58"/>
                </a:lnTo>
                <a:lnTo>
                  <a:pt x="530" y="74"/>
                </a:lnTo>
                <a:lnTo>
                  <a:pt x="450" y="92"/>
                </a:lnTo>
                <a:lnTo>
                  <a:pt x="374" y="108"/>
                </a:lnTo>
                <a:lnTo>
                  <a:pt x="308" y="126"/>
                </a:lnTo>
                <a:lnTo>
                  <a:pt x="248" y="144"/>
                </a:lnTo>
                <a:lnTo>
                  <a:pt x="194" y="160"/>
                </a:lnTo>
                <a:lnTo>
                  <a:pt x="148" y="176"/>
                </a:lnTo>
                <a:lnTo>
                  <a:pt x="108" y="192"/>
                </a:lnTo>
                <a:lnTo>
                  <a:pt x="48" y="216"/>
                </a:lnTo>
                <a:lnTo>
                  <a:pt x="12" y="234"/>
                </a:lnTo>
                <a:lnTo>
                  <a:pt x="0" y="240"/>
                </a:lnTo>
                <a:lnTo>
                  <a:pt x="0" y="1192"/>
                </a:lnTo>
                <a:lnTo>
                  <a:pt x="8192" y="1192"/>
                </a:lnTo>
                <a:lnTo>
                  <a:pt x="8196" y="1186"/>
                </a:lnTo>
                <a:lnTo>
                  <a:pt x="8196" y="510"/>
                </a:lnTo>
                <a:lnTo>
                  <a:pt x="8192" y="512"/>
                </a:lnTo>
                <a:close/>
              </a:path>
            </a:pathLst>
          </a:cu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0032" y="2463560"/>
            <a:ext cx="7772400" cy="1524000"/>
          </a:xfrm>
        </p:spPr>
        <p:txBody>
          <a:bodyPr anchor="t">
            <a:normAutofit/>
          </a:bodyPr>
          <a:lstStyle>
            <a:lvl1pPr algn="ctr">
              <a:defRPr sz="44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67365" y="1437448"/>
            <a:ext cx="6417734" cy="939801"/>
          </a:xfrm>
        </p:spPr>
        <p:txBody>
          <a:bodyPr anchor="b"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0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167B7D-34EB-440E-924C-DB966C77C7A5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9337C5-B898-42B8-84DC-38B56FCF05E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742273"/>
      </p:ext>
    </p:extLst>
  </p:cSld>
  <p:clrMapOvr>
    <a:masterClrMapping/>
  </p:clrMapOvr>
  <p:transition spd="slow">
    <p:wipe/>
  </p:transition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3"/>
          </p:nvPr>
        </p:nvSpPr>
        <p:spPr>
          <a:xfrm>
            <a:off x="676655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/>
          </p:nvPr>
        </p:nvSpPr>
        <p:spPr>
          <a:xfrm>
            <a:off x="4645152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D01C5B-83C7-4DF8-A0CF-A89A2A224A24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7025EF-7642-46AC-AED1-50BA80D7E3E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31703800"/>
      </p:ext>
    </p:extLst>
  </p:cSld>
  <p:clrMapOvr>
    <a:masterClrMapping/>
  </p:clrMapOvr>
  <p:transition spd="slow">
    <p:wipe/>
  </p:transition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6656" y="2678114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77332" y="3429000"/>
            <a:ext cx="3820055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8200" y="2678113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 i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3429000"/>
            <a:ext cx="3822192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F14EFF-4400-44D7-AAA9-6D5F89E5B38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272ED1-DB4E-4DBF-B6CB-18608D5885D0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0911170"/>
      </p:ext>
    </p:extLst>
  </p:cSld>
  <p:clrMapOvr>
    <a:masterClrMapping/>
  </p:clrMapOvr>
  <p:transition spd="slow">
    <p:wipe/>
  </p:transition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553679-A0E6-4D31-96F2-05900D4DA2A0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5A842E-1DC1-4F0A-A3AA-DD19E0F878F8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1326179"/>
      </p:ext>
    </p:extLst>
  </p:cSld>
  <p:clrMapOvr>
    <a:masterClrMapping/>
  </p:clrMapOvr>
  <p:transition spd="slow">
    <p:wipe/>
  </p:transition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1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3" name="Group 5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0325"/>
            <a:chOff x="-3905251" y="4294188"/>
            <a:chExt cx="13027839" cy="1892300"/>
          </a:xfrm>
        </p:grpSpPr>
        <p:sp>
          <p:nvSpPr>
            <p:cNvPr id="4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5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6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8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9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450B2E-A816-453F-A706-56F197FC9C5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0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912660-218F-46CD-9A6B-434C4D57688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5860295"/>
      </p:ext>
    </p:extLst>
  </p:cSld>
  <p:clrMapOvr>
    <a:masterClrMapping/>
  </p:clrMapOvr>
  <p:transition spd="slow">
    <p:wipe/>
  </p:transition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23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28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4400" y="3581400"/>
            <a:ext cx="3352800" cy="1905001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22" name="Title 21"/>
          <p:cNvSpPr>
            <a:spLocks noGrp="1"/>
          </p:cNvSpPr>
          <p:nvPr>
            <p:ph type="title"/>
          </p:nvPr>
        </p:nvSpPr>
        <p:spPr>
          <a:xfrm>
            <a:off x="914400" y="2286000"/>
            <a:ext cx="3352800" cy="1252728"/>
          </a:xfrm>
        </p:spPr>
        <p:txBody>
          <a:bodyPr anchor="b">
            <a:noAutofit/>
          </a:bodyPr>
          <a:lstStyle>
            <a:lvl1pPr algn="l">
              <a:defRPr sz="3200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51962" y="1828800"/>
            <a:ext cx="3904076" cy="3810000"/>
          </a:xfrm>
        </p:spPr>
        <p:txBody>
          <a:bodyPr anchor="ctr"/>
          <a:lstStyle>
            <a:lvl1pPr>
              <a:buClr>
                <a:schemeClr val="bg1"/>
              </a:buClr>
              <a:defRPr sz="2200">
                <a:solidFill>
                  <a:schemeClr val="tx2"/>
                </a:solidFill>
              </a:defRPr>
            </a:lvl1pPr>
            <a:lvl2pPr>
              <a:buClr>
                <a:schemeClr val="bg1"/>
              </a:buClr>
              <a:defRPr sz="2000">
                <a:solidFill>
                  <a:schemeClr val="tx2"/>
                </a:solidFill>
              </a:defRPr>
            </a:lvl2pPr>
            <a:lvl3pPr>
              <a:buClr>
                <a:schemeClr val="bg1"/>
              </a:buClr>
              <a:defRPr sz="1800">
                <a:solidFill>
                  <a:schemeClr val="tx2"/>
                </a:solidFill>
              </a:defRPr>
            </a:lvl3pPr>
            <a:lvl4pPr>
              <a:buClr>
                <a:schemeClr val="bg1"/>
              </a:buClr>
              <a:defRPr sz="1600">
                <a:solidFill>
                  <a:schemeClr val="tx2"/>
                </a:solidFill>
              </a:defRPr>
            </a:lvl4pPr>
            <a:lvl5pPr>
              <a:buClr>
                <a:schemeClr val="bg1"/>
              </a:buClr>
              <a:defRPr sz="1600">
                <a:solidFill>
                  <a:schemeClr val="tx2"/>
                </a:solidFill>
              </a:defRPr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0E0E062-534C-4F7D-93BF-B2BFDC67B26B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B359C0-0683-46F0-8D72-E432E96826E7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06174821"/>
      </p:ext>
    </p:extLst>
  </p:cSld>
  <p:clrMapOvr>
    <a:masterClrMapping/>
  </p:clrMapOvr>
  <p:transition spd="slow">
    <p:wipe/>
  </p:transition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8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74155" y="338667"/>
            <a:ext cx="3812645" cy="2429934"/>
          </a:xfrm>
        </p:spPr>
        <p:txBody>
          <a:bodyPr anchor="b">
            <a:normAutofit/>
          </a:bodyPr>
          <a:lstStyle>
            <a:lvl1pPr algn="l">
              <a:defRPr sz="2800" b="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868333" y="2785533"/>
            <a:ext cx="3818467" cy="2421467"/>
          </a:xfrm>
        </p:spPr>
        <p:txBody>
          <a:bodyPr>
            <a:normAutofit/>
          </a:bodyPr>
          <a:lstStyle>
            <a:lvl1pPr marL="0" indent="0">
              <a:buNone/>
              <a:defRPr sz="18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838200" y="1371600"/>
            <a:ext cx="3566160" cy="2926080"/>
          </a:xfrm>
          <a:prstGeom prst="roundRect">
            <a:avLst>
              <a:gd name="adj" fmla="val 3924"/>
            </a:avLst>
          </a:prstGeom>
          <a:solidFill>
            <a:schemeClr val="accent1"/>
          </a:solidFill>
          <a:ln>
            <a:noFill/>
          </a:ln>
          <a:effectLst>
            <a:reflection blurRad="12700" stA="30000" endPos="30000" dist="5000" dir="5400000" sy="-100000" algn="bl" rotWithShape="0"/>
          </a:effectLst>
          <a:scene3d>
            <a:camera prst="perspectiveContrastingLeftFacing" fov="600000">
              <a:rot lat="240000" lon="19799999" rev="0"/>
            </a:camera>
            <a:lightRig rig="threePt" dir="t">
              <a:rot lat="0" lon="0" rev="2700000"/>
            </a:lightRig>
          </a:scene3d>
          <a:sp3d>
            <a:bevelT w="44450" h="31750"/>
          </a:sp3d>
        </p:spPr>
        <p:txBody>
          <a:bodyPr rtlCol="0">
            <a:normAutofit/>
          </a:bodyPr>
          <a:lstStyle>
            <a:lvl1pPr marL="0" indent="0" algn="ctr">
              <a:buNone/>
              <a:defRPr sz="3200">
                <a:solidFill>
                  <a:schemeClr val="bg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C27636-638F-4751-96C3-96438874F2F7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CD76AC-0DEE-4CBB-A251-3CF24C3DC75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50871973"/>
      </p:ext>
    </p:extLst>
  </p:cSld>
  <p:clrMapOvr>
    <a:masterClrMapping/>
  </p:clrMapOvr>
  <p:transition spd="slow">
    <p:wipe/>
  </p:transition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ctr"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6042C2-2500-4196-92DE-2E23788A1B8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09C1BA-C6A4-43EB-AAF7-680D422C88C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824779"/>
      </p:ext>
    </p:extLst>
  </p:cSld>
  <p:clrMapOvr>
    <a:masterClrMapping/>
  </p:clrMapOvr>
  <p:transition spd="slow">
    <p:wipe/>
  </p:transition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20"/>
          <p:cNvSpPr/>
          <p:nvPr/>
        </p:nvSpPr>
        <p:spPr bwMode="hidden"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14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9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1447800"/>
            <a:ext cx="2057400" cy="4487333"/>
          </a:xfrm>
        </p:spPr>
        <p:txBody>
          <a:bodyPr vert="eaVert"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447800"/>
            <a:ext cx="6019800" cy="4487334"/>
          </a:xfrm>
        </p:spPr>
        <p:txBody>
          <a:bodyPr vert="eaVert"/>
          <a:lstStyle>
            <a:lvl1pPr>
              <a:buClr>
                <a:schemeClr val="accent1"/>
              </a:buClr>
              <a:defRPr/>
            </a:lvl1pPr>
            <a:lvl2pPr>
              <a:buClr>
                <a:schemeClr val="accent1"/>
              </a:buClr>
              <a:defRPr/>
            </a:lvl2pPr>
            <a:lvl3pPr>
              <a:buClr>
                <a:schemeClr val="accent1"/>
              </a:buClr>
              <a:defRPr/>
            </a:lvl3pPr>
            <a:lvl4pPr>
              <a:buClr>
                <a:schemeClr val="accent1"/>
              </a:buClr>
              <a:defRPr/>
            </a:lvl4pPr>
            <a:lvl5pPr>
              <a:buClr>
                <a:schemeClr val="accent1"/>
              </a:buClr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6CDCF7-13FB-4B3F-A441-25394D659BA6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8EBC28-916C-4EC4-A72B-C60A8D483E4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3186934"/>
      </p:ext>
    </p:extLst>
  </p:cSld>
  <p:clrMapOvr>
    <a:masterClrMapping/>
  </p:clrMapOvr>
  <p:transition spd="slow">
    <p:wipe/>
  </p:transition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5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9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600200"/>
            <a:ext cx="7772400" cy="1780108"/>
          </a:xfrm>
        </p:spPr>
        <p:txBody>
          <a:bodyPr anchor="b">
            <a:normAutofit/>
          </a:bodyPr>
          <a:lstStyle>
            <a:lvl1pPr>
              <a:defRPr sz="440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556001"/>
            <a:ext cx="6400800" cy="1473200"/>
          </a:xfrm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82E328-32DD-4799-9BF7-0140C76A467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C41A3B-BF38-4FDE-9B78-38F770EF1152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9213603"/>
      </p:ext>
    </p:extLst>
  </p:cSld>
  <p:clrMapOvr>
    <a:masterClrMapping/>
  </p:clrMapOvr>
  <p:transition spd="slow">
    <p:wipe/>
  </p:transition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8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74155" y="338667"/>
            <a:ext cx="3812645" cy="2429934"/>
          </a:xfrm>
        </p:spPr>
        <p:txBody>
          <a:bodyPr anchor="b">
            <a:normAutofit/>
          </a:bodyPr>
          <a:lstStyle>
            <a:lvl1pPr algn="l">
              <a:defRPr sz="2800" b="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868333" y="2785533"/>
            <a:ext cx="3818467" cy="2421467"/>
          </a:xfrm>
        </p:spPr>
        <p:txBody>
          <a:bodyPr>
            <a:normAutofit/>
          </a:bodyPr>
          <a:lstStyle>
            <a:lvl1pPr marL="0" indent="0">
              <a:buNone/>
              <a:defRPr sz="18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838200" y="1371600"/>
            <a:ext cx="3566160" cy="2926080"/>
          </a:xfrm>
          <a:prstGeom prst="roundRect">
            <a:avLst>
              <a:gd name="adj" fmla="val 3924"/>
            </a:avLst>
          </a:prstGeom>
          <a:solidFill>
            <a:schemeClr val="accent1"/>
          </a:solidFill>
          <a:ln>
            <a:noFill/>
          </a:ln>
          <a:effectLst>
            <a:reflection blurRad="12700" stA="30000" endPos="30000" dist="5000" dir="5400000" sy="-100000" algn="bl" rotWithShape="0"/>
          </a:effectLst>
          <a:scene3d>
            <a:camera prst="perspectiveContrastingLeftFacing" fov="600000">
              <a:rot lat="240000" lon="19799999" rev="0"/>
            </a:camera>
            <a:lightRig rig="threePt" dir="t">
              <a:rot lat="0" lon="0" rev="2700000"/>
            </a:lightRig>
          </a:scene3d>
          <a:sp3d>
            <a:bevelT w="44450" h="31750"/>
          </a:sp3d>
        </p:spPr>
        <p:txBody>
          <a:bodyPr rtlCol="0">
            <a:normAutofit/>
          </a:bodyPr>
          <a:lstStyle>
            <a:lvl1pPr marL="0" indent="0" algn="ctr">
              <a:buNone/>
              <a:defRPr sz="3200">
                <a:solidFill>
                  <a:schemeClr val="bg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C27636-638F-4751-96C3-96438874F2F7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CD76AC-0DEE-4CBB-A251-3CF24C3DC75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8979723"/>
      </p:ext>
    </p:extLst>
  </p:cSld>
  <p:clrMapOvr>
    <a:masterClrMapping/>
  </p:clrMapOvr>
  <p:transition spd="slow">
    <p:wipe/>
  </p:transition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F243F51-98A4-455E-AA39-B4C3F9DAAEF3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BA33221-AC99-4029-975A-DB58881AFA3B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4820197"/>
      </p:ext>
    </p:extLst>
  </p:cSld>
  <p:clrMapOvr>
    <a:masterClrMapping/>
  </p:clrMapOvr>
  <p:transition spd="slow">
    <p:wipe/>
  </p:transition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3"/>
          <p:cNvSpPr/>
          <p:nvPr/>
        </p:nvSpPr>
        <p:spPr>
          <a:xfrm>
            <a:off x="228600" y="228600"/>
            <a:ext cx="8696325" cy="4737100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Freeform 14"/>
          <p:cNvSpPr>
            <a:spLocks/>
          </p:cNvSpPr>
          <p:nvPr/>
        </p:nvSpPr>
        <p:spPr bwMode="hidden">
          <a:xfrm>
            <a:off x="6046788" y="4203700"/>
            <a:ext cx="2876550" cy="714375"/>
          </a:xfrm>
          <a:custGeom>
            <a:avLst/>
            <a:gdLst>
              <a:gd name="T0" fmla="*/ 2147483647 w 2706"/>
              <a:gd name="T1" fmla="*/ 0 h 640"/>
              <a:gd name="T2" fmla="*/ 2147483647 w 2706"/>
              <a:gd name="T3" fmla="*/ 0 h 640"/>
              <a:gd name="T4" fmla="*/ 2147483647 w 2706"/>
              <a:gd name="T5" fmla="*/ 2147483647 h 640"/>
              <a:gd name="T6" fmla="*/ 2147483647 w 2706"/>
              <a:gd name="T7" fmla="*/ 2147483647 h 640"/>
              <a:gd name="T8" fmla="*/ 2147483647 w 2706"/>
              <a:gd name="T9" fmla="*/ 2147483647 h 640"/>
              <a:gd name="T10" fmla="*/ 2147483647 w 2706"/>
              <a:gd name="T11" fmla="*/ 2147483647 h 640"/>
              <a:gd name="T12" fmla="*/ 2147483647 w 2706"/>
              <a:gd name="T13" fmla="*/ 2147483647 h 640"/>
              <a:gd name="T14" fmla="*/ 2147483647 w 2706"/>
              <a:gd name="T15" fmla="*/ 2147483647 h 640"/>
              <a:gd name="T16" fmla="*/ 2147483647 w 2706"/>
              <a:gd name="T17" fmla="*/ 2147483647 h 640"/>
              <a:gd name="T18" fmla="*/ 2147483647 w 2706"/>
              <a:gd name="T19" fmla="*/ 2147483647 h 640"/>
              <a:gd name="T20" fmla="*/ 2147483647 w 2706"/>
              <a:gd name="T21" fmla="*/ 2147483647 h 640"/>
              <a:gd name="T22" fmla="*/ 2147483647 w 2706"/>
              <a:gd name="T23" fmla="*/ 2147483647 h 640"/>
              <a:gd name="T24" fmla="*/ 2147483647 w 2706"/>
              <a:gd name="T25" fmla="*/ 2147483647 h 640"/>
              <a:gd name="T26" fmla="*/ 2147483647 w 2706"/>
              <a:gd name="T27" fmla="*/ 2147483647 h 640"/>
              <a:gd name="T28" fmla="*/ 2147483647 w 2706"/>
              <a:gd name="T29" fmla="*/ 2147483647 h 640"/>
              <a:gd name="T30" fmla="*/ 2147483647 w 2706"/>
              <a:gd name="T31" fmla="*/ 2147483647 h 640"/>
              <a:gd name="T32" fmla="*/ 2147483647 w 2706"/>
              <a:gd name="T33" fmla="*/ 2147483647 h 640"/>
              <a:gd name="T34" fmla="*/ 2147483647 w 2706"/>
              <a:gd name="T35" fmla="*/ 2147483647 h 640"/>
              <a:gd name="T36" fmla="*/ 0 w 2706"/>
              <a:gd name="T37" fmla="*/ 2147483647 h 640"/>
              <a:gd name="T38" fmla="*/ 0 w 2706"/>
              <a:gd name="T39" fmla="*/ 2147483647 h 640"/>
              <a:gd name="T40" fmla="*/ 2147483647 w 2706"/>
              <a:gd name="T41" fmla="*/ 2147483647 h 640"/>
              <a:gd name="T42" fmla="*/ 2147483647 w 2706"/>
              <a:gd name="T43" fmla="*/ 2147483647 h 640"/>
              <a:gd name="T44" fmla="*/ 2147483647 w 2706"/>
              <a:gd name="T45" fmla="*/ 2147483647 h 640"/>
              <a:gd name="T46" fmla="*/ 2147483647 w 2706"/>
              <a:gd name="T47" fmla="*/ 2147483647 h 640"/>
              <a:gd name="T48" fmla="*/ 2147483647 w 2706"/>
              <a:gd name="T49" fmla="*/ 2147483647 h 640"/>
              <a:gd name="T50" fmla="*/ 2147483647 w 2706"/>
              <a:gd name="T51" fmla="*/ 2147483647 h 640"/>
              <a:gd name="T52" fmla="*/ 2147483647 w 2706"/>
              <a:gd name="T53" fmla="*/ 2147483647 h 640"/>
              <a:gd name="T54" fmla="*/ 2147483647 w 2706"/>
              <a:gd name="T55" fmla="*/ 2147483647 h 640"/>
              <a:gd name="T56" fmla="*/ 2147483647 w 2706"/>
              <a:gd name="T57" fmla="*/ 2147483647 h 640"/>
              <a:gd name="T58" fmla="*/ 2147483647 w 2706"/>
              <a:gd name="T59" fmla="*/ 2147483647 h 640"/>
              <a:gd name="T60" fmla="*/ 2147483647 w 2706"/>
              <a:gd name="T61" fmla="*/ 2147483647 h 640"/>
              <a:gd name="T62" fmla="*/ 2147483647 w 2706"/>
              <a:gd name="T63" fmla="*/ 2147483647 h 640"/>
              <a:gd name="T64" fmla="*/ 2147483647 w 2706"/>
              <a:gd name="T65" fmla="*/ 2147483647 h 640"/>
              <a:gd name="T66" fmla="*/ 2147483647 w 2706"/>
              <a:gd name="T67" fmla="*/ 2147483647 h 640"/>
              <a:gd name="T68" fmla="*/ 2147483647 w 2706"/>
              <a:gd name="T69" fmla="*/ 2147483647 h 640"/>
              <a:gd name="T70" fmla="*/ 2147483647 w 2706"/>
              <a:gd name="T71" fmla="*/ 2147483647 h 640"/>
              <a:gd name="T72" fmla="*/ 2147483647 w 2706"/>
              <a:gd name="T73" fmla="*/ 2147483647 h 640"/>
              <a:gd name="T74" fmla="*/ 2147483647 w 2706"/>
              <a:gd name="T75" fmla="*/ 2147483647 h 640"/>
              <a:gd name="T76" fmla="*/ 2147483647 w 2706"/>
              <a:gd name="T77" fmla="*/ 2147483647 h 640"/>
              <a:gd name="T78" fmla="*/ 2147483647 w 2706"/>
              <a:gd name="T79" fmla="*/ 2147483647 h 640"/>
              <a:gd name="T80" fmla="*/ 2147483647 w 2706"/>
              <a:gd name="T81" fmla="*/ 2147483647 h 640"/>
              <a:gd name="T82" fmla="*/ 2147483647 w 2706"/>
              <a:gd name="T83" fmla="*/ 2147483647 h 640"/>
              <a:gd name="T84" fmla="*/ 2147483647 w 2706"/>
              <a:gd name="T85" fmla="*/ 2147483647 h 640"/>
              <a:gd name="T86" fmla="*/ 2147483647 w 2706"/>
              <a:gd name="T87" fmla="*/ 2147483647 h 640"/>
              <a:gd name="T88" fmla="*/ 2147483647 w 2706"/>
              <a:gd name="T89" fmla="*/ 2147483647 h 640"/>
              <a:gd name="T90" fmla="*/ 2147483647 w 2706"/>
              <a:gd name="T91" fmla="*/ 2147483647 h 640"/>
              <a:gd name="T92" fmla="*/ 2147483647 w 2706"/>
              <a:gd name="T93" fmla="*/ 2147483647 h 640"/>
              <a:gd name="T94" fmla="*/ 2147483647 w 2706"/>
              <a:gd name="T95" fmla="*/ 2147483647 h 640"/>
              <a:gd name="T96" fmla="*/ 2147483647 w 2706"/>
              <a:gd name="T97" fmla="*/ 2147483647 h 640"/>
              <a:gd name="T98" fmla="*/ 2147483647 w 2706"/>
              <a:gd name="T99" fmla="*/ 2147483647 h 640"/>
              <a:gd name="T100" fmla="*/ 2147483647 w 2706"/>
              <a:gd name="T101" fmla="*/ 2147483647 h 640"/>
              <a:gd name="T102" fmla="*/ 2147483647 w 2706"/>
              <a:gd name="T103" fmla="*/ 2147483647 h 640"/>
              <a:gd name="T104" fmla="*/ 2147483647 w 2706"/>
              <a:gd name="T105" fmla="*/ 2147483647 h 640"/>
              <a:gd name="T106" fmla="*/ 2147483647 w 2706"/>
              <a:gd name="T107" fmla="*/ 0 h 640"/>
              <a:gd name="T108" fmla="*/ 2147483647 w 2706"/>
              <a:gd name="T109" fmla="*/ 0 h 640"/>
              <a:gd name="T110" fmla="*/ 2147483647 w 2706"/>
              <a:gd name="T111" fmla="*/ 0 h 640"/>
              <a:gd name="T112" fmla="*/ 2147483647 w 2706"/>
              <a:gd name="T113" fmla="*/ 0 h 64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706" h="640">
                <a:moveTo>
                  <a:pt x="2700" y="0"/>
                </a:moveTo>
                <a:lnTo>
                  <a:pt x="2700" y="0"/>
                </a:lnTo>
                <a:lnTo>
                  <a:pt x="2586" y="18"/>
                </a:lnTo>
                <a:lnTo>
                  <a:pt x="2470" y="38"/>
                </a:lnTo>
                <a:lnTo>
                  <a:pt x="2352" y="60"/>
                </a:lnTo>
                <a:lnTo>
                  <a:pt x="2230" y="82"/>
                </a:lnTo>
                <a:lnTo>
                  <a:pt x="2106" y="108"/>
                </a:lnTo>
                <a:lnTo>
                  <a:pt x="1978" y="134"/>
                </a:lnTo>
                <a:lnTo>
                  <a:pt x="1848" y="164"/>
                </a:lnTo>
                <a:lnTo>
                  <a:pt x="1714" y="194"/>
                </a:lnTo>
                <a:lnTo>
                  <a:pt x="1472" y="252"/>
                </a:lnTo>
                <a:lnTo>
                  <a:pt x="1236" y="304"/>
                </a:lnTo>
                <a:lnTo>
                  <a:pt x="1010" y="352"/>
                </a:lnTo>
                <a:lnTo>
                  <a:pt x="792" y="398"/>
                </a:lnTo>
                <a:lnTo>
                  <a:pt x="584" y="438"/>
                </a:lnTo>
                <a:lnTo>
                  <a:pt x="382" y="474"/>
                </a:lnTo>
                <a:lnTo>
                  <a:pt x="188" y="508"/>
                </a:lnTo>
                <a:lnTo>
                  <a:pt x="0" y="538"/>
                </a:lnTo>
                <a:lnTo>
                  <a:pt x="130" y="556"/>
                </a:lnTo>
                <a:lnTo>
                  <a:pt x="254" y="572"/>
                </a:lnTo>
                <a:lnTo>
                  <a:pt x="374" y="586"/>
                </a:lnTo>
                <a:lnTo>
                  <a:pt x="492" y="598"/>
                </a:lnTo>
                <a:lnTo>
                  <a:pt x="606" y="610"/>
                </a:lnTo>
                <a:lnTo>
                  <a:pt x="716" y="618"/>
                </a:lnTo>
                <a:lnTo>
                  <a:pt x="822" y="626"/>
                </a:lnTo>
                <a:lnTo>
                  <a:pt x="926" y="632"/>
                </a:lnTo>
                <a:lnTo>
                  <a:pt x="1028" y="636"/>
                </a:lnTo>
                <a:lnTo>
                  <a:pt x="1126" y="638"/>
                </a:lnTo>
                <a:lnTo>
                  <a:pt x="1220" y="640"/>
                </a:lnTo>
                <a:lnTo>
                  <a:pt x="1312" y="640"/>
                </a:lnTo>
                <a:lnTo>
                  <a:pt x="1402" y="638"/>
                </a:lnTo>
                <a:lnTo>
                  <a:pt x="1490" y="636"/>
                </a:lnTo>
                <a:lnTo>
                  <a:pt x="1574" y="632"/>
                </a:lnTo>
                <a:lnTo>
                  <a:pt x="1656" y="626"/>
                </a:lnTo>
                <a:lnTo>
                  <a:pt x="1734" y="620"/>
                </a:lnTo>
                <a:lnTo>
                  <a:pt x="1812" y="612"/>
                </a:lnTo>
                <a:lnTo>
                  <a:pt x="1886" y="602"/>
                </a:lnTo>
                <a:lnTo>
                  <a:pt x="1960" y="592"/>
                </a:lnTo>
                <a:lnTo>
                  <a:pt x="2030" y="580"/>
                </a:lnTo>
                <a:lnTo>
                  <a:pt x="2100" y="568"/>
                </a:lnTo>
                <a:lnTo>
                  <a:pt x="2166" y="554"/>
                </a:lnTo>
                <a:lnTo>
                  <a:pt x="2232" y="540"/>
                </a:lnTo>
                <a:lnTo>
                  <a:pt x="2296" y="524"/>
                </a:lnTo>
                <a:lnTo>
                  <a:pt x="2358" y="508"/>
                </a:lnTo>
                <a:lnTo>
                  <a:pt x="2418" y="490"/>
                </a:lnTo>
                <a:lnTo>
                  <a:pt x="2478" y="472"/>
                </a:lnTo>
                <a:lnTo>
                  <a:pt x="2592" y="432"/>
                </a:lnTo>
                <a:lnTo>
                  <a:pt x="2702" y="390"/>
                </a:lnTo>
                <a:lnTo>
                  <a:pt x="2706" y="388"/>
                </a:lnTo>
                <a:lnTo>
                  <a:pt x="2706" y="0"/>
                </a:lnTo>
                <a:lnTo>
                  <a:pt x="2700" y="0"/>
                </a:lnTo>
                <a:close/>
              </a:path>
            </a:pathLst>
          </a:custGeom>
          <a:solidFill>
            <a:schemeClr val="bg2">
              <a:alpha val="2901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6" name="Freeform 18"/>
          <p:cNvSpPr>
            <a:spLocks/>
          </p:cNvSpPr>
          <p:nvPr/>
        </p:nvSpPr>
        <p:spPr bwMode="hidden">
          <a:xfrm>
            <a:off x="2619375" y="4075113"/>
            <a:ext cx="5545138" cy="850900"/>
          </a:xfrm>
          <a:custGeom>
            <a:avLst/>
            <a:gdLst>
              <a:gd name="T0" fmla="*/ 2147483647 w 5216"/>
              <a:gd name="T1" fmla="*/ 2147483647 h 762"/>
              <a:gd name="T2" fmla="*/ 2147483647 w 5216"/>
              <a:gd name="T3" fmla="*/ 2147483647 h 762"/>
              <a:gd name="T4" fmla="*/ 2147483647 w 5216"/>
              <a:gd name="T5" fmla="*/ 2147483647 h 762"/>
              <a:gd name="T6" fmla="*/ 2147483647 w 5216"/>
              <a:gd name="T7" fmla="*/ 2147483647 h 762"/>
              <a:gd name="T8" fmla="*/ 2147483647 w 5216"/>
              <a:gd name="T9" fmla="*/ 2147483647 h 762"/>
              <a:gd name="T10" fmla="*/ 2147483647 w 5216"/>
              <a:gd name="T11" fmla="*/ 2147483647 h 762"/>
              <a:gd name="T12" fmla="*/ 2147483647 w 5216"/>
              <a:gd name="T13" fmla="*/ 2147483647 h 762"/>
              <a:gd name="T14" fmla="*/ 2147483647 w 5216"/>
              <a:gd name="T15" fmla="*/ 2147483647 h 762"/>
              <a:gd name="T16" fmla="*/ 2147483647 w 5216"/>
              <a:gd name="T17" fmla="*/ 2147483647 h 762"/>
              <a:gd name="T18" fmla="*/ 2147483647 w 5216"/>
              <a:gd name="T19" fmla="*/ 2147483647 h 762"/>
              <a:gd name="T20" fmla="*/ 2147483647 w 5216"/>
              <a:gd name="T21" fmla="*/ 2147483647 h 762"/>
              <a:gd name="T22" fmla="*/ 2147483647 w 5216"/>
              <a:gd name="T23" fmla="*/ 2147483647 h 762"/>
              <a:gd name="T24" fmla="*/ 2147483647 w 5216"/>
              <a:gd name="T25" fmla="*/ 2147483647 h 762"/>
              <a:gd name="T26" fmla="*/ 2147483647 w 5216"/>
              <a:gd name="T27" fmla="*/ 0 h 762"/>
              <a:gd name="T28" fmla="*/ 2147483647 w 5216"/>
              <a:gd name="T29" fmla="*/ 2147483647 h 762"/>
              <a:gd name="T30" fmla="*/ 2147483647 w 5216"/>
              <a:gd name="T31" fmla="*/ 2147483647 h 762"/>
              <a:gd name="T32" fmla="*/ 0 w 5216"/>
              <a:gd name="T33" fmla="*/ 2147483647 h 762"/>
              <a:gd name="T34" fmla="*/ 2147483647 w 5216"/>
              <a:gd name="T35" fmla="*/ 2147483647 h 762"/>
              <a:gd name="T36" fmla="*/ 2147483647 w 5216"/>
              <a:gd name="T37" fmla="*/ 2147483647 h 762"/>
              <a:gd name="T38" fmla="*/ 2147483647 w 5216"/>
              <a:gd name="T39" fmla="*/ 2147483647 h 762"/>
              <a:gd name="T40" fmla="*/ 2147483647 w 5216"/>
              <a:gd name="T41" fmla="*/ 2147483647 h 762"/>
              <a:gd name="T42" fmla="*/ 2147483647 w 5216"/>
              <a:gd name="T43" fmla="*/ 2147483647 h 762"/>
              <a:gd name="T44" fmla="*/ 2147483647 w 5216"/>
              <a:gd name="T45" fmla="*/ 2147483647 h 762"/>
              <a:gd name="T46" fmla="*/ 2147483647 w 5216"/>
              <a:gd name="T47" fmla="*/ 2147483647 h 762"/>
              <a:gd name="T48" fmla="*/ 2147483647 w 5216"/>
              <a:gd name="T49" fmla="*/ 2147483647 h 762"/>
              <a:gd name="T50" fmla="*/ 2147483647 w 5216"/>
              <a:gd name="T51" fmla="*/ 2147483647 h 762"/>
              <a:gd name="T52" fmla="*/ 2147483647 w 5216"/>
              <a:gd name="T53" fmla="*/ 2147483647 h 762"/>
              <a:gd name="T54" fmla="*/ 2147483647 w 5216"/>
              <a:gd name="T55" fmla="*/ 2147483647 h 762"/>
              <a:gd name="T56" fmla="*/ 2147483647 w 5216"/>
              <a:gd name="T57" fmla="*/ 2147483647 h 762"/>
              <a:gd name="T58" fmla="*/ 2147483647 w 5216"/>
              <a:gd name="T59" fmla="*/ 2147483647 h 762"/>
              <a:gd name="T60" fmla="*/ 2147483647 w 5216"/>
              <a:gd name="T61" fmla="*/ 2147483647 h 762"/>
              <a:gd name="T62" fmla="*/ 2147483647 w 5216"/>
              <a:gd name="T63" fmla="*/ 2147483647 h 762"/>
              <a:gd name="T64" fmla="*/ 2147483647 w 5216"/>
              <a:gd name="T65" fmla="*/ 2147483647 h 762"/>
              <a:gd name="T66" fmla="*/ 2147483647 w 5216"/>
              <a:gd name="T67" fmla="*/ 2147483647 h 762"/>
              <a:gd name="T68" fmla="*/ 2147483647 w 5216"/>
              <a:gd name="T69" fmla="*/ 2147483647 h 762"/>
              <a:gd name="T70" fmla="*/ 2147483647 w 5216"/>
              <a:gd name="T71" fmla="*/ 2147483647 h 7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216" h="762">
                <a:moveTo>
                  <a:pt x="5216" y="714"/>
                </a:moveTo>
                <a:lnTo>
                  <a:pt x="5216" y="714"/>
                </a:lnTo>
                <a:lnTo>
                  <a:pt x="5102" y="700"/>
                </a:lnTo>
                <a:lnTo>
                  <a:pt x="4984" y="686"/>
                </a:lnTo>
                <a:lnTo>
                  <a:pt x="4738" y="652"/>
                </a:lnTo>
                <a:lnTo>
                  <a:pt x="4478" y="610"/>
                </a:lnTo>
                <a:lnTo>
                  <a:pt x="4204" y="564"/>
                </a:lnTo>
                <a:lnTo>
                  <a:pt x="3914" y="508"/>
                </a:lnTo>
                <a:lnTo>
                  <a:pt x="3608" y="446"/>
                </a:lnTo>
                <a:lnTo>
                  <a:pt x="3286" y="374"/>
                </a:lnTo>
                <a:lnTo>
                  <a:pt x="2946" y="296"/>
                </a:lnTo>
                <a:lnTo>
                  <a:pt x="2812" y="266"/>
                </a:lnTo>
                <a:lnTo>
                  <a:pt x="2682" y="236"/>
                </a:lnTo>
                <a:lnTo>
                  <a:pt x="2556" y="210"/>
                </a:lnTo>
                <a:lnTo>
                  <a:pt x="2430" y="184"/>
                </a:lnTo>
                <a:lnTo>
                  <a:pt x="2308" y="162"/>
                </a:lnTo>
                <a:lnTo>
                  <a:pt x="2190" y="140"/>
                </a:lnTo>
                <a:lnTo>
                  <a:pt x="2074" y="120"/>
                </a:lnTo>
                <a:lnTo>
                  <a:pt x="1960" y="102"/>
                </a:lnTo>
                <a:lnTo>
                  <a:pt x="1850" y="86"/>
                </a:lnTo>
                <a:lnTo>
                  <a:pt x="1740" y="72"/>
                </a:lnTo>
                <a:lnTo>
                  <a:pt x="1532" y="46"/>
                </a:lnTo>
                <a:lnTo>
                  <a:pt x="1334" y="28"/>
                </a:lnTo>
                <a:lnTo>
                  <a:pt x="1148" y="14"/>
                </a:lnTo>
                <a:lnTo>
                  <a:pt x="970" y="4"/>
                </a:lnTo>
                <a:lnTo>
                  <a:pt x="802" y="0"/>
                </a:lnTo>
                <a:lnTo>
                  <a:pt x="644" y="0"/>
                </a:lnTo>
                <a:lnTo>
                  <a:pt x="496" y="4"/>
                </a:lnTo>
                <a:lnTo>
                  <a:pt x="358" y="10"/>
                </a:lnTo>
                <a:lnTo>
                  <a:pt x="230" y="20"/>
                </a:lnTo>
                <a:lnTo>
                  <a:pt x="110" y="32"/>
                </a:lnTo>
                <a:lnTo>
                  <a:pt x="0" y="48"/>
                </a:lnTo>
                <a:lnTo>
                  <a:pt x="154" y="66"/>
                </a:lnTo>
                <a:lnTo>
                  <a:pt x="314" y="86"/>
                </a:lnTo>
                <a:lnTo>
                  <a:pt x="480" y="112"/>
                </a:lnTo>
                <a:lnTo>
                  <a:pt x="652" y="140"/>
                </a:lnTo>
                <a:lnTo>
                  <a:pt x="830" y="174"/>
                </a:lnTo>
                <a:lnTo>
                  <a:pt x="1014" y="210"/>
                </a:lnTo>
                <a:lnTo>
                  <a:pt x="1206" y="250"/>
                </a:lnTo>
                <a:lnTo>
                  <a:pt x="1402" y="296"/>
                </a:lnTo>
                <a:lnTo>
                  <a:pt x="1756" y="378"/>
                </a:lnTo>
                <a:lnTo>
                  <a:pt x="2092" y="450"/>
                </a:lnTo>
                <a:lnTo>
                  <a:pt x="2408" y="516"/>
                </a:lnTo>
                <a:lnTo>
                  <a:pt x="2562" y="544"/>
                </a:lnTo>
                <a:lnTo>
                  <a:pt x="2708" y="572"/>
                </a:lnTo>
                <a:lnTo>
                  <a:pt x="2852" y="598"/>
                </a:lnTo>
                <a:lnTo>
                  <a:pt x="2992" y="620"/>
                </a:lnTo>
                <a:lnTo>
                  <a:pt x="3128" y="642"/>
                </a:lnTo>
                <a:lnTo>
                  <a:pt x="3260" y="662"/>
                </a:lnTo>
                <a:lnTo>
                  <a:pt x="3388" y="678"/>
                </a:lnTo>
                <a:lnTo>
                  <a:pt x="3512" y="694"/>
                </a:lnTo>
                <a:lnTo>
                  <a:pt x="3632" y="708"/>
                </a:lnTo>
                <a:lnTo>
                  <a:pt x="3750" y="722"/>
                </a:lnTo>
                <a:lnTo>
                  <a:pt x="3864" y="732"/>
                </a:lnTo>
                <a:lnTo>
                  <a:pt x="3974" y="740"/>
                </a:lnTo>
                <a:lnTo>
                  <a:pt x="4080" y="748"/>
                </a:lnTo>
                <a:lnTo>
                  <a:pt x="4184" y="754"/>
                </a:lnTo>
                <a:lnTo>
                  <a:pt x="4286" y="758"/>
                </a:lnTo>
                <a:lnTo>
                  <a:pt x="4384" y="762"/>
                </a:lnTo>
                <a:lnTo>
                  <a:pt x="4478" y="762"/>
                </a:lnTo>
                <a:lnTo>
                  <a:pt x="4570" y="762"/>
                </a:lnTo>
                <a:lnTo>
                  <a:pt x="4660" y="760"/>
                </a:lnTo>
                <a:lnTo>
                  <a:pt x="4746" y="758"/>
                </a:lnTo>
                <a:lnTo>
                  <a:pt x="4830" y="754"/>
                </a:lnTo>
                <a:lnTo>
                  <a:pt x="4912" y="748"/>
                </a:lnTo>
                <a:lnTo>
                  <a:pt x="4992" y="740"/>
                </a:lnTo>
                <a:lnTo>
                  <a:pt x="5068" y="732"/>
                </a:lnTo>
                <a:lnTo>
                  <a:pt x="5144" y="724"/>
                </a:lnTo>
                <a:lnTo>
                  <a:pt x="5216" y="71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7" name="Freeform 22"/>
          <p:cNvSpPr>
            <a:spLocks/>
          </p:cNvSpPr>
          <p:nvPr/>
        </p:nvSpPr>
        <p:spPr bwMode="hidden">
          <a:xfrm>
            <a:off x="2828925" y="4087813"/>
            <a:ext cx="5467350" cy="774700"/>
          </a:xfrm>
          <a:custGeom>
            <a:avLst/>
            <a:gdLst>
              <a:gd name="T0" fmla="*/ 0 w 5144"/>
              <a:gd name="T1" fmla="*/ 2147483647 h 694"/>
              <a:gd name="T2" fmla="*/ 0 w 5144"/>
              <a:gd name="T3" fmla="*/ 2147483647 h 694"/>
              <a:gd name="T4" fmla="*/ 2147483647 w 5144"/>
              <a:gd name="T5" fmla="*/ 2147483647 h 694"/>
              <a:gd name="T6" fmla="*/ 2147483647 w 5144"/>
              <a:gd name="T7" fmla="*/ 2147483647 h 694"/>
              <a:gd name="T8" fmla="*/ 2147483647 w 5144"/>
              <a:gd name="T9" fmla="*/ 2147483647 h 694"/>
              <a:gd name="T10" fmla="*/ 2147483647 w 5144"/>
              <a:gd name="T11" fmla="*/ 2147483647 h 694"/>
              <a:gd name="T12" fmla="*/ 2147483647 w 5144"/>
              <a:gd name="T13" fmla="*/ 2147483647 h 694"/>
              <a:gd name="T14" fmla="*/ 2147483647 w 5144"/>
              <a:gd name="T15" fmla="*/ 2147483647 h 694"/>
              <a:gd name="T16" fmla="*/ 2147483647 w 5144"/>
              <a:gd name="T17" fmla="*/ 2147483647 h 694"/>
              <a:gd name="T18" fmla="*/ 2147483647 w 5144"/>
              <a:gd name="T19" fmla="*/ 2147483647 h 694"/>
              <a:gd name="T20" fmla="*/ 2147483647 w 5144"/>
              <a:gd name="T21" fmla="*/ 2147483647 h 694"/>
              <a:gd name="T22" fmla="*/ 2147483647 w 5144"/>
              <a:gd name="T23" fmla="*/ 2147483647 h 694"/>
              <a:gd name="T24" fmla="*/ 2147483647 w 5144"/>
              <a:gd name="T25" fmla="*/ 0 h 694"/>
              <a:gd name="T26" fmla="*/ 2147483647 w 5144"/>
              <a:gd name="T27" fmla="*/ 2147483647 h 694"/>
              <a:gd name="T28" fmla="*/ 2147483647 w 5144"/>
              <a:gd name="T29" fmla="*/ 2147483647 h 694"/>
              <a:gd name="T30" fmla="*/ 2147483647 w 5144"/>
              <a:gd name="T31" fmla="*/ 2147483647 h 694"/>
              <a:gd name="T32" fmla="*/ 2147483647 w 5144"/>
              <a:gd name="T33" fmla="*/ 2147483647 h 694"/>
              <a:gd name="T34" fmla="*/ 2147483647 w 5144"/>
              <a:gd name="T35" fmla="*/ 2147483647 h 694"/>
              <a:gd name="T36" fmla="*/ 2147483647 w 5144"/>
              <a:gd name="T37" fmla="*/ 2147483647 h 694"/>
              <a:gd name="T38" fmla="*/ 2147483647 w 5144"/>
              <a:gd name="T39" fmla="*/ 2147483647 h 694"/>
              <a:gd name="T40" fmla="*/ 2147483647 w 5144"/>
              <a:gd name="T41" fmla="*/ 2147483647 h 694"/>
              <a:gd name="T42" fmla="*/ 2147483647 w 5144"/>
              <a:gd name="T43" fmla="*/ 2147483647 h 694"/>
              <a:gd name="T44" fmla="*/ 2147483647 w 5144"/>
              <a:gd name="T45" fmla="*/ 2147483647 h 694"/>
              <a:gd name="T46" fmla="*/ 2147483647 w 5144"/>
              <a:gd name="T47" fmla="*/ 2147483647 h 694"/>
              <a:gd name="T48" fmla="*/ 2147483647 w 5144"/>
              <a:gd name="T49" fmla="*/ 2147483647 h 694"/>
              <a:gd name="T50" fmla="*/ 2147483647 w 5144"/>
              <a:gd name="T51" fmla="*/ 2147483647 h 694"/>
              <a:gd name="T52" fmla="*/ 2147483647 w 5144"/>
              <a:gd name="T53" fmla="*/ 2147483647 h 694"/>
              <a:gd name="T54" fmla="*/ 2147483647 w 5144"/>
              <a:gd name="T55" fmla="*/ 2147483647 h 694"/>
              <a:gd name="T56" fmla="*/ 2147483647 w 5144"/>
              <a:gd name="T57" fmla="*/ 2147483647 h 694"/>
              <a:gd name="T58" fmla="*/ 2147483647 w 5144"/>
              <a:gd name="T59" fmla="*/ 2147483647 h 694"/>
              <a:gd name="T60" fmla="*/ 2147483647 w 5144"/>
              <a:gd name="T61" fmla="*/ 2147483647 h 69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144" h="694">
                <a:moveTo>
                  <a:pt x="0" y="70"/>
                </a:moveTo>
                <a:lnTo>
                  <a:pt x="0" y="70"/>
                </a:lnTo>
                <a:lnTo>
                  <a:pt x="18" y="66"/>
                </a:lnTo>
                <a:lnTo>
                  <a:pt x="72" y="56"/>
                </a:lnTo>
                <a:lnTo>
                  <a:pt x="164" y="42"/>
                </a:lnTo>
                <a:lnTo>
                  <a:pt x="224" y="34"/>
                </a:lnTo>
                <a:lnTo>
                  <a:pt x="294" y="26"/>
                </a:lnTo>
                <a:lnTo>
                  <a:pt x="372" y="20"/>
                </a:lnTo>
                <a:lnTo>
                  <a:pt x="462" y="14"/>
                </a:lnTo>
                <a:lnTo>
                  <a:pt x="560" y="8"/>
                </a:lnTo>
                <a:lnTo>
                  <a:pt x="670" y="4"/>
                </a:lnTo>
                <a:lnTo>
                  <a:pt x="790" y="2"/>
                </a:lnTo>
                <a:lnTo>
                  <a:pt x="920" y="0"/>
                </a:lnTo>
                <a:lnTo>
                  <a:pt x="1060" y="2"/>
                </a:lnTo>
                <a:lnTo>
                  <a:pt x="1210" y="6"/>
                </a:lnTo>
                <a:lnTo>
                  <a:pt x="1372" y="14"/>
                </a:lnTo>
                <a:lnTo>
                  <a:pt x="1544" y="24"/>
                </a:lnTo>
                <a:lnTo>
                  <a:pt x="1726" y="40"/>
                </a:lnTo>
                <a:lnTo>
                  <a:pt x="1920" y="58"/>
                </a:lnTo>
                <a:lnTo>
                  <a:pt x="2126" y="80"/>
                </a:lnTo>
                <a:lnTo>
                  <a:pt x="2342" y="106"/>
                </a:lnTo>
                <a:lnTo>
                  <a:pt x="2570" y="138"/>
                </a:lnTo>
                <a:lnTo>
                  <a:pt x="2808" y="174"/>
                </a:lnTo>
                <a:lnTo>
                  <a:pt x="3058" y="216"/>
                </a:lnTo>
                <a:lnTo>
                  <a:pt x="3320" y="266"/>
                </a:lnTo>
                <a:lnTo>
                  <a:pt x="3594" y="320"/>
                </a:lnTo>
                <a:lnTo>
                  <a:pt x="3880" y="380"/>
                </a:lnTo>
                <a:lnTo>
                  <a:pt x="4178" y="448"/>
                </a:lnTo>
                <a:lnTo>
                  <a:pt x="4488" y="522"/>
                </a:lnTo>
                <a:lnTo>
                  <a:pt x="4810" y="604"/>
                </a:lnTo>
                <a:lnTo>
                  <a:pt x="5144" y="694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8" name="Freeform 26"/>
          <p:cNvSpPr>
            <a:spLocks/>
          </p:cNvSpPr>
          <p:nvPr/>
        </p:nvSpPr>
        <p:spPr bwMode="hidden">
          <a:xfrm>
            <a:off x="5610225" y="4073525"/>
            <a:ext cx="3306763" cy="652463"/>
          </a:xfrm>
          <a:custGeom>
            <a:avLst/>
            <a:gdLst>
              <a:gd name="T0" fmla="*/ 0 w 3112"/>
              <a:gd name="T1" fmla="*/ 2147483647 h 584"/>
              <a:gd name="T2" fmla="*/ 0 w 3112"/>
              <a:gd name="T3" fmla="*/ 2147483647 h 584"/>
              <a:gd name="T4" fmla="*/ 2147483647 w 3112"/>
              <a:gd name="T5" fmla="*/ 2147483647 h 584"/>
              <a:gd name="T6" fmla="*/ 2147483647 w 3112"/>
              <a:gd name="T7" fmla="*/ 2147483647 h 584"/>
              <a:gd name="T8" fmla="*/ 2147483647 w 3112"/>
              <a:gd name="T9" fmla="*/ 2147483647 h 584"/>
              <a:gd name="T10" fmla="*/ 2147483647 w 3112"/>
              <a:gd name="T11" fmla="*/ 2147483647 h 584"/>
              <a:gd name="T12" fmla="*/ 2147483647 w 3112"/>
              <a:gd name="T13" fmla="*/ 2147483647 h 584"/>
              <a:gd name="T14" fmla="*/ 2147483647 w 3112"/>
              <a:gd name="T15" fmla="*/ 2147483647 h 584"/>
              <a:gd name="T16" fmla="*/ 2147483647 w 3112"/>
              <a:gd name="T17" fmla="*/ 2147483647 h 584"/>
              <a:gd name="T18" fmla="*/ 2147483647 w 3112"/>
              <a:gd name="T19" fmla="*/ 2147483647 h 584"/>
              <a:gd name="T20" fmla="*/ 2147483647 w 3112"/>
              <a:gd name="T21" fmla="*/ 2147483647 h 584"/>
              <a:gd name="T22" fmla="*/ 2147483647 w 3112"/>
              <a:gd name="T23" fmla="*/ 2147483647 h 584"/>
              <a:gd name="T24" fmla="*/ 2147483647 w 3112"/>
              <a:gd name="T25" fmla="*/ 2147483647 h 584"/>
              <a:gd name="T26" fmla="*/ 2147483647 w 3112"/>
              <a:gd name="T27" fmla="*/ 2147483647 h 584"/>
              <a:gd name="T28" fmla="*/ 2147483647 w 3112"/>
              <a:gd name="T29" fmla="*/ 2147483647 h 584"/>
              <a:gd name="T30" fmla="*/ 2147483647 w 3112"/>
              <a:gd name="T31" fmla="*/ 2147483647 h 584"/>
              <a:gd name="T32" fmla="*/ 2147483647 w 3112"/>
              <a:gd name="T33" fmla="*/ 2147483647 h 584"/>
              <a:gd name="T34" fmla="*/ 2147483647 w 3112"/>
              <a:gd name="T35" fmla="*/ 2147483647 h 584"/>
              <a:gd name="T36" fmla="*/ 2147483647 w 3112"/>
              <a:gd name="T37" fmla="*/ 2147483647 h 584"/>
              <a:gd name="T38" fmla="*/ 2147483647 w 3112"/>
              <a:gd name="T39" fmla="*/ 0 h 5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112" h="584">
                <a:moveTo>
                  <a:pt x="0" y="584"/>
                </a:moveTo>
                <a:lnTo>
                  <a:pt x="0" y="584"/>
                </a:lnTo>
                <a:lnTo>
                  <a:pt x="90" y="560"/>
                </a:lnTo>
                <a:lnTo>
                  <a:pt x="336" y="498"/>
                </a:lnTo>
                <a:lnTo>
                  <a:pt x="506" y="456"/>
                </a:lnTo>
                <a:lnTo>
                  <a:pt x="702" y="410"/>
                </a:lnTo>
                <a:lnTo>
                  <a:pt x="920" y="360"/>
                </a:lnTo>
                <a:lnTo>
                  <a:pt x="1154" y="306"/>
                </a:lnTo>
                <a:lnTo>
                  <a:pt x="1402" y="254"/>
                </a:lnTo>
                <a:lnTo>
                  <a:pt x="1656" y="202"/>
                </a:lnTo>
                <a:lnTo>
                  <a:pt x="1916" y="154"/>
                </a:lnTo>
                <a:lnTo>
                  <a:pt x="2174" y="108"/>
                </a:lnTo>
                <a:lnTo>
                  <a:pt x="2302" y="88"/>
                </a:lnTo>
                <a:lnTo>
                  <a:pt x="2426" y="68"/>
                </a:lnTo>
                <a:lnTo>
                  <a:pt x="2550" y="52"/>
                </a:lnTo>
                <a:lnTo>
                  <a:pt x="2670" y="36"/>
                </a:lnTo>
                <a:lnTo>
                  <a:pt x="2788" y="24"/>
                </a:lnTo>
                <a:lnTo>
                  <a:pt x="2900" y="14"/>
                </a:lnTo>
                <a:lnTo>
                  <a:pt x="3008" y="6"/>
                </a:lnTo>
                <a:lnTo>
                  <a:pt x="3112" y="0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 useBgFill="1">
        <p:nvSpPr>
          <p:cNvPr id="9" name="Freeform 10"/>
          <p:cNvSpPr>
            <a:spLocks/>
          </p:cNvSpPr>
          <p:nvPr/>
        </p:nvSpPr>
        <p:spPr bwMode="hidden">
          <a:xfrm>
            <a:off x="211138" y="4059238"/>
            <a:ext cx="8723312" cy="1328737"/>
          </a:xfrm>
          <a:custGeom>
            <a:avLst/>
            <a:gdLst>
              <a:gd name="T0" fmla="*/ 2147483647 w 8196"/>
              <a:gd name="T1" fmla="*/ 2147483647 h 1192"/>
              <a:gd name="T2" fmla="*/ 2147483647 w 8196"/>
              <a:gd name="T3" fmla="*/ 2147483647 h 1192"/>
              <a:gd name="T4" fmla="*/ 2147483647 w 8196"/>
              <a:gd name="T5" fmla="*/ 2147483647 h 1192"/>
              <a:gd name="T6" fmla="*/ 2147483647 w 8196"/>
              <a:gd name="T7" fmla="*/ 2147483647 h 1192"/>
              <a:gd name="T8" fmla="*/ 2147483647 w 8196"/>
              <a:gd name="T9" fmla="*/ 2147483647 h 1192"/>
              <a:gd name="T10" fmla="*/ 2147483647 w 8196"/>
              <a:gd name="T11" fmla="*/ 2147483647 h 1192"/>
              <a:gd name="T12" fmla="*/ 2147483647 w 8196"/>
              <a:gd name="T13" fmla="*/ 2147483647 h 1192"/>
              <a:gd name="T14" fmla="*/ 2147483647 w 8196"/>
              <a:gd name="T15" fmla="*/ 2147483647 h 1192"/>
              <a:gd name="T16" fmla="*/ 2147483647 w 8196"/>
              <a:gd name="T17" fmla="*/ 2147483647 h 1192"/>
              <a:gd name="T18" fmla="*/ 2147483647 w 8196"/>
              <a:gd name="T19" fmla="*/ 2147483647 h 1192"/>
              <a:gd name="T20" fmla="*/ 2147483647 w 8196"/>
              <a:gd name="T21" fmla="*/ 2147483647 h 1192"/>
              <a:gd name="T22" fmla="*/ 2147483647 w 8196"/>
              <a:gd name="T23" fmla="*/ 2147483647 h 1192"/>
              <a:gd name="T24" fmla="*/ 2147483647 w 8196"/>
              <a:gd name="T25" fmla="*/ 2147483647 h 1192"/>
              <a:gd name="T26" fmla="*/ 2147483647 w 8196"/>
              <a:gd name="T27" fmla="*/ 2147483647 h 1192"/>
              <a:gd name="T28" fmla="*/ 2147483647 w 8196"/>
              <a:gd name="T29" fmla="*/ 2147483647 h 1192"/>
              <a:gd name="T30" fmla="*/ 2147483647 w 8196"/>
              <a:gd name="T31" fmla="*/ 2147483647 h 1192"/>
              <a:gd name="T32" fmla="*/ 2147483647 w 8196"/>
              <a:gd name="T33" fmla="*/ 2147483647 h 1192"/>
              <a:gd name="T34" fmla="*/ 2147483647 w 8196"/>
              <a:gd name="T35" fmla="*/ 2147483647 h 1192"/>
              <a:gd name="T36" fmla="*/ 2147483647 w 8196"/>
              <a:gd name="T37" fmla="*/ 2147483647 h 1192"/>
              <a:gd name="T38" fmla="*/ 2147483647 w 8196"/>
              <a:gd name="T39" fmla="*/ 2147483647 h 1192"/>
              <a:gd name="T40" fmla="*/ 2147483647 w 8196"/>
              <a:gd name="T41" fmla="*/ 2147483647 h 1192"/>
              <a:gd name="T42" fmla="*/ 2147483647 w 8196"/>
              <a:gd name="T43" fmla="*/ 2147483647 h 1192"/>
              <a:gd name="T44" fmla="*/ 2147483647 w 8196"/>
              <a:gd name="T45" fmla="*/ 0 h 1192"/>
              <a:gd name="T46" fmla="*/ 2147483647 w 8196"/>
              <a:gd name="T47" fmla="*/ 2147483647 h 1192"/>
              <a:gd name="T48" fmla="*/ 2147483647 w 8196"/>
              <a:gd name="T49" fmla="*/ 2147483647 h 1192"/>
              <a:gd name="T50" fmla="*/ 2147483647 w 8196"/>
              <a:gd name="T51" fmla="*/ 2147483647 h 1192"/>
              <a:gd name="T52" fmla="*/ 2147483647 w 8196"/>
              <a:gd name="T53" fmla="*/ 2147483647 h 1192"/>
              <a:gd name="T54" fmla="*/ 2147483647 w 8196"/>
              <a:gd name="T55" fmla="*/ 2147483647 h 1192"/>
              <a:gd name="T56" fmla="*/ 2147483647 w 8196"/>
              <a:gd name="T57" fmla="*/ 2147483647 h 1192"/>
              <a:gd name="T58" fmla="*/ 2147483647 w 8196"/>
              <a:gd name="T59" fmla="*/ 2147483647 h 1192"/>
              <a:gd name="T60" fmla="*/ 2147483647 w 8196"/>
              <a:gd name="T61" fmla="*/ 2147483647 h 1192"/>
              <a:gd name="T62" fmla="*/ 0 w 8196"/>
              <a:gd name="T63" fmla="*/ 2147483647 h 1192"/>
              <a:gd name="T64" fmla="*/ 2147483647 w 8196"/>
              <a:gd name="T65" fmla="*/ 2147483647 h 1192"/>
              <a:gd name="T66" fmla="*/ 2147483647 w 8196"/>
              <a:gd name="T67" fmla="*/ 2147483647 h 1192"/>
              <a:gd name="T68" fmla="*/ 2147483647 w 8196"/>
              <a:gd name="T69" fmla="*/ 2147483647 h 1192"/>
              <a:gd name="T70" fmla="*/ 2147483647 w 8196"/>
              <a:gd name="T71" fmla="*/ 2147483647 h 119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196" h="1192">
                <a:moveTo>
                  <a:pt x="8192" y="512"/>
                </a:moveTo>
                <a:lnTo>
                  <a:pt x="8192" y="512"/>
                </a:lnTo>
                <a:lnTo>
                  <a:pt x="8116" y="542"/>
                </a:lnTo>
                <a:lnTo>
                  <a:pt x="8040" y="570"/>
                </a:lnTo>
                <a:lnTo>
                  <a:pt x="7960" y="596"/>
                </a:lnTo>
                <a:lnTo>
                  <a:pt x="7878" y="620"/>
                </a:lnTo>
                <a:lnTo>
                  <a:pt x="7794" y="644"/>
                </a:lnTo>
                <a:lnTo>
                  <a:pt x="7706" y="666"/>
                </a:lnTo>
                <a:lnTo>
                  <a:pt x="7616" y="684"/>
                </a:lnTo>
                <a:lnTo>
                  <a:pt x="7522" y="702"/>
                </a:lnTo>
                <a:lnTo>
                  <a:pt x="7424" y="718"/>
                </a:lnTo>
                <a:lnTo>
                  <a:pt x="7322" y="730"/>
                </a:lnTo>
                <a:lnTo>
                  <a:pt x="7216" y="742"/>
                </a:lnTo>
                <a:lnTo>
                  <a:pt x="7106" y="750"/>
                </a:lnTo>
                <a:lnTo>
                  <a:pt x="6992" y="758"/>
                </a:lnTo>
                <a:lnTo>
                  <a:pt x="6872" y="762"/>
                </a:lnTo>
                <a:lnTo>
                  <a:pt x="6748" y="762"/>
                </a:lnTo>
                <a:lnTo>
                  <a:pt x="6618" y="760"/>
                </a:lnTo>
                <a:lnTo>
                  <a:pt x="6482" y="756"/>
                </a:lnTo>
                <a:lnTo>
                  <a:pt x="6342" y="750"/>
                </a:lnTo>
                <a:lnTo>
                  <a:pt x="6196" y="740"/>
                </a:lnTo>
                <a:lnTo>
                  <a:pt x="6042" y="726"/>
                </a:lnTo>
                <a:lnTo>
                  <a:pt x="5882" y="710"/>
                </a:lnTo>
                <a:lnTo>
                  <a:pt x="5716" y="690"/>
                </a:lnTo>
                <a:lnTo>
                  <a:pt x="5544" y="668"/>
                </a:lnTo>
                <a:lnTo>
                  <a:pt x="5364" y="642"/>
                </a:lnTo>
                <a:lnTo>
                  <a:pt x="5176" y="612"/>
                </a:lnTo>
                <a:lnTo>
                  <a:pt x="4982" y="578"/>
                </a:lnTo>
                <a:lnTo>
                  <a:pt x="4778" y="540"/>
                </a:lnTo>
                <a:lnTo>
                  <a:pt x="4568" y="500"/>
                </a:lnTo>
                <a:lnTo>
                  <a:pt x="4348" y="454"/>
                </a:lnTo>
                <a:lnTo>
                  <a:pt x="4122" y="406"/>
                </a:lnTo>
                <a:lnTo>
                  <a:pt x="3886" y="354"/>
                </a:lnTo>
                <a:lnTo>
                  <a:pt x="3640" y="296"/>
                </a:lnTo>
                <a:lnTo>
                  <a:pt x="3396" y="240"/>
                </a:lnTo>
                <a:lnTo>
                  <a:pt x="3160" y="192"/>
                </a:lnTo>
                <a:lnTo>
                  <a:pt x="2934" y="148"/>
                </a:lnTo>
                <a:lnTo>
                  <a:pt x="2718" y="112"/>
                </a:lnTo>
                <a:lnTo>
                  <a:pt x="2512" y="82"/>
                </a:lnTo>
                <a:lnTo>
                  <a:pt x="2314" y="56"/>
                </a:lnTo>
                <a:lnTo>
                  <a:pt x="2126" y="36"/>
                </a:lnTo>
                <a:lnTo>
                  <a:pt x="1948" y="20"/>
                </a:lnTo>
                <a:lnTo>
                  <a:pt x="1776" y="10"/>
                </a:lnTo>
                <a:lnTo>
                  <a:pt x="1616" y="2"/>
                </a:lnTo>
                <a:lnTo>
                  <a:pt x="1462" y="0"/>
                </a:lnTo>
                <a:lnTo>
                  <a:pt x="1318" y="0"/>
                </a:lnTo>
                <a:lnTo>
                  <a:pt x="1182" y="4"/>
                </a:lnTo>
                <a:lnTo>
                  <a:pt x="1054" y="10"/>
                </a:lnTo>
                <a:lnTo>
                  <a:pt x="934" y="20"/>
                </a:lnTo>
                <a:lnTo>
                  <a:pt x="822" y="30"/>
                </a:lnTo>
                <a:lnTo>
                  <a:pt x="716" y="44"/>
                </a:lnTo>
                <a:lnTo>
                  <a:pt x="620" y="58"/>
                </a:lnTo>
                <a:lnTo>
                  <a:pt x="530" y="74"/>
                </a:lnTo>
                <a:lnTo>
                  <a:pt x="450" y="92"/>
                </a:lnTo>
                <a:lnTo>
                  <a:pt x="374" y="108"/>
                </a:lnTo>
                <a:lnTo>
                  <a:pt x="308" y="126"/>
                </a:lnTo>
                <a:lnTo>
                  <a:pt x="248" y="144"/>
                </a:lnTo>
                <a:lnTo>
                  <a:pt x="194" y="160"/>
                </a:lnTo>
                <a:lnTo>
                  <a:pt x="148" y="176"/>
                </a:lnTo>
                <a:lnTo>
                  <a:pt x="108" y="192"/>
                </a:lnTo>
                <a:lnTo>
                  <a:pt x="48" y="216"/>
                </a:lnTo>
                <a:lnTo>
                  <a:pt x="12" y="234"/>
                </a:lnTo>
                <a:lnTo>
                  <a:pt x="0" y="240"/>
                </a:lnTo>
                <a:lnTo>
                  <a:pt x="0" y="1192"/>
                </a:lnTo>
                <a:lnTo>
                  <a:pt x="8192" y="1192"/>
                </a:lnTo>
                <a:lnTo>
                  <a:pt x="8196" y="1186"/>
                </a:lnTo>
                <a:lnTo>
                  <a:pt x="8196" y="510"/>
                </a:lnTo>
                <a:lnTo>
                  <a:pt x="8192" y="512"/>
                </a:lnTo>
                <a:close/>
              </a:path>
            </a:pathLst>
          </a:cu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0032" y="2463560"/>
            <a:ext cx="7772400" cy="1524000"/>
          </a:xfrm>
        </p:spPr>
        <p:txBody>
          <a:bodyPr anchor="t">
            <a:normAutofit/>
          </a:bodyPr>
          <a:lstStyle>
            <a:lvl1pPr algn="ctr">
              <a:defRPr sz="44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67365" y="1437448"/>
            <a:ext cx="6417734" cy="939801"/>
          </a:xfrm>
        </p:spPr>
        <p:txBody>
          <a:bodyPr anchor="b"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0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167B7D-34EB-440E-924C-DB966C77C7A5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9337C5-B898-42B8-84DC-38B56FCF05E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9511415"/>
      </p:ext>
    </p:extLst>
  </p:cSld>
  <p:clrMapOvr>
    <a:masterClrMapping/>
  </p:clrMapOvr>
  <p:transition spd="slow">
    <p:wipe/>
  </p:transition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3"/>
          </p:nvPr>
        </p:nvSpPr>
        <p:spPr>
          <a:xfrm>
            <a:off x="676655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/>
          </p:nvPr>
        </p:nvSpPr>
        <p:spPr>
          <a:xfrm>
            <a:off x="4645152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D01C5B-83C7-4DF8-A0CF-A89A2A224A24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7025EF-7642-46AC-AED1-50BA80D7E3E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8040838"/>
      </p:ext>
    </p:extLst>
  </p:cSld>
  <p:clrMapOvr>
    <a:masterClrMapping/>
  </p:clrMapOvr>
  <p:transition spd="slow">
    <p:wipe/>
  </p:transition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6656" y="2678114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77332" y="3429000"/>
            <a:ext cx="3820055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8200" y="2678113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 i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3429000"/>
            <a:ext cx="3822192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F14EFF-4400-44D7-AAA9-6D5F89E5B38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272ED1-DB4E-4DBF-B6CB-18608D5885D0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8318966"/>
      </p:ext>
    </p:extLst>
  </p:cSld>
  <p:clrMapOvr>
    <a:masterClrMapping/>
  </p:clrMapOvr>
  <p:transition spd="slow">
    <p:wipe/>
  </p:transition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553679-A0E6-4D31-96F2-05900D4DA2A0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5A842E-1DC1-4F0A-A3AA-DD19E0F878F8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6426906"/>
      </p:ext>
    </p:extLst>
  </p:cSld>
  <p:clrMapOvr>
    <a:masterClrMapping/>
  </p:clrMapOvr>
  <p:transition spd="slow">
    <p:wipe/>
  </p:transition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1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3" name="Group 5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0325"/>
            <a:chOff x="-3905251" y="4294188"/>
            <a:chExt cx="13027839" cy="1892300"/>
          </a:xfrm>
        </p:grpSpPr>
        <p:sp>
          <p:nvSpPr>
            <p:cNvPr id="4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5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6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8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9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450B2E-A816-453F-A706-56F197FC9C5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0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912660-218F-46CD-9A6B-434C4D57688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5453404"/>
      </p:ext>
    </p:extLst>
  </p:cSld>
  <p:clrMapOvr>
    <a:masterClrMapping/>
  </p:clrMapOvr>
  <p:transition spd="slow">
    <p:wipe/>
  </p:transition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23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28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4400" y="3581400"/>
            <a:ext cx="3352800" cy="1905001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22" name="Title 21"/>
          <p:cNvSpPr>
            <a:spLocks noGrp="1"/>
          </p:cNvSpPr>
          <p:nvPr>
            <p:ph type="title"/>
          </p:nvPr>
        </p:nvSpPr>
        <p:spPr>
          <a:xfrm>
            <a:off x="914400" y="2286000"/>
            <a:ext cx="3352800" cy="1252728"/>
          </a:xfrm>
        </p:spPr>
        <p:txBody>
          <a:bodyPr anchor="b">
            <a:noAutofit/>
          </a:bodyPr>
          <a:lstStyle>
            <a:lvl1pPr algn="l">
              <a:defRPr sz="3200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51962" y="1828800"/>
            <a:ext cx="3904076" cy="3810000"/>
          </a:xfrm>
        </p:spPr>
        <p:txBody>
          <a:bodyPr anchor="ctr"/>
          <a:lstStyle>
            <a:lvl1pPr>
              <a:buClr>
                <a:schemeClr val="bg1"/>
              </a:buClr>
              <a:defRPr sz="2200">
                <a:solidFill>
                  <a:schemeClr val="tx2"/>
                </a:solidFill>
              </a:defRPr>
            </a:lvl1pPr>
            <a:lvl2pPr>
              <a:buClr>
                <a:schemeClr val="bg1"/>
              </a:buClr>
              <a:defRPr sz="2000">
                <a:solidFill>
                  <a:schemeClr val="tx2"/>
                </a:solidFill>
              </a:defRPr>
            </a:lvl2pPr>
            <a:lvl3pPr>
              <a:buClr>
                <a:schemeClr val="bg1"/>
              </a:buClr>
              <a:defRPr sz="1800">
                <a:solidFill>
                  <a:schemeClr val="tx2"/>
                </a:solidFill>
              </a:defRPr>
            </a:lvl3pPr>
            <a:lvl4pPr>
              <a:buClr>
                <a:schemeClr val="bg1"/>
              </a:buClr>
              <a:defRPr sz="1600">
                <a:solidFill>
                  <a:schemeClr val="tx2"/>
                </a:solidFill>
              </a:defRPr>
            </a:lvl4pPr>
            <a:lvl5pPr>
              <a:buClr>
                <a:schemeClr val="bg1"/>
              </a:buClr>
              <a:defRPr sz="1600">
                <a:solidFill>
                  <a:schemeClr val="tx2"/>
                </a:solidFill>
              </a:defRPr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0E0E062-534C-4F7D-93BF-B2BFDC67B26B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B359C0-0683-46F0-8D72-E432E96826E7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0376386"/>
      </p:ext>
    </p:extLst>
  </p:cSld>
  <p:clrMapOvr>
    <a:masterClrMapping/>
  </p:clrMapOvr>
  <p:transition spd="slow">
    <p:wipe/>
  </p:transition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8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74155" y="338667"/>
            <a:ext cx="3812645" cy="2429934"/>
          </a:xfrm>
        </p:spPr>
        <p:txBody>
          <a:bodyPr anchor="b">
            <a:normAutofit/>
          </a:bodyPr>
          <a:lstStyle>
            <a:lvl1pPr algn="l">
              <a:defRPr sz="2800" b="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868333" y="2785533"/>
            <a:ext cx="3818467" cy="2421467"/>
          </a:xfrm>
        </p:spPr>
        <p:txBody>
          <a:bodyPr>
            <a:normAutofit/>
          </a:bodyPr>
          <a:lstStyle>
            <a:lvl1pPr marL="0" indent="0">
              <a:buNone/>
              <a:defRPr sz="18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838200" y="1371600"/>
            <a:ext cx="3566160" cy="2926080"/>
          </a:xfrm>
          <a:prstGeom prst="roundRect">
            <a:avLst>
              <a:gd name="adj" fmla="val 3924"/>
            </a:avLst>
          </a:prstGeom>
          <a:solidFill>
            <a:schemeClr val="accent1"/>
          </a:solidFill>
          <a:ln>
            <a:noFill/>
          </a:ln>
          <a:effectLst>
            <a:reflection blurRad="12700" stA="30000" endPos="30000" dist="5000" dir="5400000" sy="-100000" algn="bl" rotWithShape="0"/>
          </a:effectLst>
          <a:scene3d>
            <a:camera prst="perspectiveContrastingLeftFacing" fov="600000">
              <a:rot lat="240000" lon="19799999" rev="0"/>
            </a:camera>
            <a:lightRig rig="threePt" dir="t">
              <a:rot lat="0" lon="0" rev="2700000"/>
            </a:lightRig>
          </a:scene3d>
          <a:sp3d>
            <a:bevelT w="44450" h="31750"/>
          </a:sp3d>
        </p:spPr>
        <p:txBody>
          <a:bodyPr rtlCol="0">
            <a:normAutofit/>
          </a:bodyPr>
          <a:lstStyle>
            <a:lvl1pPr marL="0" indent="0" algn="ctr">
              <a:buNone/>
              <a:defRPr sz="3200">
                <a:solidFill>
                  <a:schemeClr val="bg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C27636-638F-4751-96C3-96438874F2F7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CD76AC-0DEE-4CBB-A251-3CF24C3DC75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4721585"/>
      </p:ext>
    </p:extLst>
  </p:cSld>
  <p:clrMapOvr>
    <a:masterClrMapping/>
  </p:clrMapOvr>
  <p:transition spd="slow">
    <p:wipe/>
  </p:transition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ctr"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6042C2-2500-4196-92DE-2E23788A1B8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09C1BA-C6A4-43EB-AAF7-680D422C88C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9945618"/>
      </p:ext>
    </p:extLst>
  </p:cSld>
  <p:clrMapOvr>
    <a:masterClrMapping/>
  </p:clrMapOvr>
  <p:transition spd="slow">
    <p:wipe/>
  </p:transition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20"/>
          <p:cNvSpPr/>
          <p:nvPr/>
        </p:nvSpPr>
        <p:spPr bwMode="hidden"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14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9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1447800"/>
            <a:ext cx="2057400" cy="4487333"/>
          </a:xfrm>
        </p:spPr>
        <p:txBody>
          <a:bodyPr vert="eaVert"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447800"/>
            <a:ext cx="6019800" cy="4487334"/>
          </a:xfrm>
        </p:spPr>
        <p:txBody>
          <a:bodyPr vert="eaVert"/>
          <a:lstStyle>
            <a:lvl1pPr>
              <a:buClr>
                <a:schemeClr val="accent1"/>
              </a:buClr>
              <a:defRPr/>
            </a:lvl1pPr>
            <a:lvl2pPr>
              <a:buClr>
                <a:schemeClr val="accent1"/>
              </a:buClr>
              <a:defRPr/>
            </a:lvl2pPr>
            <a:lvl3pPr>
              <a:buClr>
                <a:schemeClr val="accent1"/>
              </a:buClr>
              <a:defRPr/>
            </a:lvl3pPr>
            <a:lvl4pPr>
              <a:buClr>
                <a:schemeClr val="accent1"/>
              </a:buClr>
              <a:defRPr/>
            </a:lvl4pPr>
            <a:lvl5pPr>
              <a:buClr>
                <a:schemeClr val="accent1"/>
              </a:buClr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6CDCF7-13FB-4B3F-A441-25394D659BA6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8EBC28-916C-4EC4-A72B-C60A8D483E4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1768910"/>
      </p:ext>
    </p:extLst>
  </p:cSld>
  <p:clrMapOvr>
    <a:masterClrMapping/>
  </p:clrMapOvr>
  <p:transition spd="slow">
    <p:wipe/>
  </p:transition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ctr"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6042C2-2500-4196-92DE-2E23788A1B8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09C1BA-C6A4-43EB-AAF7-680D422C88C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29727740"/>
      </p:ext>
    </p:extLst>
  </p:cSld>
  <p:clrMapOvr>
    <a:masterClrMapping/>
  </p:clrMapOvr>
  <p:transition spd="slow">
    <p:wipe/>
  </p:transition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5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9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600200"/>
            <a:ext cx="7772400" cy="1780108"/>
          </a:xfrm>
        </p:spPr>
        <p:txBody>
          <a:bodyPr anchor="b">
            <a:normAutofit/>
          </a:bodyPr>
          <a:lstStyle>
            <a:lvl1pPr>
              <a:defRPr sz="440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556001"/>
            <a:ext cx="6400800" cy="1473200"/>
          </a:xfrm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82E328-32DD-4799-9BF7-0140C76A467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C41A3B-BF38-4FDE-9B78-38F770EF1152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87836910"/>
      </p:ext>
    </p:extLst>
  </p:cSld>
  <p:clrMapOvr>
    <a:masterClrMapping/>
  </p:clrMapOvr>
  <p:transition spd="slow">
    <p:wipe/>
  </p:transition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F243F51-98A4-455E-AA39-B4C3F9DAAEF3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BA33221-AC99-4029-975A-DB58881AFA3B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965461"/>
      </p:ext>
    </p:extLst>
  </p:cSld>
  <p:clrMapOvr>
    <a:masterClrMapping/>
  </p:clrMapOvr>
  <p:transition spd="slow">
    <p:wipe/>
  </p:transition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3"/>
          <p:cNvSpPr/>
          <p:nvPr/>
        </p:nvSpPr>
        <p:spPr>
          <a:xfrm>
            <a:off x="228600" y="228600"/>
            <a:ext cx="8696325" cy="4737100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Freeform 14"/>
          <p:cNvSpPr>
            <a:spLocks/>
          </p:cNvSpPr>
          <p:nvPr/>
        </p:nvSpPr>
        <p:spPr bwMode="hidden">
          <a:xfrm>
            <a:off x="6046788" y="4203700"/>
            <a:ext cx="2876550" cy="714375"/>
          </a:xfrm>
          <a:custGeom>
            <a:avLst/>
            <a:gdLst>
              <a:gd name="T0" fmla="*/ 2147483647 w 2706"/>
              <a:gd name="T1" fmla="*/ 0 h 640"/>
              <a:gd name="T2" fmla="*/ 2147483647 w 2706"/>
              <a:gd name="T3" fmla="*/ 0 h 640"/>
              <a:gd name="T4" fmla="*/ 2147483647 w 2706"/>
              <a:gd name="T5" fmla="*/ 2147483647 h 640"/>
              <a:gd name="T6" fmla="*/ 2147483647 w 2706"/>
              <a:gd name="T7" fmla="*/ 2147483647 h 640"/>
              <a:gd name="T8" fmla="*/ 2147483647 w 2706"/>
              <a:gd name="T9" fmla="*/ 2147483647 h 640"/>
              <a:gd name="T10" fmla="*/ 2147483647 w 2706"/>
              <a:gd name="T11" fmla="*/ 2147483647 h 640"/>
              <a:gd name="T12" fmla="*/ 2147483647 w 2706"/>
              <a:gd name="T13" fmla="*/ 2147483647 h 640"/>
              <a:gd name="T14" fmla="*/ 2147483647 w 2706"/>
              <a:gd name="T15" fmla="*/ 2147483647 h 640"/>
              <a:gd name="T16" fmla="*/ 2147483647 w 2706"/>
              <a:gd name="T17" fmla="*/ 2147483647 h 640"/>
              <a:gd name="T18" fmla="*/ 2147483647 w 2706"/>
              <a:gd name="T19" fmla="*/ 2147483647 h 640"/>
              <a:gd name="T20" fmla="*/ 2147483647 w 2706"/>
              <a:gd name="T21" fmla="*/ 2147483647 h 640"/>
              <a:gd name="T22" fmla="*/ 2147483647 w 2706"/>
              <a:gd name="T23" fmla="*/ 2147483647 h 640"/>
              <a:gd name="T24" fmla="*/ 2147483647 w 2706"/>
              <a:gd name="T25" fmla="*/ 2147483647 h 640"/>
              <a:gd name="T26" fmla="*/ 2147483647 w 2706"/>
              <a:gd name="T27" fmla="*/ 2147483647 h 640"/>
              <a:gd name="T28" fmla="*/ 2147483647 w 2706"/>
              <a:gd name="T29" fmla="*/ 2147483647 h 640"/>
              <a:gd name="T30" fmla="*/ 2147483647 w 2706"/>
              <a:gd name="T31" fmla="*/ 2147483647 h 640"/>
              <a:gd name="T32" fmla="*/ 2147483647 w 2706"/>
              <a:gd name="T33" fmla="*/ 2147483647 h 640"/>
              <a:gd name="T34" fmla="*/ 2147483647 w 2706"/>
              <a:gd name="T35" fmla="*/ 2147483647 h 640"/>
              <a:gd name="T36" fmla="*/ 0 w 2706"/>
              <a:gd name="T37" fmla="*/ 2147483647 h 640"/>
              <a:gd name="T38" fmla="*/ 0 w 2706"/>
              <a:gd name="T39" fmla="*/ 2147483647 h 640"/>
              <a:gd name="T40" fmla="*/ 2147483647 w 2706"/>
              <a:gd name="T41" fmla="*/ 2147483647 h 640"/>
              <a:gd name="T42" fmla="*/ 2147483647 w 2706"/>
              <a:gd name="T43" fmla="*/ 2147483647 h 640"/>
              <a:gd name="T44" fmla="*/ 2147483647 w 2706"/>
              <a:gd name="T45" fmla="*/ 2147483647 h 640"/>
              <a:gd name="T46" fmla="*/ 2147483647 w 2706"/>
              <a:gd name="T47" fmla="*/ 2147483647 h 640"/>
              <a:gd name="T48" fmla="*/ 2147483647 w 2706"/>
              <a:gd name="T49" fmla="*/ 2147483647 h 640"/>
              <a:gd name="T50" fmla="*/ 2147483647 w 2706"/>
              <a:gd name="T51" fmla="*/ 2147483647 h 640"/>
              <a:gd name="T52" fmla="*/ 2147483647 w 2706"/>
              <a:gd name="T53" fmla="*/ 2147483647 h 640"/>
              <a:gd name="T54" fmla="*/ 2147483647 w 2706"/>
              <a:gd name="T55" fmla="*/ 2147483647 h 640"/>
              <a:gd name="T56" fmla="*/ 2147483647 w 2706"/>
              <a:gd name="T57" fmla="*/ 2147483647 h 640"/>
              <a:gd name="T58" fmla="*/ 2147483647 w 2706"/>
              <a:gd name="T59" fmla="*/ 2147483647 h 640"/>
              <a:gd name="T60" fmla="*/ 2147483647 w 2706"/>
              <a:gd name="T61" fmla="*/ 2147483647 h 640"/>
              <a:gd name="T62" fmla="*/ 2147483647 w 2706"/>
              <a:gd name="T63" fmla="*/ 2147483647 h 640"/>
              <a:gd name="T64" fmla="*/ 2147483647 w 2706"/>
              <a:gd name="T65" fmla="*/ 2147483647 h 640"/>
              <a:gd name="T66" fmla="*/ 2147483647 w 2706"/>
              <a:gd name="T67" fmla="*/ 2147483647 h 640"/>
              <a:gd name="T68" fmla="*/ 2147483647 w 2706"/>
              <a:gd name="T69" fmla="*/ 2147483647 h 640"/>
              <a:gd name="T70" fmla="*/ 2147483647 w 2706"/>
              <a:gd name="T71" fmla="*/ 2147483647 h 640"/>
              <a:gd name="T72" fmla="*/ 2147483647 w 2706"/>
              <a:gd name="T73" fmla="*/ 2147483647 h 640"/>
              <a:gd name="T74" fmla="*/ 2147483647 w 2706"/>
              <a:gd name="T75" fmla="*/ 2147483647 h 640"/>
              <a:gd name="T76" fmla="*/ 2147483647 w 2706"/>
              <a:gd name="T77" fmla="*/ 2147483647 h 640"/>
              <a:gd name="T78" fmla="*/ 2147483647 w 2706"/>
              <a:gd name="T79" fmla="*/ 2147483647 h 640"/>
              <a:gd name="T80" fmla="*/ 2147483647 w 2706"/>
              <a:gd name="T81" fmla="*/ 2147483647 h 640"/>
              <a:gd name="T82" fmla="*/ 2147483647 w 2706"/>
              <a:gd name="T83" fmla="*/ 2147483647 h 640"/>
              <a:gd name="T84" fmla="*/ 2147483647 w 2706"/>
              <a:gd name="T85" fmla="*/ 2147483647 h 640"/>
              <a:gd name="T86" fmla="*/ 2147483647 w 2706"/>
              <a:gd name="T87" fmla="*/ 2147483647 h 640"/>
              <a:gd name="T88" fmla="*/ 2147483647 w 2706"/>
              <a:gd name="T89" fmla="*/ 2147483647 h 640"/>
              <a:gd name="T90" fmla="*/ 2147483647 w 2706"/>
              <a:gd name="T91" fmla="*/ 2147483647 h 640"/>
              <a:gd name="T92" fmla="*/ 2147483647 w 2706"/>
              <a:gd name="T93" fmla="*/ 2147483647 h 640"/>
              <a:gd name="T94" fmla="*/ 2147483647 w 2706"/>
              <a:gd name="T95" fmla="*/ 2147483647 h 640"/>
              <a:gd name="T96" fmla="*/ 2147483647 w 2706"/>
              <a:gd name="T97" fmla="*/ 2147483647 h 640"/>
              <a:gd name="T98" fmla="*/ 2147483647 w 2706"/>
              <a:gd name="T99" fmla="*/ 2147483647 h 640"/>
              <a:gd name="T100" fmla="*/ 2147483647 w 2706"/>
              <a:gd name="T101" fmla="*/ 2147483647 h 640"/>
              <a:gd name="T102" fmla="*/ 2147483647 w 2706"/>
              <a:gd name="T103" fmla="*/ 2147483647 h 640"/>
              <a:gd name="T104" fmla="*/ 2147483647 w 2706"/>
              <a:gd name="T105" fmla="*/ 2147483647 h 640"/>
              <a:gd name="T106" fmla="*/ 2147483647 w 2706"/>
              <a:gd name="T107" fmla="*/ 0 h 640"/>
              <a:gd name="T108" fmla="*/ 2147483647 w 2706"/>
              <a:gd name="T109" fmla="*/ 0 h 640"/>
              <a:gd name="T110" fmla="*/ 2147483647 w 2706"/>
              <a:gd name="T111" fmla="*/ 0 h 640"/>
              <a:gd name="T112" fmla="*/ 2147483647 w 2706"/>
              <a:gd name="T113" fmla="*/ 0 h 64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706" h="640">
                <a:moveTo>
                  <a:pt x="2700" y="0"/>
                </a:moveTo>
                <a:lnTo>
                  <a:pt x="2700" y="0"/>
                </a:lnTo>
                <a:lnTo>
                  <a:pt x="2586" y="18"/>
                </a:lnTo>
                <a:lnTo>
                  <a:pt x="2470" y="38"/>
                </a:lnTo>
                <a:lnTo>
                  <a:pt x="2352" y="60"/>
                </a:lnTo>
                <a:lnTo>
                  <a:pt x="2230" y="82"/>
                </a:lnTo>
                <a:lnTo>
                  <a:pt x="2106" y="108"/>
                </a:lnTo>
                <a:lnTo>
                  <a:pt x="1978" y="134"/>
                </a:lnTo>
                <a:lnTo>
                  <a:pt x="1848" y="164"/>
                </a:lnTo>
                <a:lnTo>
                  <a:pt x="1714" y="194"/>
                </a:lnTo>
                <a:lnTo>
                  <a:pt x="1472" y="252"/>
                </a:lnTo>
                <a:lnTo>
                  <a:pt x="1236" y="304"/>
                </a:lnTo>
                <a:lnTo>
                  <a:pt x="1010" y="352"/>
                </a:lnTo>
                <a:lnTo>
                  <a:pt x="792" y="398"/>
                </a:lnTo>
                <a:lnTo>
                  <a:pt x="584" y="438"/>
                </a:lnTo>
                <a:lnTo>
                  <a:pt x="382" y="474"/>
                </a:lnTo>
                <a:lnTo>
                  <a:pt x="188" y="508"/>
                </a:lnTo>
                <a:lnTo>
                  <a:pt x="0" y="538"/>
                </a:lnTo>
                <a:lnTo>
                  <a:pt x="130" y="556"/>
                </a:lnTo>
                <a:lnTo>
                  <a:pt x="254" y="572"/>
                </a:lnTo>
                <a:lnTo>
                  <a:pt x="374" y="586"/>
                </a:lnTo>
                <a:lnTo>
                  <a:pt x="492" y="598"/>
                </a:lnTo>
                <a:lnTo>
                  <a:pt x="606" y="610"/>
                </a:lnTo>
                <a:lnTo>
                  <a:pt x="716" y="618"/>
                </a:lnTo>
                <a:lnTo>
                  <a:pt x="822" y="626"/>
                </a:lnTo>
                <a:lnTo>
                  <a:pt x="926" y="632"/>
                </a:lnTo>
                <a:lnTo>
                  <a:pt x="1028" y="636"/>
                </a:lnTo>
                <a:lnTo>
                  <a:pt x="1126" y="638"/>
                </a:lnTo>
                <a:lnTo>
                  <a:pt x="1220" y="640"/>
                </a:lnTo>
                <a:lnTo>
                  <a:pt x="1312" y="640"/>
                </a:lnTo>
                <a:lnTo>
                  <a:pt x="1402" y="638"/>
                </a:lnTo>
                <a:lnTo>
                  <a:pt x="1490" y="636"/>
                </a:lnTo>
                <a:lnTo>
                  <a:pt x="1574" y="632"/>
                </a:lnTo>
                <a:lnTo>
                  <a:pt x="1656" y="626"/>
                </a:lnTo>
                <a:lnTo>
                  <a:pt x="1734" y="620"/>
                </a:lnTo>
                <a:lnTo>
                  <a:pt x="1812" y="612"/>
                </a:lnTo>
                <a:lnTo>
                  <a:pt x="1886" y="602"/>
                </a:lnTo>
                <a:lnTo>
                  <a:pt x="1960" y="592"/>
                </a:lnTo>
                <a:lnTo>
                  <a:pt x="2030" y="580"/>
                </a:lnTo>
                <a:lnTo>
                  <a:pt x="2100" y="568"/>
                </a:lnTo>
                <a:lnTo>
                  <a:pt x="2166" y="554"/>
                </a:lnTo>
                <a:lnTo>
                  <a:pt x="2232" y="540"/>
                </a:lnTo>
                <a:lnTo>
                  <a:pt x="2296" y="524"/>
                </a:lnTo>
                <a:lnTo>
                  <a:pt x="2358" y="508"/>
                </a:lnTo>
                <a:lnTo>
                  <a:pt x="2418" y="490"/>
                </a:lnTo>
                <a:lnTo>
                  <a:pt x="2478" y="472"/>
                </a:lnTo>
                <a:lnTo>
                  <a:pt x="2592" y="432"/>
                </a:lnTo>
                <a:lnTo>
                  <a:pt x="2702" y="390"/>
                </a:lnTo>
                <a:lnTo>
                  <a:pt x="2706" y="388"/>
                </a:lnTo>
                <a:lnTo>
                  <a:pt x="2706" y="0"/>
                </a:lnTo>
                <a:lnTo>
                  <a:pt x="2700" y="0"/>
                </a:lnTo>
                <a:close/>
              </a:path>
            </a:pathLst>
          </a:custGeom>
          <a:solidFill>
            <a:schemeClr val="bg2">
              <a:alpha val="2901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6" name="Freeform 18"/>
          <p:cNvSpPr>
            <a:spLocks/>
          </p:cNvSpPr>
          <p:nvPr/>
        </p:nvSpPr>
        <p:spPr bwMode="hidden">
          <a:xfrm>
            <a:off x="2619375" y="4075113"/>
            <a:ext cx="5545138" cy="850900"/>
          </a:xfrm>
          <a:custGeom>
            <a:avLst/>
            <a:gdLst>
              <a:gd name="T0" fmla="*/ 2147483647 w 5216"/>
              <a:gd name="T1" fmla="*/ 2147483647 h 762"/>
              <a:gd name="T2" fmla="*/ 2147483647 w 5216"/>
              <a:gd name="T3" fmla="*/ 2147483647 h 762"/>
              <a:gd name="T4" fmla="*/ 2147483647 w 5216"/>
              <a:gd name="T5" fmla="*/ 2147483647 h 762"/>
              <a:gd name="T6" fmla="*/ 2147483647 w 5216"/>
              <a:gd name="T7" fmla="*/ 2147483647 h 762"/>
              <a:gd name="T8" fmla="*/ 2147483647 w 5216"/>
              <a:gd name="T9" fmla="*/ 2147483647 h 762"/>
              <a:gd name="T10" fmla="*/ 2147483647 w 5216"/>
              <a:gd name="T11" fmla="*/ 2147483647 h 762"/>
              <a:gd name="T12" fmla="*/ 2147483647 w 5216"/>
              <a:gd name="T13" fmla="*/ 2147483647 h 762"/>
              <a:gd name="T14" fmla="*/ 2147483647 w 5216"/>
              <a:gd name="T15" fmla="*/ 2147483647 h 762"/>
              <a:gd name="T16" fmla="*/ 2147483647 w 5216"/>
              <a:gd name="T17" fmla="*/ 2147483647 h 762"/>
              <a:gd name="T18" fmla="*/ 2147483647 w 5216"/>
              <a:gd name="T19" fmla="*/ 2147483647 h 762"/>
              <a:gd name="T20" fmla="*/ 2147483647 w 5216"/>
              <a:gd name="T21" fmla="*/ 2147483647 h 762"/>
              <a:gd name="T22" fmla="*/ 2147483647 w 5216"/>
              <a:gd name="T23" fmla="*/ 2147483647 h 762"/>
              <a:gd name="T24" fmla="*/ 2147483647 w 5216"/>
              <a:gd name="T25" fmla="*/ 2147483647 h 762"/>
              <a:gd name="T26" fmla="*/ 2147483647 w 5216"/>
              <a:gd name="T27" fmla="*/ 0 h 762"/>
              <a:gd name="T28" fmla="*/ 2147483647 w 5216"/>
              <a:gd name="T29" fmla="*/ 2147483647 h 762"/>
              <a:gd name="T30" fmla="*/ 2147483647 w 5216"/>
              <a:gd name="T31" fmla="*/ 2147483647 h 762"/>
              <a:gd name="T32" fmla="*/ 0 w 5216"/>
              <a:gd name="T33" fmla="*/ 2147483647 h 762"/>
              <a:gd name="T34" fmla="*/ 2147483647 w 5216"/>
              <a:gd name="T35" fmla="*/ 2147483647 h 762"/>
              <a:gd name="T36" fmla="*/ 2147483647 w 5216"/>
              <a:gd name="T37" fmla="*/ 2147483647 h 762"/>
              <a:gd name="T38" fmla="*/ 2147483647 w 5216"/>
              <a:gd name="T39" fmla="*/ 2147483647 h 762"/>
              <a:gd name="T40" fmla="*/ 2147483647 w 5216"/>
              <a:gd name="T41" fmla="*/ 2147483647 h 762"/>
              <a:gd name="T42" fmla="*/ 2147483647 w 5216"/>
              <a:gd name="T43" fmla="*/ 2147483647 h 762"/>
              <a:gd name="T44" fmla="*/ 2147483647 w 5216"/>
              <a:gd name="T45" fmla="*/ 2147483647 h 762"/>
              <a:gd name="T46" fmla="*/ 2147483647 w 5216"/>
              <a:gd name="T47" fmla="*/ 2147483647 h 762"/>
              <a:gd name="T48" fmla="*/ 2147483647 w 5216"/>
              <a:gd name="T49" fmla="*/ 2147483647 h 762"/>
              <a:gd name="T50" fmla="*/ 2147483647 w 5216"/>
              <a:gd name="T51" fmla="*/ 2147483647 h 762"/>
              <a:gd name="T52" fmla="*/ 2147483647 w 5216"/>
              <a:gd name="T53" fmla="*/ 2147483647 h 762"/>
              <a:gd name="T54" fmla="*/ 2147483647 w 5216"/>
              <a:gd name="T55" fmla="*/ 2147483647 h 762"/>
              <a:gd name="T56" fmla="*/ 2147483647 w 5216"/>
              <a:gd name="T57" fmla="*/ 2147483647 h 762"/>
              <a:gd name="T58" fmla="*/ 2147483647 w 5216"/>
              <a:gd name="T59" fmla="*/ 2147483647 h 762"/>
              <a:gd name="T60" fmla="*/ 2147483647 w 5216"/>
              <a:gd name="T61" fmla="*/ 2147483647 h 762"/>
              <a:gd name="T62" fmla="*/ 2147483647 w 5216"/>
              <a:gd name="T63" fmla="*/ 2147483647 h 762"/>
              <a:gd name="T64" fmla="*/ 2147483647 w 5216"/>
              <a:gd name="T65" fmla="*/ 2147483647 h 762"/>
              <a:gd name="T66" fmla="*/ 2147483647 w 5216"/>
              <a:gd name="T67" fmla="*/ 2147483647 h 762"/>
              <a:gd name="T68" fmla="*/ 2147483647 w 5216"/>
              <a:gd name="T69" fmla="*/ 2147483647 h 762"/>
              <a:gd name="T70" fmla="*/ 2147483647 w 5216"/>
              <a:gd name="T71" fmla="*/ 2147483647 h 7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216" h="762">
                <a:moveTo>
                  <a:pt x="5216" y="714"/>
                </a:moveTo>
                <a:lnTo>
                  <a:pt x="5216" y="714"/>
                </a:lnTo>
                <a:lnTo>
                  <a:pt x="5102" y="700"/>
                </a:lnTo>
                <a:lnTo>
                  <a:pt x="4984" y="686"/>
                </a:lnTo>
                <a:lnTo>
                  <a:pt x="4738" y="652"/>
                </a:lnTo>
                <a:lnTo>
                  <a:pt x="4478" y="610"/>
                </a:lnTo>
                <a:lnTo>
                  <a:pt x="4204" y="564"/>
                </a:lnTo>
                <a:lnTo>
                  <a:pt x="3914" y="508"/>
                </a:lnTo>
                <a:lnTo>
                  <a:pt x="3608" y="446"/>
                </a:lnTo>
                <a:lnTo>
                  <a:pt x="3286" y="374"/>
                </a:lnTo>
                <a:lnTo>
                  <a:pt x="2946" y="296"/>
                </a:lnTo>
                <a:lnTo>
                  <a:pt x="2812" y="266"/>
                </a:lnTo>
                <a:lnTo>
                  <a:pt x="2682" y="236"/>
                </a:lnTo>
                <a:lnTo>
                  <a:pt x="2556" y="210"/>
                </a:lnTo>
                <a:lnTo>
                  <a:pt x="2430" y="184"/>
                </a:lnTo>
                <a:lnTo>
                  <a:pt x="2308" y="162"/>
                </a:lnTo>
                <a:lnTo>
                  <a:pt x="2190" y="140"/>
                </a:lnTo>
                <a:lnTo>
                  <a:pt x="2074" y="120"/>
                </a:lnTo>
                <a:lnTo>
                  <a:pt x="1960" y="102"/>
                </a:lnTo>
                <a:lnTo>
                  <a:pt x="1850" y="86"/>
                </a:lnTo>
                <a:lnTo>
                  <a:pt x="1740" y="72"/>
                </a:lnTo>
                <a:lnTo>
                  <a:pt x="1532" y="46"/>
                </a:lnTo>
                <a:lnTo>
                  <a:pt x="1334" y="28"/>
                </a:lnTo>
                <a:lnTo>
                  <a:pt x="1148" y="14"/>
                </a:lnTo>
                <a:lnTo>
                  <a:pt x="970" y="4"/>
                </a:lnTo>
                <a:lnTo>
                  <a:pt x="802" y="0"/>
                </a:lnTo>
                <a:lnTo>
                  <a:pt x="644" y="0"/>
                </a:lnTo>
                <a:lnTo>
                  <a:pt x="496" y="4"/>
                </a:lnTo>
                <a:lnTo>
                  <a:pt x="358" y="10"/>
                </a:lnTo>
                <a:lnTo>
                  <a:pt x="230" y="20"/>
                </a:lnTo>
                <a:lnTo>
                  <a:pt x="110" y="32"/>
                </a:lnTo>
                <a:lnTo>
                  <a:pt x="0" y="48"/>
                </a:lnTo>
                <a:lnTo>
                  <a:pt x="154" y="66"/>
                </a:lnTo>
                <a:lnTo>
                  <a:pt x="314" y="86"/>
                </a:lnTo>
                <a:lnTo>
                  <a:pt x="480" y="112"/>
                </a:lnTo>
                <a:lnTo>
                  <a:pt x="652" y="140"/>
                </a:lnTo>
                <a:lnTo>
                  <a:pt x="830" y="174"/>
                </a:lnTo>
                <a:lnTo>
                  <a:pt x="1014" y="210"/>
                </a:lnTo>
                <a:lnTo>
                  <a:pt x="1206" y="250"/>
                </a:lnTo>
                <a:lnTo>
                  <a:pt x="1402" y="296"/>
                </a:lnTo>
                <a:lnTo>
                  <a:pt x="1756" y="378"/>
                </a:lnTo>
                <a:lnTo>
                  <a:pt x="2092" y="450"/>
                </a:lnTo>
                <a:lnTo>
                  <a:pt x="2408" y="516"/>
                </a:lnTo>
                <a:lnTo>
                  <a:pt x="2562" y="544"/>
                </a:lnTo>
                <a:lnTo>
                  <a:pt x="2708" y="572"/>
                </a:lnTo>
                <a:lnTo>
                  <a:pt x="2852" y="598"/>
                </a:lnTo>
                <a:lnTo>
                  <a:pt x="2992" y="620"/>
                </a:lnTo>
                <a:lnTo>
                  <a:pt x="3128" y="642"/>
                </a:lnTo>
                <a:lnTo>
                  <a:pt x="3260" y="662"/>
                </a:lnTo>
                <a:lnTo>
                  <a:pt x="3388" y="678"/>
                </a:lnTo>
                <a:lnTo>
                  <a:pt x="3512" y="694"/>
                </a:lnTo>
                <a:lnTo>
                  <a:pt x="3632" y="708"/>
                </a:lnTo>
                <a:lnTo>
                  <a:pt x="3750" y="722"/>
                </a:lnTo>
                <a:lnTo>
                  <a:pt x="3864" y="732"/>
                </a:lnTo>
                <a:lnTo>
                  <a:pt x="3974" y="740"/>
                </a:lnTo>
                <a:lnTo>
                  <a:pt x="4080" y="748"/>
                </a:lnTo>
                <a:lnTo>
                  <a:pt x="4184" y="754"/>
                </a:lnTo>
                <a:lnTo>
                  <a:pt x="4286" y="758"/>
                </a:lnTo>
                <a:lnTo>
                  <a:pt x="4384" y="762"/>
                </a:lnTo>
                <a:lnTo>
                  <a:pt x="4478" y="762"/>
                </a:lnTo>
                <a:lnTo>
                  <a:pt x="4570" y="762"/>
                </a:lnTo>
                <a:lnTo>
                  <a:pt x="4660" y="760"/>
                </a:lnTo>
                <a:lnTo>
                  <a:pt x="4746" y="758"/>
                </a:lnTo>
                <a:lnTo>
                  <a:pt x="4830" y="754"/>
                </a:lnTo>
                <a:lnTo>
                  <a:pt x="4912" y="748"/>
                </a:lnTo>
                <a:lnTo>
                  <a:pt x="4992" y="740"/>
                </a:lnTo>
                <a:lnTo>
                  <a:pt x="5068" y="732"/>
                </a:lnTo>
                <a:lnTo>
                  <a:pt x="5144" y="724"/>
                </a:lnTo>
                <a:lnTo>
                  <a:pt x="5216" y="71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7" name="Freeform 22"/>
          <p:cNvSpPr>
            <a:spLocks/>
          </p:cNvSpPr>
          <p:nvPr/>
        </p:nvSpPr>
        <p:spPr bwMode="hidden">
          <a:xfrm>
            <a:off x="2828925" y="4087813"/>
            <a:ext cx="5467350" cy="774700"/>
          </a:xfrm>
          <a:custGeom>
            <a:avLst/>
            <a:gdLst>
              <a:gd name="T0" fmla="*/ 0 w 5144"/>
              <a:gd name="T1" fmla="*/ 2147483647 h 694"/>
              <a:gd name="T2" fmla="*/ 0 w 5144"/>
              <a:gd name="T3" fmla="*/ 2147483647 h 694"/>
              <a:gd name="T4" fmla="*/ 2147483647 w 5144"/>
              <a:gd name="T5" fmla="*/ 2147483647 h 694"/>
              <a:gd name="T6" fmla="*/ 2147483647 w 5144"/>
              <a:gd name="T7" fmla="*/ 2147483647 h 694"/>
              <a:gd name="T8" fmla="*/ 2147483647 w 5144"/>
              <a:gd name="T9" fmla="*/ 2147483647 h 694"/>
              <a:gd name="T10" fmla="*/ 2147483647 w 5144"/>
              <a:gd name="T11" fmla="*/ 2147483647 h 694"/>
              <a:gd name="T12" fmla="*/ 2147483647 w 5144"/>
              <a:gd name="T13" fmla="*/ 2147483647 h 694"/>
              <a:gd name="T14" fmla="*/ 2147483647 w 5144"/>
              <a:gd name="T15" fmla="*/ 2147483647 h 694"/>
              <a:gd name="T16" fmla="*/ 2147483647 w 5144"/>
              <a:gd name="T17" fmla="*/ 2147483647 h 694"/>
              <a:gd name="T18" fmla="*/ 2147483647 w 5144"/>
              <a:gd name="T19" fmla="*/ 2147483647 h 694"/>
              <a:gd name="T20" fmla="*/ 2147483647 w 5144"/>
              <a:gd name="T21" fmla="*/ 2147483647 h 694"/>
              <a:gd name="T22" fmla="*/ 2147483647 w 5144"/>
              <a:gd name="T23" fmla="*/ 2147483647 h 694"/>
              <a:gd name="T24" fmla="*/ 2147483647 w 5144"/>
              <a:gd name="T25" fmla="*/ 0 h 694"/>
              <a:gd name="T26" fmla="*/ 2147483647 w 5144"/>
              <a:gd name="T27" fmla="*/ 2147483647 h 694"/>
              <a:gd name="T28" fmla="*/ 2147483647 w 5144"/>
              <a:gd name="T29" fmla="*/ 2147483647 h 694"/>
              <a:gd name="T30" fmla="*/ 2147483647 w 5144"/>
              <a:gd name="T31" fmla="*/ 2147483647 h 694"/>
              <a:gd name="T32" fmla="*/ 2147483647 w 5144"/>
              <a:gd name="T33" fmla="*/ 2147483647 h 694"/>
              <a:gd name="T34" fmla="*/ 2147483647 w 5144"/>
              <a:gd name="T35" fmla="*/ 2147483647 h 694"/>
              <a:gd name="T36" fmla="*/ 2147483647 w 5144"/>
              <a:gd name="T37" fmla="*/ 2147483647 h 694"/>
              <a:gd name="T38" fmla="*/ 2147483647 w 5144"/>
              <a:gd name="T39" fmla="*/ 2147483647 h 694"/>
              <a:gd name="T40" fmla="*/ 2147483647 w 5144"/>
              <a:gd name="T41" fmla="*/ 2147483647 h 694"/>
              <a:gd name="T42" fmla="*/ 2147483647 w 5144"/>
              <a:gd name="T43" fmla="*/ 2147483647 h 694"/>
              <a:gd name="T44" fmla="*/ 2147483647 w 5144"/>
              <a:gd name="T45" fmla="*/ 2147483647 h 694"/>
              <a:gd name="T46" fmla="*/ 2147483647 w 5144"/>
              <a:gd name="T47" fmla="*/ 2147483647 h 694"/>
              <a:gd name="T48" fmla="*/ 2147483647 w 5144"/>
              <a:gd name="T49" fmla="*/ 2147483647 h 694"/>
              <a:gd name="T50" fmla="*/ 2147483647 w 5144"/>
              <a:gd name="T51" fmla="*/ 2147483647 h 694"/>
              <a:gd name="T52" fmla="*/ 2147483647 w 5144"/>
              <a:gd name="T53" fmla="*/ 2147483647 h 694"/>
              <a:gd name="T54" fmla="*/ 2147483647 w 5144"/>
              <a:gd name="T55" fmla="*/ 2147483647 h 694"/>
              <a:gd name="T56" fmla="*/ 2147483647 w 5144"/>
              <a:gd name="T57" fmla="*/ 2147483647 h 694"/>
              <a:gd name="T58" fmla="*/ 2147483647 w 5144"/>
              <a:gd name="T59" fmla="*/ 2147483647 h 694"/>
              <a:gd name="T60" fmla="*/ 2147483647 w 5144"/>
              <a:gd name="T61" fmla="*/ 2147483647 h 69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144" h="694">
                <a:moveTo>
                  <a:pt x="0" y="70"/>
                </a:moveTo>
                <a:lnTo>
                  <a:pt x="0" y="70"/>
                </a:lnTo>
                <a:lnTo>
                  <a:pt x="18" y="66"/>
                </a:lnTo>
                <a:lnTo>
                  <a:pt x="72" y="56"/>
                </a:lnTo>
                <a:lnTo>
                  <a:pt x="164" y="42"/>
                </a:lnTo>
                <a:lnTo>
                  <a:pt x="224" y="34"/>
                </a:lnTo>
                <a:lnTo>
                  <a:pt x="294" y="26"/>
                </a:lnTo>
                <a:lnTo>
                  <a:pt x="372" y="20"/>
                </a:lnTo>
                <a:lnTo>
                  <a:pt x="462" y="14"/>
                </a:lnTo>
                <a:lnTo>
                  <a:pt x="560" y="8"/>
                </a:lnTo>
                <a:lnTo>
                  <a:pt x="670" y="4"/>
                </a:lnTo>
                <a:lnTo>
                  <a:pt x="790" y="2"/>
                </a:lnTo>
                <a:lnTo>
                  <a:pt x="920" y="0"/>
                </a:lnTo>
                <a:lnTo>
                  <a:pt x="1060" y="2"/>
                </a:lnTo>
                <a:lnTo>
                  <a:pt x="1210" y="6"/>
                </a:lnTo>
                <a:lnTo>
                  <a:pt x="1372" y="14"/>
                </a:lnTo>
                <a:lnTo>
                  <a:pt x="1544" y="24"/>
                </a:lnTo>
                <a:lnTo>
                  <a:pt x="1726" y="40"/>
                </a:lnTo>
                <a:lnTo>
                  <a:pt x="1920" y="58"/>
                </a:lnTo>
                <a:lnTo>
                  <a:pt x="2126" y="80"/>
                </a:lnTo>
                <a:lnTo>
                  <a:pt x="2342" y="106"/>
                </a:lnTo>
                <a:lnTo>
                  <a:pt x="2570" y="138"/>
                </a:lnTo>
                <a:lnTo>
                  <a:pt x="2808" y="174"/>
                </a:lnTo>
                <a:lnTo>
                  <a:pt x="3058" y="216"/>
                </a:lnTo>
                <a:lnTo>
                  <a:pt x="3320" y="266"/>
                </a:lnTo>
                <a:lnTo>
                  <a:pt x="3594" y="320"/>
                </a:lnTo>
                <a:lnTo>
                  <a:pt x="3880" y="380"/>
                </a:lnTo>
                <a:lnTo>
                  <a:pt x="4178" y="448"/>
                </a:lnTo>
                <a:lnTo>
                  <a:pt x="4488" y="522"/>
                </a:lnTo>
                <a:lnTo>
                  <a:pt x="4810" y="604"/>
                </a:lnTo>
                <a:lnTo>
                  <a:pt x="5144" y="694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8" name="Freeform 26"/>
          <p:cNvSpPr>
            <a:spLocks/>
          </p:cNvSpPr>
          <p:nvPr/>
        </p:nvSpPr>
        <p:spPr bwMode="hidden">
          <a:xfrm>
            <a:off x="5610225" y="4073525"/>
            <a:ext cx="3306763" cy="652463"/>
          </a:xfrm>
          <a:custGeom>
            <a:avLst/>
            <a:gdLst>
              <a:gd name="T0" fmla="*/ 0 w 3112"/>
              <a:gd name="T1" fmla="*/ 2147483647 h 584"/>
              <a:gd name="T2" fmla="*/ 0 w 3112"/>
              <a:gd name="T3" fmla="*/ 2147483647 h 584"/>
              <a:gd name="T4" fmla="*/ 2147483647 w 3112"/>
              <a:gd name="T5" fmla="*/ 2147483647 h 584"/>
              <a:gd name="T6" fmla="*/ 2147483647 w 3112"/>
              <a:gd name="T7" fmla="*/ 2147483647 h 584"/>
              <a:gd name="T8" fmla="*/ 2147483647 w 3112"/>
              <a:gd name="T9" fmla="*/ 2147483647 h 584"/>
              <a:gd name="T10" fmla="*/ 2147483647 w 3112"/>
              <a:gd name="T11" fmla="*/ 2147483647 h 584"/>
              <a:gd name="T12" fmla="*/ 2147483647 w 3112"/>
              <a:gd name="T13" fmla="*/ 2147483647 h 584"/>
              <a:gd name="T14" fmla="*/ 2147483647 w 3112"/>
              <a:gd name="T15" fmla="*/ 2147483647 h 584"/>
              <a:gd name="T16" fmla="*/ 2147483647 w 3112"/>
              <a:gd name="T17" fmla="*/ 2147483647 h 584"/>
              <a:gd name="T18" fmla="*/ 2147483647 w 3112"/>
              <a:gd name="T19" fmla="*/ 2147483647 h 584"/>
              <a:gd name="T20" fmla="*/ 2147483647 w 3112"/>
              <a:gd name="T21" fmla="*/ 2147483647 h 584"/>
              <a:gd name="T22" fmla="*/ 2147483647 w 3112"/>
              <a:gd name="T23" fmla="*/ 2147483647 h 584"/>
              <a:gd name="T24" fmla="*/ 2147483647 w 3112"/>
              <a:gd name="T25" fmla="*/ 2147483647 h 584"/>
              <a:gd name="T26" fmla="*/ 2147483647 w 3112"/>
              <a:gd name="T27" fmla="*/ 2147483647 h 584"/>
              <a:gd name="T28" fmla="*/ 2147483647 w 3112"/>
              <a:gd name="T29" fmla="*/ 2147483647 h 584"/>
              <a:gd name="T30" fmla="*/ 2147483647 w 3112"/>
              <a:gd name="T31" fmla="*/ 2147483647 h 584"/>
              <a:gd name="T32" fmla="*/ 2147483647 w 3112"/>
              <a:gd name="T33" fmla="*/ 2147483647 h 584"/>
              <a:gd name="T34" fmla="*/ 2147483647 w 3112"/>
              <a:gd name="T35" fmla="*/ 2147483647 h 584"/>
              <a:gd name="T36" fmla="*/ 2147483647 w 3112"/>
              <a:gd name="T37" fmla="*/ 2147483647 h 584"/>
              <a:gd name="T38" fmla="*/ 2147483647 w 3112"/>
              <a:gd name="T39" fmla="*/ 0 h 5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112" h="584">
                <a:moveTo>
                  <a:pt x="0" y="584"/>
                </a:moveTo>
                <a:lnTo>
                  <a:pt x="0" y="584"/>
                </a:lnTo>
                <a:lnTo>
                  <a:pt x="90" y="560"/>
                </a:lnTo>
                <a:lnTo>
                  <a:pt x="336" y="498"/>
                </a:lnTo>
                <a:lnTo>
                  <a:pt x="506" y="456"/>
                </a:lnTo>
                <a:lnTo>
                  <a:pt x="702" y="410"/>
                </a:lnTo>
                <a:lnTo>
                  <a:pt x="920" y="360"/>
                </a:lnTo>
                <a:lnTo>
                  <a:pt x="1154" y="306"/>
                </a:lnTo>
                <a:lnTo>
                  <a:pt x="1402" y="254"/>
                </a:lnTo>
                <a:lnTo>
                  <a:pt x="1656" y="202"/>
                </a:lnTo>
                <a:lnTo>
                  <a:pt x="1916" y="154"/>
                </a:lnTo>
                <a:lnTo>
                  <a:pt x="2174" y="108"/>
                </a:lnTo>
                <a:lnTo>
                  <a:pt x="2302" y="88"/>
                </a:lnTo>
                <a:lnTo>
                  <a:pt x="2426" y="68"/>
                </a:lnTo>
                <a:lnTo>
                  <a:pt x="2550" y="52"/>
                </a:lnTo>
                <a:lnTo>
                  <a:pt x="2670" y="36"/>
                </a:lnTo>
                <a:lnTo>
                  <a:pt x="2788" y="24"/>
                </a:lnTo>
                <a:lnTo>
                  <a:pt x="2900" y="14"/>
                </a:lnTo>
                <a:lnTo>
                  <a:pt x="3008" y="6"/>
                </a:lnTo>
                <a:lnTo>
                  <a:pt x="3112" y="0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 useBgFill="1">
        <p:nvSpPr>
          <p:cNvPr id="9" name="Freeform 10"/>
          <p:cNvSpPr>
            <a:spLocks/>
          </p:cNvSpPr>
          <p:nvPr/>
        </p:nvSpPr>
        <p:spPr bwMode="hidden">
          <a:xfrm>
            <a:off x="211138" y="4059238"/>
            <a:ext cx="8723312" cy="1328737"/>
          </a:xfrm>
          <a:custGeom>
            <a:avLst/>
            <a:gdLst>
              <a:gd name="T0" fmla="*/ 2147483647 w 8196"/>
              <a:gd name="T1" fmla="*/ 2147483647 h 1192"/>
              <a:gd name="T2" fmla="*/ 2147483647 w 8196"/>
              <a:gd name="T3" fmla="*/ 2147483647 h 1192"/>
              <a:gd name="T4" fmla="*/ 2147483647 w 8196"/>
              <a:gd name="T5" fmla="*/ 2147483647 h 1192"/>
              <a:gd name="T6" fmla="*/ 2147483647 w 8196"/>
              <a:gd name="T7" fmla="*/ 2147483647 h 1192"/>
              <a:gd name="T8" fmla="*/ 2147483647 w 8196"/>
              <a:gd name="T9" fmla="*/ 2147483647 h 1192"/>
              <a:gd name="T10" fmla="*/ 2147483647 w 8196"/>
              <a:gd name="T11" fmla="*/ 2147483647 h 1192"/>
              <a:gd name="T12" fmla="*/ 2147483647 w 8196"/>
              <a:gd name="T13" fmla="*/ 2147483647 h 1192"/>
              <a:gd name="T14" fmla="*/ 2147483647 w 8196"/>
              <a:gd name="T15" fmla="*/ 2147483647 h 1192"/>
              <a:gd name="T16" fmla="*/ 2147483647 w 8196"/>
              <a:gd name="T17" fmla="*/ 2147483647 h 1192"/>
              <a:gd name="T18" fmla="*/ 2147483647 w 8196"/>
              <a:gd name="T19" fmla="*/ 2147483647 h 1192"/>
              <a:gd name="T20" fmla="*/ 2147483647 w 8196"/>
              <a:gd name="T21" fmla="*/ 2147483647 h 1192"/>
              <a:gd name="T22" fmla="*/ 2147483647 w 8196"/>
              <a:gd name="T23" fmla="*/ 2147483647 h 1192"/>
              <a:gd name="T24" fmla="*/ 2147483647 w 8196"/>
              <a:gd name="T25" fmla="*/ 2147483647 h 1192"/>
              <a:gd name="T26" fmla="*/ 2147483647 w 8196"/>
              <a:gd name="T27" fmla="*/ 2147483647 h 1192"/>
              <a:gd name="T28" fmla="*/ 2147483647 w 8196"/>
              <a:gd name="T29" fmla="*/ 2147483647 h 1192"/>
              <a:gd name="T30" fmla="*/ 2147483647 w 8196"/>
              <a:gd name="T31" fmla="*/ 2147483647 h 1192"/>
              <a:gd name="T32" fmla="*/ 2147483647 w 8196"/>
              <a:gd name="T33" fmla="*/ 2147483647 h 1192"/>
              <a:gd name="T34" fmla="*/ 2147483647 w 8196"/>
              <a:gd name="T35" fmla="*/ 2147483647 h 1192"/>
              <a:gd name="T36" fmla="*/ 2147483647 w 8196"/>
              <a:gd name="T37" fmla="*/ 2147483647 h 1192"/>
              <a:gd name="T38" fmla="*/ 2147483647 w 8196"/>
              <a:gd name="T39" fmla="*/ 2147483647 h 1192"/>
              <a:gd name="T40" fmla="*/ 2147483647 w 8196"/>
              <a:gd name="T41" fmla="*/ 2147483647 h 1192"/>
              <a:gd name="T42" fmla="*/ 2147483647 w 8196"/>
              <a:gd name="T43" fmla="*/ 2147483647 h 1192"/>
              <a:gd name="T44" fmla="*/ 2147483647 w 8196"/>
              <a:gd name="T45" fmla="*/ 0 h 1192"/>
              <a:gd name="T46" fmla="*/ 2147483647 w 8196"/>
              <a:gd name="T47" fmla="*/ 2147483647 h 1192"/>
              <a:gd name="T48" fmla="*/ 2147483647 w 8196"/>
              <a:gd name="T49" fmla="*/ 2147483647 h 1192"/>
              <a:gd name="T50" fmla="*/ 2147483647 w 8196"/>
              <a:gd name="T51" fmla="*/ 2147483647 h 1192"/>
              <a:gd name="T52" fmla="*/ 2147483647 w 8196"/>
              <a:gd name="T53" fmla="*/ 2147483647 h 1192"/>
              <a:gd name="T54" fmla="*/ 2147483647 w 8196"/>
              <a:gd name="T55" fmla="*/ 2147483647 h 1192"/>
              <a:gd name="T56" fmla="*/ 2147483647 w 8196"/>
              <a:gd name="T57" fmla="*/ 2147483647 h 1192"/>
              <a:gd name="T58" fmla="*/ 2147483647 w 8196"/>
              <a:gd name="T59" fmla="*/ 2147483647 h 1192"/>
              <a:gd name="T60" fmla="*/ 2147483647 w 8196"/>
              <a:gd name="T61" fmla="*/ 2147483647 h 1192"/>
              <a:gd name="T62" fmla="*/ 0 w 8196"/>
              <a:gd name="T63" fmla="*/ 2147483647 h 1192"/>
              <a:gd name="T64" fmla="*/ 2147483647 w 8196"/>
              <a:gd name="T65" fmla="*/ 2147483647 h 1192"/>
              <a:gd name="T66" fmla="*/ 2147483647 w 8196"/>
              <a:gd name="T67" fmla="*/ 2147483647 h 1192"/>
              <a:gd name="T68" fmla="*/ 2147483647 w 8196"/>
              <a:gd name="T69" fmla="*/ 2147483647 h 1192"/>
              <a:gd name="T70" fmla="*/ 2147483647 w 8196"/>
              <a:gd name="T71" fmla="*/ 2147483647 h 119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196" h="1192">
                <a:moveTo>
                  <a:pt x="8192" y="512"/>
                </a:moveTo>
                <a:lnTo>
                  <a:pt x="8192" y="512"/>
                </a:lnTo>
                <a:lnTo>
                  <a:pt x="8116" y="542"/>
                </a:lnTo>
                <a:lnTo>
                  <a:pt x="8040" y="570"/>
                </a:lnTo>
                <a:lnTo>
                  <a:pt x="7960" y="596"/>
                </a:lnTo>
                <a:lnTo>
                  <a:pt x="7878" y="620"/>
                </a:lnTo>
                <a:lnTo>
                  <a:pt x="7794" y="644"/>
                </a:lnTo>
                <a:lnTo>
                  <a:pt x="7706" y="666"/>
                </a:lnTo>
                <a:lnTo>
                  <a:pt x="7616" y="684"/>
                </a:lnTo>
                <a:lnTo>
                  <a:pt x="7522" y="702"/>
                </a:lnTo>
                <a:lnTo>
                  <a:pt x="7424" y="718"/>
                </a:lnTo>
                <a:lnTo>
                  <a:pt x="7322" y="730"/>
                </a:lnTo>
                <a:lnTo>
                  <a:pt x="7216" y="742"/>
                </a:lnTo>
                <a:lnTo>
                  <a:pt x="7106" y="750"/>
                </a:lnTo>
                <a:lnTo>
                  <a:pt x="6992" y="758"/>
                </a:lnTo>
                <a:lnTo>
                  <a:pt x="6872" y="762"/>
                </a:lnTo>
                <a:lnTo>
                  <a:pt x="6748" y="762"/>
                </a:lnTo>
                <a:lnTo>
                  <a:pt x="6618" y="760"/>
                </a:lnTo>
                <a:lnTo>
                  <a:pt x="6482" y="756"/>
                </a:lnTo>
                <a:lnTo>
                  <a:pt x="6342" y="750"/>
                </a:lnTo>
                <a:lnTo>
                  <a:pt x="6196" y="740"/>
                </a:lnTo>
                <a:lnTo>
                  <a:pt x="6042" y="726"/>
                </a:lnTo>
                <a:lnTo>
                  <a:pt x="5882" y="710"/>
                </a:lnTo>
                <a:lnTo>
                  <a:pt x="5716" y="690"/>
                </a:lnTo>
                <a:lnTo>
                  <a:pt x="5544" y="668"/>
                </a:lnTo>
                <a:lnTo>
                  <a:pt x="5364" y="642"/>
                </a:lnTo>
                <a:lnTo>
                  <a:pt x="5176" y="612"/>
                </a:lnTo>
                <a:lnTo>
                  <a:pt x="4982" y="578"/>
                </a:lnTo>
                <a:lnTo>
                  <a:pt x="4778" y="540"/>
                </a:lnTo>
                <a:lnTo>
                  <a:pt x="4568" y="500"/>
                </a:lnTo>
                <a:lnTo>
                  <a:pt x="4348" y="454"/>
                </a:lnTo>
                <a:lnTo>
                  <a:pt x="4122" y="406"/>
                </a:lnTo>
                <a:lnTo>
                  <a:pt x="3886" y="354"/>
                </a:lnTo>
                <a:lnTo>
                  <a:pt x="3640" y="296"/>
                </a:lnTo>
                <a:lnTo>
                  <a:pt x="3396" y="240"/>
                </a:lnTo>
                <a:lnTo>
                  <a:pt x="3160" y="192"/>
                </a:lnTo>
                <a:lnTo>
                  <a:pt x="2934" y="148"/>
                </a:lnTo>
                <a:lnTo>
                  <a:pt x="2718" y="112"/>
                </a:lnTo>
                <a:lnTo>
                  <a:pt x="2512" y="82"/>
                </a:lnTo>
                <a:lnTo>
                  <a:pt x="2314" y="56"/>
                </a:lnTo>
                <a:lnTo>
                  <a:pt x="2126" y="36"/>
                </a:lnTo>
                <a:lnTo>
                  <a:pt x="1948" y="20"/>
                </a:lnTo>
                <a:lnTo>
                  <a:pt x="1776" y="10"/>
                </a:lnTo>
                <a:lnTo>
                  <a:pt x="1616" y="2"/>
                </a:lnTo>
                <a:lnTo>
                  <a:pt x="1462" y="0"/>
                </a:lnTo>
                <a:lnTo>
                  <a:pt x="1318" y="0"/>
                </a:lnTo>
                <a:lnTo>
                  <a:pt x="1182" y="4"/>
                </a:lnTo>
                <a:lnTo>
                  <a:pt x="1054" y="10"/>
                </a:lnTo>
                <a:lnTo>
                  <a:pt x="934" y="20"/>
                </a:lnTo>
                <a:lnTo>
                  <a:pt x="822" y="30"/>
                </a:lnTo>
                <a:lnTo>
                  <a:pt x="716" y="44"/>
                </a:lnTo>
                <a:lnTo>
                  <a:pt x="620" y="58"/>
                </a:lnTo>
                <a:lnTo>
                  <a:pt x="530" y="74"/>
                </a:lnTo>
                <a:lnTo>
                  <a:pt x="450" y="92"/>
                </a:lnTo>
                <a:lnTo>
                  <a:pt x="374" y="108"/>
                </a:lnTo>
                <a:lnTo>
                  <a:pt x="308" y="126"/>
                </a:lnTo>
                <a:lnTo>
                  <a:pt x="248" y="144"/>
                </a:lnTo>
                <a:lnTo>
                  <a:pt x="194" y="160"/>
                </a:lnTo>
                <a:lnTo>
                  <a:pt x="148" y="176"/>
                </a:lnTo>
                <a:lnTo>
                  <a:pt x="108" y="192"/>
                </a:lnTo>
                <a:lnTo>
                  <a:pt x="48" y="216"/>
                </a:lnTo>
                <a:lnTo>
                  <a:pt x="12" y="234"/>
                </a:lnTo>
                <a:lnTo>
                  <a:pt x="0" y="240"/>
                </a:lnTo>
                <a:lnTo>
                  <a:pt x="0" y="1192"/>
                </a:lnTo>
                <a:lnTo>
                  <a:pt x="8192" y="1192"/>
                </a:lnTo>
                <a:lnTo>
                  <a:pt x="8196" y="1186"/>
                </a:lnTo>
                <a:lnTo>
                  <a:pt x="8196" y="510"/>
                </a:lnTo>
                <a:lnTo>
                  <a:pt x="8192" y="512"/>
                </a:lnTo>
                <a:close/>
              </a:path>
            </a:pathLst>
          </a:cu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0032" y="2463560"/>
            <a:ext cx="7772400" cy="1524000"/>
          </a:xfrm>
        </p:spPr>
        <p:txBody>
          <a:bodyPr anchor="t">
            <a:normAutofit/>
          </a:bodyPr>
          <a:lstStyle>
            <a:lvl1pPr algn="ctr">
              <a:defRPr sz="44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67365" y="1437448"/>
            <a:ext cx="6417734" cy="939801"/>
          </a:xfrm>
        </p:spPr>
        <p:txBody>
          <a:bodyPr anchor="b"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0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167B7D-34EB-440E-924C-DB966C77C7A5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9337C5-B898-42B8-84DC-38B56FCF05E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1668805"/>
      </p:ext>
    </p:extLst>
  </p:cSld>
  <p:clrMapOvr>
    <a:masterClrMapping/>
  </p:clrMapOvr>
  <p:transition spd="slow">
    <p:wipe/>
  </p:transition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3"/>
          </p:nvPr>
        </p:nvSpPr>
        <p:spPr>
          <a:xfrm>
            <a:off x="676655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/>
          </p:nvPr>
        </p:nvSpPr>
        <p:spPr>
          <a:xfrm>
            <a:off x="4645152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D01C5B-83C7-4DF8-A0CF-A89A2A224A24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7025EF-7642-46AC-AED1-50BA80D7E3E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1673548"/>
      </p:ext>
    </p:extLst>
  </p:cSld>
  <p:clrMapOvr>
    <a:masterClrMapping/>
  </p:clrMapOvr>
  <p:transition spd="slow">
    <p:wipe/>
  </p:transition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6656" y="2678114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77332" y="3429000"/>
            <a:ext cx="3820055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8200" y="2678113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 i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3429000"/>
            <a:ext cx="3822192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F14EFF-4400-44D7-AAA9-6D5F89E5B38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272ED1-DB4E-4DBF-B6CB-18608D5885D0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15230850"/>
      </p:ext>
    </p:extLst>
  </p:cSld>
  <p:clrMapOvr>
    <a:masterClrMapping/>
  </p:clrMapOvr>
  <p:transition spd="slow">
    <p:wipe/>
  </p:transition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553679-A0E6-4D31-96F2-05900D4DA2A0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5A842E-1DC1-4F0A-A3AA-DD19E0F878F8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5002590"/>
      </p:ext>
    </p:extLst>
  </p:cSld>
  <p:clrMapOvr>
    <a:masterClrMapping/>
  </p:clrMapOvr>
  <p:transition spd="slow">
    <p:wipe/>
  </p:transition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1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3" name="Group 5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0325"/>
            <a:chOff x="-3905251" y="4294188"/>
            <a:chExt cx="13027839" cy="1892300"/>
          </a:xfrm>
        </p:grpSpPr>
        <p:sp>
          <p:nvSpPr>
            <p:cNvPr id="4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5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6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8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9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450B2E-A816-453F-A706-56F197FC9C5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0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912660-218F-46CD-9A6B-434C4D57688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3604343"/>
      </p:ext>
    </p:extLst>
  </p:cSld>
  <p:clrMapOvr>
    <a:masterClrMapping/>
  </p:clrMapOvr>
  <p:transition spd="slow">
    <p:wipe/>
  </p:transition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23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28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4400" y="3581400"/>
            <a:ext cx="3352800" cy="1905001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22" name="Title 21"/>
          <p:cNvSpPr>
            <a:spLocks noGrp="1"/>
          </p:cNvSpPr>
          <p:nvPr>
            <p:ph type="title"/>
          </p:nvPr>
        </p:nvSpPr>
        <p:spPr>
          <a:xfrm>
            <a:off x="914400" y="2286000"/>
            <a:ext cx="3352800" cy="1252728"/>
          </a:xfrm>
        </p:spPr>
        <p:txBody>
          <a:bodyPr anchor="b">
            <a:noAutofit/>
          </a:bodyPr>
          <a:lstStyle>
            <a:lvl1pPr algn="l">
              <a:defRPr sz="3200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51962" y="1828800"/>
            <a:ext cx="3904076" cy="3810000"/>
          </a:xfrm>
        </p:spPr>
        <p:txBody>
          <a:bodyPr anchor="ctr"/>
          <a:lstStyle>
            <a:lvl1pPr>
              <a:buClr>
                <a:schemeClr val="bg1"/>
              </a:buClr>
              <a:defRPr sz="2200">
                <a:solidFill>
                  <a:schemeClr val="tx2"/>
                </a:solidFill>
              </a:defRPr>
            </a:lvl1pPr>
            <a:lvl2pPr>
              <a:buClr>
                <a:schemeClr val="bg1"/>
              </a:buClr>
              <a:defRPr sz="2000">
                <a:solidFill>
                  <a:schemeClr val="tx2"/>
                </a:solidFill>
              </a:defRPr>
            </a:lvl2pPr>
            <a:lvl3pPr>
              <a:buClr>
                <a:schemeClr val="bg1"/>
              </a:buClr>
              <a:defRPr sz="1800">
                <a:solidFill>
                  <a:schemeClr val="tx2"/>
                </a:solidFill>
              </a:defRPr>
            </a:lvl3pPr>
            <a:lvl4pPr>
              <a:buClr>
                <a:schemeClr val="bg1"/>
              </a:buClr>
              <a:defRPr sz="1600">
                <a:solidFill>
                  <a:schemeClr val="tx2"/>
                </a:solidFill>
              </a:defRPr>
            </a:lvl4pPr>
            <a:lvl5pPr>
              <a:buClr>
                <a:schemeClr val="bg1"/>
              </a:buClr>
              <a:defRPr sz="1600">
                <a:solidFill>
                  <a:schemeClr val="tx2"/>
                </a:solidFill>
              </a:defRPr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0E0E062-534C-4F7D-93BF-B2BFDC67B26B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B359C0-0683-46F0-8D72-E432E96826E7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51590690"/>
      </p:ext>
    </p:extLst>
  </p:cSld>
  <p:clrMapOvr>
    <a:masterClrMapping/>
  </p:clrMapOvr>
  <p:transition spd="slow">
    <p:wipe/>
  </p:transition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8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74155" y="338667"/>
            <a:ext cx="3812645" cy="2429934"/>
          </a:xfrm>
        </p:spPr>
        <p:txBody>
          <a:bodyPr anchor="b">
            <a:normAutofit/>
          </a:bodyPr>
          <a:lstStyle>
            <a:lvl1pPr algn="l">
              <a:defRPr sz="2800" b="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868333" y="2785533"/>
            <a:ext cx="3818467" cy="2421467"/>
          </a:xfrm>
        </p:spPr>
        <p:txBody>
          <a:bodyPr>
            <a:normAutofit/>
          </a:bodyPr>
          <a:lstStyle>
            <a:lvl1pPr marL="0" indent="0">
              <a:buNone/>
              <a:defRPr sz="18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838200" y="1371600"/>
            <a:ext cx="3566160" cy="2926080"/>
          </a:xfrm>
          <a:prstGeom prst="roundRect">
            <a:avLst>
              <a:gd name="adj" fmla="val 3924"/>
            </a:avLst>
          </a:prstGeom>
          <a:solidFill>
            <a:schemeClr val="accent1"/>
          </a:solidFill>
          <a:ln>
            <a:noFill/>
          </a:ln>
          <a:effectLst>
            <a:reflection blurRad="12700" stA="30000" endPos="30000" dist="5000" dir="5400000" sy="-100000" algn="bl" rotWithShape="0"/>
          </a:effectLst>
          <a:scene3d>
            <a:camera prst="perspectiveContrastingLeftFacing" fov="600000">
              <a:rot lat="240000" lon="19799999" rev="0"/>
            </a:camera>
            <a:lightRig rig="threePt" dir="t">
              <a:rot lat="0" lon="0" rev="2700000"/>
            </a:lightRig>
          </a:scene3d>
          <a:sp3d>
            <a:bevelT w="44450" h="31750"/>
          </a:sp3d>
        </p:spPr>
        <p:txBody>
          <a:bodyPr rtlCol="0">
            <a:normAutofit/>
          </a:bodyPr>
          <a:lstStyle>
            <a:lvl1pPr marL="0" indent="0" algn="ctr">
              <a:buNone/>
              <a:defRPr sz="3200">
                <a:solidFill>
                  <a:schemeClr val="bg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C27636-638F-4751-96C3-96438874F2F7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CD76AC-0DEE-4CBB-A251-3CF24C3DC75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7553138"/>
      </p:ext>
    </p:extLst>
  </p:cSld>
  <p:clrMapOvr>
    <a:masterClrMapping/>
  </p:clrMapOvr>
  <p:transition spd="slow">
    <p:wipe/>
  </p:transition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ctr"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6042C2-2500-4196-92DE-2E23788A1B8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09C1BA-C6A4-43EB-AAF7-680D422C88C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2031458"/>
      </p:ext>
    </p:extLst>
  </p:cSld>
  <p:clrMapOvr>
    <a:masterClrMapping/>
  </p:clrMapOvr>
  <p:transition spd="slow">
    <p:wipe/>
  </p:transition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20"/>
          <p:cNvSpPr/>
          <p:nvPr/>
        </p:nvSpPr>
        <p:spPr bwMode="hidden"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14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9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1447800"/>
            <a:ext cx="2057400" cy="4487333"/>
          </a:xfrm>
        </p:spPr>
        <p:txBody>
          <a:bodyPr vert="eaVert"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447800"/>
            <a:ext cx="6019800" cy="4487334"/>
          </a:xfrm>
        </p:spPr>
        <p:txBody>
          <a:bodyPr vert="eaVert"/>
          <a:lstStyle>
            <a:lvl1pPr>
              <a:buClr>
                <a:schemeClr val="accent1"/>
              </a:buClr>
              <a:defRPr/>
            </a:lvl1pPr>
            <a:lvl2pPr>
              <a:buClr>
                <a:schemeClr val="accent1"/>
              </a:buClr>
              <a:defRPr/>
            </a:lvl2pPr>
            <a:lvl3pPr>
              <a:buClr>
                <a:schemeClr val="accent1"/>
              </a:buClr>
              <a:defRPr/>
            </a:lvl3pPr>
            <a:lvl4pPr>
              <a:buClr>
                <a:schemeClr val="accent1"/>
              </a:buClr>
              <a:defRPr/>
            </a:lvl4pPr>
            <a:lvl5pPr>
              <a:buClr>
                <a:schemeClr val="accent1"/>
              </a:buClr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6CDCF7-13FB-4B3F-A441-25394D659BA6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8EBC28-916C-4EC4-A72B-C60A8D483E4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26222521"/>
      </p:ext>
    </p:extLst>
  </p:cSld>
  <p:clrMapOvr>
    <a:masterClrMapping/>
  </p:clrMapOvr>
  <p:transition spd="slow">
    <p:wipe/>
  </p:transition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20"/>
          <p:cNvSpPr/>
          <p:nvPr/>
        </p:nvSpPr>
        <p:spPr bwMode="hidden"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14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9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1447800"/>
            <a:ext cx="2057400" cy="4487333"/>
          </a:xfrm>
        </p:spPr>
        <p:txBody>
          <a:bodyPr vert="eaVert"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447800"/>
            <a:ext cx="6019800" cy="4487334"/>
          </a:xfrm>
        </p:spPr>
        <p:txBody>
          <a:bodyPr vert="eaVert"/>
          <a:lstStyle>
            <a:lvl1pPr>
              <a:buClr>
                <a:schemeClr val="accent1"/>
              </a:buClr>
              <a:defRPr/>
            </a:lvl1pPr>
            <a:lvl2pPr>
              <a:buClr>
                <a:schemeClr val="accent1"/>
              </a:buClr>
              <a:defRPr/>
            </a:lvl2pPr>
            <a:lvl3pPr>
              <a:buClr>
                <a:schemeClr val="accent1"/>
              </a:buClr>
              <a:defRPr/>
            </a:lvl3pPr>
            <a:lvl4pPr>
              <a:buClr>
                <a:schemeClr val="accent1"/>
              </a:buClr>
              <a:defRPr/>
            </a:lvl4pPr>
            <a:lvl5pPr>
              <a:buClr>
                <a:schemeClr val="accent1"/>
              </a:buClr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6CDCF7-13FB-4B3F-A441-25394D659BA6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8EBC28-916C-4EC4-A72B-C60A8D483E4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6095891"/>
      </p:ext>
    </p:extLst>
  </p:cSld>
  <p:clrMapOvr>
    <a:masterClrMapping/>
  </p:clrMapOvr>
  <p:transition spd="slow">
    <p:wipe/>
  </p:transition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5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9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600200"/>
            <a:ext cx="7772400" cy="1780108"/>
          </a:xfrm>
        </p:spPr>
        <p:txBody>
          <a:bodyPr anchor="b">
            <a:normAutofit/>
          </a:bodyPr>
          <a:lstStyle>
            <a:lvl1pPr>
              <a:defRPr sz="440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556001"/>
            <a:ext cx="6400800" cy="1473200"/>
          </a:xfrm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82E328-32DD-4799-9BF7-0140C76A467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C41A3B-BF38-4FDE-9B78-38F770EF1152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5603296"/>
      </p:ext>
    </p:extLst>
  </p:cSld>
  <p:clrMapOvr>
    <a:masterClrMapping/>
  </p:clrMapOvr>
  <p:transition spd="slow">
    <p:wipe/>
  </p:transition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F243F51-98A4-455E-AA39-B4C3F9DAAEF3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BA33221-AC99-4029-975A-DB58881AFA3B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706324"/>
      </p:ext>
    </p:extLst>
  </p:cSld>
  <p:clrMapOvr>
    <a:masterClrMapping/>
  </p:clrMapOvr>
  <p:transition spd="slow">
    <p:wipe/>
  </p:transition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3"/>
          <p:cNvSpPr/>
          <p:nvPr/>
        </p:nvSpPr>
        <p:spPr>
          <a:xfrm>
            <a:off x="228600" y="228600"/>
            <a:ext cx="8696325" cy="4737100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Freeform 14"/>
          <p:cNvSpPr>
            <a:spLocks/>
          </p:cNvSpPr>
          <p:nvPr/>
        </p:nvSpPr>
        <p:spPr bwMode="hidden">
          <a:xfrm>
            <a:off x="6046788" y="4203700"/>
            <a:ext cx="2876550" cy="714375"/>
          </a:xfrm>
          <a:custGeom>
            <a:avLst/>
            <a:gdLst>
              <a:gd name="T0" fmla="*/ 2147483647 w 2706"/>
              <a:gd name="T1" fmla="*/ 0 h 640"/>
              <a:gd name="T2" fmla="*/ 2147483647 w 2706"/>
              <a:gd name="T3" fmla="*/ 0 h 640"/>
              <a:gd name="T4" fmla="*/ 2147483647 w 2706"/>
              <a:gd name="T5" fmla="*/ 2147483647 h 640"/>
              <a:gd name="T6" fmla="*/ 2147483647 w 2706"/>
              <a:gd name="T7" fmla="*/ 2147483647 h 640"/>
              <a:gd name="T8" fmla="*/ 2147483647 w 2706"/>
              <a:gd name="T9" fmla="*/ 2147483647 h 640"/>
              <a:gd name="T10" fmla="*/ 2147483647 w 2706"/>
              <a:gd name="T11" fmla="*/ 2147483647 h 640"/>
              <a:gd name="T12" fmla="*/ 2147483647 w 2706"/>
              <a:gd name="T13" fmla="*/ 2147483647 h 640"/>
              <a:gd name="T14" fmla="*/ 2147483647 w 2706"/>
              <a:gd name="T15" fmla="*/ 2147483647 h 640"/>
              <a:gd name="T16" fmla="*/ 2147483647 w 2706"/>
              <a:gd name="T17" fmla="*/ 2147483647 h 640"/>
              <a:gd name="T18" fmla="*/ 2147483647 w 2706"/>
              <a:gd name="T19" fmla="*/ 2147483647 h 640"/>
              <a:gd name="T20" fmla="*/ 2147483647 w 2706"/>
              <a:gd name="T21" fmla="*/ 2147483647 h 640"/>
              <a:gd name="T22" fmla="*/ 2147483647 w 2706"/>
              <a:gd name="T23" fmla="*/ 2147483647 h 640"/>
              <a:gd name="T24" fmla="*/ 2147483647 w 2706"/>
              <a:gd name="T25" fmla="*/ 2147483647 h 640"/>
              <a:gd name="T26" fmla="*/ 2147483647 w 2706"/>
              <a:gd name="T27" fmla="*/ 2147483647 h 640"/>
              <a:gd name="T28" fmla="*/ 2147483647 w 2706"/>
              <a:gd name="T29" fmla="*/ 2147483647 h 640"/>
              <a:gd name="T30" fmla="*/ 2147483647 w 2706"/>
              <a:gd name="T31" fmla="*/ 2147483647 h 640"/>
              <a:gd name="T32" fmla="*/ 2147483647 w 2706"/>
              <a:gd name="T33" fmla="*/ 2147483647 h 640"/>
              <a:gd name="T34" fmla="*/ 2147483647 w 2706"/>
              <a:gd name="T35" fmla="*/ 2147483647 h 640"/>
              <a:gd name="T36" fmla="*/ 0 w 2706"/>
              <a:gd name="T37" fmla="*/ 2147483647 h 640"/>
              <a:gd name="T38" fmla="*/ 0 w 2706"/>
              <a:gd name="T39" fmla="*/ 2147483647 h 640"/>
              <a:gd name="T40" fmla="*/ 2147483647 w 2706"/>
              <a:gd name="T41" fmla="*/ 2147483647 h 640"/>
              <a:gd name="T42" fmla="*/ 2147483647 w 2706"/>
              <a:gd name="T43" fmla="*/ 2147483647 h 640"/>
              <a:gd name="T44" fmla="*/ 2147483647 w 2706"/>
              <a:gd name="T45" fmla="*/ 2147483647 h 640"/>
              <a:gd name="T46" fmla="*/ 2147483647 w 2706"/>
              <a:gd name="T47" fmla="*/ 2147483647 h 640"/>
              <a:gd name="T48" fmla="*/ 2147483647 w 2706"/>
              <a:gd name="T49" fmla="*/ 2147483647 h 640"/>
              <a:gd name="T50" fmla="*/ 2147483647 w 2706"/>
              <a:gd name="T51" fmla="*/ 2147483647 h 640"/>
              <a:gd name="T52" fmla="*/ 2147483647 w 2706"/>
              <a:gd name="T53" fmla="*/ 2147483647 h 640"/>
              <a:gd name="T54" fmla="*/ 2147483647 w 2706"/>
              <a:gd name="T55" fmla="*/ 2147483647 h 640"/>
              <a:gd name="T56" fmla="*/ 2147483647 w 2706"/>
              <a:gd name="T57" fmla="*/ 2147483647 h 640"/>
              <a:gd name="T58" fmla="*/ 2147483647 w 2706"/>
              <a:gd name="T59" fmla="*/ 2147483647 h 640"/>
              <a:gd name="T60" fmla="*/ 2147483647 w 2706"/>
              <a:gd name="T61" fmla="*/ 2147483647 h 640"/>
              <a:gd name="T62" fmla="*/ 2147483647 w 2706"/>
              <a:gd name="T63" fmla="*/ 2147483647 h 640"/>
              <a:gd name="T64" fmla="*/ 2147483647 w 2706"/>
              <a:gd name="T65" fmla="*/ 2147483647 h 640"/>
              <a:gd name="T66" fmla="*/ 2147483647 w 2706"/>
              <a:gd name="T67" fmla="*/ 2147483647 h 640"/>
              <a:gd name="T68" fmla="*/ 2147483647 w 2706"/>
              <a:gd name="T69" fmla="*/ 2147483647 h 640"/>
              <a:gd name="T70" fmla="*/ 2147483647 w 2706"/>
              <a:gd name="T71" fmla="*/ 2147483647 h 640"/>
              <a:gd name="T72" fmla="*/ 2147483647 w 2706"/>
              <a:gd name="T73" fmla="*/ 2147483647 h 640"/>
              <a:gd name="T74" fmla="*/ 2147483647 w 2706"/>
              <a:gd name="T75" fmla="*/ 2147483647 h 640"/>
              <a:gd name="T76" fmla="*/ 2147483647 w 2706"/>
              <a:gd name="T77" fmla="*/ 2147483647 h 640"/>
              <a:gd name="T78" fmla="*/ 2147483647 w 2706"/>
              <a:gd name="T79" fmla="*/ 2147483647 h 640"/>
              <a:gd name="T80" fmla="*/ 2147483647 w 2706"/>
              <a:gd name="T81" fmla="*/ 2147483647 h 640"/>
              <a:gd name="T82" fmla="*/ 2147483647 w 2706"/>
              <a:gd name="T83" fmla="*/ 2147483647 h 640"/>
              <a:gd name="T84" fmla="*/ 2147483647 w 2706"/>
              <a:gd name="T85" fmla="*/ 2147483647 h 640"/>
              <a:gd name="T86" fmla="*/ 2147483647 w 2706"/>
              <a:gd name="T87" fmla="*/ 2147483647 h 640"/>
              <a:gd name="T88" fmla="*/ 2147483647 w 2706"/>
              <a:gd name="T89" fmla="*/ 2147483647 h 640"/>
              <a:gd name="T90" fmla="*/ 2147483647 w 2706"/>
              <a:gd name="T91" fmla="*/ 2147483647 h 640"/>
              <a:gd name="T92" fmla="*/ 2147483647 w 2706"/>
              <a:gd name="T93" fmla="*/ 2147483647 h 640"/>
              <a:gd name="T94" fmla="*/ 2147483647 w 2706"/>
              <a:gd name="T95" fmla="*/ 2147483647 h 640"/>
              <a:gd name="T96" fmla="*/ 2147483647 w 2706"/>
              <a:gd name="T97" fmla="*/ 2147483647 h 640"/>
              <a:gd name="T98" fmla="*/ 2147483647 w 2706"/>
              <a:gd name="T99" fmla="*/ 2147483647 h 640"/>
              <a:gd name="T100" fmla="*/ 2147483647 w 2706"/>
              <a:gd name="T101" fmla="*/ 2147483647 h 640"/>
              <a:gd name="T102" fmla="*/ 2147483647 w 2706"/>
              <a:gd name="T103" fmla="*/ 2147483647 h 640"/>
              <a:gd name="T104" fmla="*/ 2147483647 w 2706"/>
              <a:gd name="T105" fmla="*/ 2147483647 h 640"/>
              <a:gd name="T106" fmla="*/ 2147483647 w 2706"/>
              <a:gd name="T107" fmla="*/ 0 h 640"/>
              <a:gd name="T108" fmla="*/ 2147483647 w 2706"/>
              <a:gd name="T109" fmla="*/ 0 h 640"/>
              <a:gd name="T110" fmla="*/ 2147483647 w 2706"/>
              <a:gd name="T111" fmla="*/ 0 h 640"/>
              <a:gd name="T112" fmla="*/ 2147483647 w 2706"/>
              <a:gd name="T113" fmla="*/ 0 h 64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706" h="640">
                <a:moveTo>
                  <a:pt x="2700" y="0"/>
                </a:moveTo>
                <a:lnTo>
                  <a:pt x="2700" y="0"/>
                </a:lnTo>
                <a:lnTo>
                  <a:pt x="2586" y="18"/>
                </a:lnTo>
                <a:lnTo>
                  <a:pt x="2470" y="38"/>
                </a:lnTo>
                <a:lnTo>
                  <a:pt x="2352" y="60"/>
                </a:lnTo>
                <a:lnTo>
                  <a:pt x="2230" y="82"/>
                </a:lnTo>
                <a:lnTo>
                  <a:pt x="2106" y="108"/>
                </a:lnTo>
                <a:lnTo>
                  <a:pt x="1978" y="134"/>
                </a:lnTo>
                <a:lnTo>
                  <a:pt x="1848" y="164"/>
                </a:lnTo>
                <a:lnTo>
                  <a:pt x="1714" y="194"/>
                </a:lnTo>
                <a:lnTo>
                  <a:pt x="1472" y="252"/>
                </a:lnTo>
                <a:lnTo>
                  <a:pt x="1236" y="304"/>
                </a:lnTo>
                <a:lnTo>
                  <a:pt x="1010" y="352"/>
                </a:lnTo>
                <a:lnTo>
                  <a:pt x="792" y="398"/>
                </a:lnTo>
                <a:lnTo>
                  <a:pt x="584" y="438"/>
                </a:lnTo>
                <a:lnTo>
                  <a:pt x="382" y="474"/>
                </a:lnTo>
                <a:lnTo>
                  <a:pt x="188" y="508"/>
                </a:lnTo>
                <a:lnTo>
                  <a:pt x="0" y="538"/>
                </a:lnTo>
                <a:lnTo>
                  <a:pt x="130" y="556"/>
                </a:lnTo>
                <a:lnTo>
                  <a:pt x="254" y="572"/>
                </a:lnTo>
                <a:lnTo>
                  <a:pt x="374" y="586"/>
                </a:lnTo>
                <a:lnTo>
                  <a:pt x="492" y="598"/>
                </a:lnTo>
                <a:lnTo>
                  <a:pt x="606" y="610"/>
                </a:lnTo>
                <a:lnTo>
                  <a:pt x="716" y="618"/>
                </a:lnTo>
                <a:lnTo>
                  <a:pt x="822" y="626"/>
                </a:lnTo>
                <a:lnTo>
                  <a:pt x="926" y="632"/>
                </a:lnTo>
                <a:lnTo>
                  <a:pt x="1028" y="636"/>
                </a:lnTo>
                <a:lnTo>
                  <a:pt x="1126" y="638"/>
                </a:lnTo>
                <a:lnTo>
                  <a:pt x="1220" y="640"/>
                </a:lnTo>
                <a:lnTo>
                  <a:pt x="1312" y="640"/>
                </a:lnTo>
                <a:lnTo>
                  <a:pt x="1402" y="638"/>
                </a:lnTo>
                <a:lnTo>
                  <a:pt x="1490" y="636"/>
                </a:lnTo>
                <a:lnTo>
                  <a:pt x="1574" y="632"/>
                </a:lnTo>
                <a:lnTo>
                  <a:pt x="1656" y="626"/>
                </a:lnTo>
                <a:lnTo>
                  <a:pt x="1734" y="620"/>
                </a:lnTo>
                <a:lnTo>
                  <a:pt x="1812" y="612"/>
                </a:lnTo>
                <a:lnTo>
                  <a:pt x="1886" y="602"/>
                </a:lnTo>
                <a:lnTo>
                  <a:pt x="1960" y="592"/>
                </a:lnTo>
                <a:lnTo>
                  <a:pt x="2030" y="580"/>
                </a:lnTo>
                <a:lnTo>
                  <a:pt x="2100" y="568"/>
                </a:lnTo>
                <a:lnTo>
                  <a:pt x="2166" y="554"/>
                </a:lnTo>
                <a:lnTo>
                  <a:pt x="2232" y="540"/>
                </a:lnTo>
                <a:lnTo>
                  <a:pt x="2296" y="524"/>
                </a:lnTo>
                <a:lnTo>
                  <a:pt x="2358" y="508"/>
                </a:lnTo>
                <a:lnTo>
                  <a:pt x="2418" y="490"/>
                </a:lnTo>
                <a:lnTo>
                  <a:pt x="2478" y="472"/>
                </a:lnTo>
                <a:lnTo>
                  <a:pt x="2592" y="432"/>
                </a:lnTo>
                <a:lnTo>
                  <a:pt x="2702" y="390"/>
                </a:lnTo>
                <a:lnTo>
                  <a:pt x="2706" y="388"/>
                </a:lnTo>
                <a:lnTo>
                  <a:pt x="2706" y="0"/>
                </a:lnTo>
                <a:lnTo>
                  <a:pt x="2700" y="0"/>
                </a:lnTo>
                <a:close/>
              </a:path>
            </a:pathLst>
          </a:custGeom>
          <a:solidFill>
            <a:schemeClr val="bg2">
              <a:alpha val="2901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6" name="Freeform 18"/>
          <p:cNvSpPr>
            <a:spLocks/>
          </p:cNvSpPr>
          <p:nvPr/>
        </p:nvSpPr>
        <p:spPr bwMode="hidden">
          <a:xfrm>
            <a:off x="2619375" y="4075113"/>
            <a:ext cx="5545138" cy="850900"/>
          </a:xfrm>
          <a:custGeom>
            <a:avLst/>
            <a:gdLst>
              <a:gd name="T0" fmla="*/ 2147483647 w 5216"/>
              <a:gd name="T1" fmla="*/ 2147483647 h 762"/>
              <a:gd name="T2" fmla="*/ 2147483647 w 5216"/>
              <a:gd name="T3" fmla="*/ 2147483647 h 762"/>
              <a:gd name="T4" fmla="*/ 2147483647 w 5216"/>
              <a:gd name="T5" fmla="*/ 2147483647 h 762"/>
              <a:gd name="T6" fmla="*/ 2147483647 w 5216"/>
              <a:gd name="T7" fmla="*/ 2147483647 h 762"/>
              <a:gd name="T8" fmla="*/ 2147483647 w 5216"/>
              <a:gd name="T9" fmla="*/ 2147483647 h 762"/>
              <a:gd name="T10" fmla="*/ 2147483647 w 5216"/>
              <a:gd name="T11" fmla="*/ 2147483647 h 762"/>
              <a:gd name="T12" fmla="*/ 2147483647 w 5216"/>
              <a:gd name="T13" fmla="*/ 2147483647 h 762"/>
              <a:gd name="T14" fmla="*/ 2147483647 w 5216"/>
              <a:gd name="T15" fmla="*/ 2147483647 h 762"/>
              <a:gd name="T16" fmla="*/ 2147483647 w 5216"/>
              <a:gd name="T17" fmla="*/ 2147483647 h 762"/>
              <a:gd name="T18" fmla="*/ 2147483647 w 5216"/>
              <a:gd name="T19" fmla="*/ 2147483647 h 762"/>
              <a:gd name="T20" fmla="*/ 2147483647 w 5216"/>
              <a:gd name="T21" fmla="*/ 2147483647 h 762"/>
              <a:gd name="T22" fmla="*/ 2147483647 w 5216"/>
              <a:gd name="T23" fmla="*/ 2147483647 h 762"/>
              <a:gd name="T24" fmla="*/ 2147483647 w 5216"/>
              <a:gd name="T25" fmla="*/ 2147483647 h 762"/>
              <a:gd name="T26" fmla="*/ 2147483647 w 5216"/>
              <a:gd name="T27" fmla="*/ 0 h 762"/>
              <a:gd name="T28" fmla="*/ 2147483647 w 5216"/>
              <a:gd name="T29" fmla="*/ 2147483647 h 762"/>
              <a:gd name="T30" fmla="*/ 2147483647 w 5216"/>
              <a:gd name="T31" fmla="*/ 2147483647 h 762"/>
              <a:gd name="T32" fmla="*/ 0 w 5216"/>
              <a:gd name="T33" fmla="*/ 2147483647 h 762"/>
              <a:gd name="T34" fmla="*/ 2147483647 w 5216"/>
              <a:gd name="T35" fmla="*/ 2147483647 h 762"/>
              <a:gd name="T36" fmla="*/ 2147483647 w 5216"/>
              <a:gd name="T37" fmla="*/ 2147483647 h 762"/>
              <a:gd name="T38" fmla="*/ 2147483647 w 5216"/>
              <a:gd name="T39" fmla="*/ 2147483647 h 762"/>
              <a:gd name="T40" fmla="*/ 2147483647 w 5216"/>
              <a:gd name="T41" fmla="*/ 2147483647 h 762"/>
              <a:gd name="T42" fmla="*/ 2147483647 w 5216"/>
              <a:gd name="T43" fmla="*/ 2147483647 h 762"/>
              <a:gd name="T44" fmla="*/ 2147483647 w 5216"/>
              <a:gd name="T45" fmla="*/ 2147483647 h 762"/>
              <a:gd name="T46" fmla="*/ 2147483647 w 5216"/>
              <a:gd name="T47" fmla="*/ 2147483647 h 762"/>
              <a:gd name="T48" fmla="*/ 2147483647 w 5216"/>
              <a:gd name="T49" fmla="*/ 2147483647 h 762"/>
              <a:gd name="T50" fmla="*/ 2147483647 w 5216"/>
              <a:gd name="T51" fmla="*/ 2147483647 h 762"/>
              <a:gd name="T52" fmla="*/ 2147483647 w 5216"/>
              <a:gd name="T53" fmla="*/ 2147483647 h 762"/>
              <a:gd name="T54" fmla="*/ 2147483647 w 5216"/>
              <a:gd name="T55" fmla="*/ 2147483647 h 762"/>
              <a:gd name="T56" fmla="*/ 2147483647 w 5216"/>
              <a:gd name="T57" fmla="*/ 2147483647 h 762"/>
              <a:gd name="T58" fmla="*/ 2147483647 w 5216"/>
              <a:gd name="T59" fmla="*/ 2147483647 h 762"/>
              <a:gd name="T60" fmla="*/ 2147483647 w 5216"/>
              <a:gd name="T61" fmla="*/ 2147483647 h 762"/>
              <a:gd name="T62" fmla="*/ 2147483647 w 5216"/>
              <a:gd name="T63" fmla="*/ 2147483647 h 762"/>
              <a:gd name="T64" fmla="*/ 2147483647 w 5216"/>
              <a:gd name="T65" fmla="*/ 2147483647 h 762"/>
              <a:gd name="T66" fmla="*/ 2147483647 w 5216"/>
              <a:gd name="T67" fmla="*/ 2147483647 h 762"/>
              <a:gd name="T68" fmla="*/ 2147483647 w 5216"/>
              <a:gd name="T69" fmla="*/ 2147483647 h 762"/>
              <a:gd name="T70" fmla="*/ 2147483647 w 5216"/>
              <a:gd name="T71" fmla="*/ 2147483647 h 7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216" h="762">
                <a:moveTo>
                  <a:pt x="5216" y="714"/>
                </a:moveTo>
                <a:lnTo>
                  <a:pt x="5216" y="714"/>
                </a:lnTo>
                <a:lnTo>
                  <a:pt x="5102" y="700"/>
                </a:lnTo>
                <a:lnTo>
                  <a:pt x="4984" y="686"/>
                </a:lnTo>
                <a:lnTo>
                  <a:pt x="4738" y="652"/>
                </a:lnTo>
                <a:lnTo>
                  <a:pt x="4478" y="610"/>
                </a:lnTo>
                <a:lnTo>
                  <a:pt x="4204" y="564"/>
                </a:lnTo>
                <a:lnTo>
                  <a:pt x="3914" y="508"/>
                </a:lnTo>
                <a:lnTo>
                  <a:pt x="3608" y="446"/>
                </a:lnTo>
                <a:lnTo>
                  <a:pt x="3286" y="374"/>
                </a:lnTo>
                <a:lnTo>
                  <a:pt x="2946" y="296"/>
                </a:lnTo>
                <a:lnTo>
                  <a:pt x="2812" y="266"/>
                </a:lnTo>
                <a:lnTo>
                  <a:pt x="2682" y="236"/>
                </a:lnTo>
                <a:lnTo>
                  <a:pt x="2556" y="210"/>
                </a:lnTo>
                <a:lnTo>
                  <a:pt x="2430" y="184"/>
                </a:lnTo>
                <a:lnTo>
                  <a:pt x="2308" y="162"/>
                </a:lnTo>
                <a:lnTo>
                  <a:pt x="2190" y="140"/>
                </a:lnTo>
                <a:lnTo>
                  <a:pt x="2074" y="120"/>
                </a:lnTo>
                <a:lnTo>
                  <a:pt x="1960" y="102"/>
                </a:lnTo>
                <a:lnTo>
                  <a:pt x="1850" y="86"/>
                </a:lnTo>
                <a:lnTo>
                  <a:pt x="1740" y="72"/>
                </a:lnTo>
                <a:lnTo>
                  <a:pt x="1532" y="46"/>
                </a:lnTo>
                <a:lnTo>
                  <a:pt x="1334" y="28"/>
                </a:lnTo>
                <a:lnTo>
                  <a:pt x="1148" y="14"/>
                </a:lnTo>
                <a:lnTo>
                  <a:pt x="970" y="4"/>
                </a:lnTo>
                <a:lnTo>
                  <a:pt x="802" y="0"/>
                </a:lnTo>
                <a:lnTo>
                  <a:pt x="644" y="0"/>
                </a:lnTo>
                <a:lnTo>
                  <a:pt x="496" y="4"/>
                </a:lnTo>
                <a:lnTo>
                  <a:pt x="358" y="10"/>
                </a:lnTo>
                <a:lnTo>
                  <a:pt x="230" y="20"/>
                </a:lnTo>
                <a:lnTo>
                  <a:pt x="110" y="32"/>
                </a:lnTo>
                <a:lnTo>
                  <a:pt x="0" y="48"/>
                </a:lnTo>
                <a:lnTo>
                  <a:pt x="154" y="66"/>
                </a:lnTo>
                <a:lnTo>
                  <a:pt x="314" y="86"/>
                </a:lnTo>
                <a:lnTo>
                  <a:pt x="480" y="112"/>
                </a:lnTo>
                <a:lnTo>
                  <a:pt x="652" y="140"/>
                </a:lnTo>
                <a:lnTo>
                  <a:pt x="830" y="174"/>
                </a:lnTo>
                <a:lnTo>
                  <a:pt x="1014" y="210"/>
                </a:lnTo>
                <a:lnTo>
                  <a:pt x="1206" y="250"/>
                </a:lnTo>
                <a:lnTo>
                  <a:pt x="1402" y="296"/>
                </a:lnTo>
                <a:lnTo>
                  <a:pt x="1756" y="378"/>
                </a:lnTo>
                <a:lnTo>
                  <a:pt x="2092" y="450"/>
                </a:lnTo>
                <a:lnTo>
                  <a:pt x="2408" y="516"/>
                </a:lnTo>
                <a:lnTo>
                  <a:pt x="2562" y="544"/>
                </a:lnTo>
                <a:lnTo>
                  <a:pt x="2708" y="572"/>
                </a:lnTo>
                <a:lnTo>
                  <a:pt x="2852" y="598"/>
                </a:lnTo>
                <a:lnTo>
                  <a:pt x="2992" y="620"/>
                </a:lnTo>
                <a:lnTo>
                  <a:pt x="3128" y="642"/>
                </a:lnTo>
                <a:lnTo>
                  <a:pt x="3260" y="662"/>
                </a:lnTo>
                <a:lnTo>
                  <a:pt x="3388" y="678"/>
                </a:lnTo>
                <a:lnTo>
                  <a:pt x="3512" y="694"/>
                </a:lnTo>
                <a:lnTo>
                  <a:pt x="3632" y="708"/>
                </a:lnTo>
                <a:lnTo>
                  <a:pt x="3750" y="722"/>
                </a:lnTo>
                <a:lnTo>
                  <a:pt x="3864" y="732"/>
                </a:lnTo>
                <a:lnTo>
                  <a:pt x="3974" y="740"/>
                </a:lnTo>
                <a:lnTo>
                  <a:pt x="4080" y="748"/>
                </a:lnTo>
                <a:lnTo>
                  <a:pt x="4184" y="754"/>
                </a:lnTo>
                <a:lnTo>
                  <a:pt x="4286" y="758"/>
                </a:lnTo>
                <a:lnTo>
                  <a:pt x="4384" y="762"/>
                </a:lnTo>
                <a:lnTo>
                  <a:pt x="4478" y="762"/>
                </a:lnTo>
                <a:lnTo>
                  <a:pt x="4570" y="762"/>
                </a:lnTo>
                <a:lnTo>
                  <a:pt x="4660" y="760"/>
                </a:lnTo>
                <a:lnTo>
                  <a:pt x="4746" y="758"/>
                </a:lnTo>
                <a:lnTo>
                  <a:pt x="4830" y="754"/>
                </a:lnTo>
                <a:lnTo>
                  <a:pt x="4912" y="748"/>
                </a:lnTo>
                <a:lnTo>
                  <a:pt x="4992" y="740"/>
                </a:lnTo>
                <a:lnTo>
                  <a:pt x="5068" y="732"/>
                </a:lnTo>
                <a:lnTo>
                  <a:pt x="5144" y="724"/>
                </a:lnTo>
                <a:lnTo>
                  <a:pt x="5216" y="71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7" name="Freeform 22"/>
          <p:cNvSpPr>
            <a:spLocks/>
          </p:cNvSpPr>
          <p:nvPr/>
        </p:nvSpPr>
        <p:spPr bwMode="hidden">
          <a:xfrm>
            <a:off x="2828925" y="4087813"/>
            <a:ext cx="5467350" cy="774700"/>
          </a:xfrm>
          <a:custGeom>
            <a:avLst/>
            <a:gdLst>
              <a:gd name="T0" fmla="*/ 0 w 5144"/>
              <a:gd name="T1" fmla="*/ 2147483647 h 694"/>
              <a:gd name="T2" fmla="*/ 0 w 5144"/>
              <a:gd name="T3" fmla="*/ 2147483647 h 694"/>
              <a:gd name="T4" fmla="*/ 2147483647 w 5144"/>
              <a:gd name="T5" fmla="*/ 2147483647 h 694"/>
              <a:gd name="T6" fmla="*/ 2147483647 w 5144"/>
              <a:gd name="T7" fmla="*/ 2147483647 h 694"/>
              <a:gd name="T8" fmla="*/ 2147483647 w 5144"/>
              <a:gd name="T9" fmla="*/ 2147483647 h 694"/>
              <a:gd name="T10" fmla="*/ 2147483647 w 5144"/>
              <a:gd name="T11" fmla="*/ 2147483647 h 694"/>
              <a:gd name="T12" fmla="*/ 2147483647 w 5144"/>
              <a:gd name="T13" fmla="*/ 2147483647 h 694"/>
              <a:gd name="T14" fmla="*/ 2147483647 w 5144"/>
              <a:gd name="T15" fmla="*/ 2147483647 h 694"/>
              <a:gd name="T16" fmla="*/ 2147483647 w 5144"/>
              <a:gd name="T17" fmla="*/ 2147483647 h 694"/>
              <a:gd name="T18" fmla="*/ 2147483647 w 5144"/>
              <a:gd name="T19" fmla="*/ 2147483647 h 694"/>
              <a:gd name="T20" fmla="*/ 2147483647 w 5144"/>
              <a:gd name="T21" fmla="*/ 2147483647 h 694"/>
              <a:gd name="T22" fmla="*/ 2147483647 w 5144"/>
              <a:gd name="T23" fmla="*/ 2147483647 h 694"/>
              <a:gd name="T24" fmla="*/ 2147483647 w 5144"/>
              <a:gd name="T25" fmla="*/ 0 h 694"/>
              <a:gd name="T26" fmla="*/ 2147483647 w 5144"/>
              <a:gd name="T27" fmla="*/ 2147483647 h 694"/>
              <a:gd name="T28" fmla="*/ 2147483647 w 5144"/>
              <a:gd name="T29" fmla="*/ 2147483647 h 694"/>
              <a:gd name="T30" fmla="*/ 2147483647 w 5144"/>
              <a:gd name="T31" fmla="*/ 2147483647 h 694"/>
              <a:gd name="T32" fmla="*/ 2147483647 w 5144"/>
              <a:gd name="T33" fmla="*/ 2147483647 h 694"/>
              <a:gd name="T34" fmla="*/ 2147483647 w 5144"/>
              <a:gd name="T35" fmla="*/ 2147483647 h 694"/>
              <a:gd name="T36" fmla="*/ 2147483647 w 5144"/>
              <a:gd name="T37" fmla="*/ 2147483647 h 694"/>
              <a:gd name="T38" fmla="*/ 2147483647 w 5144"/>
              <a:gd name="T39" fmla="*/ 2147483647 h 694"/>
              <a:gd name="T40" fmla="*/ 2147483647 w 5144"/>
              <a:gd name="T41" fmla="*/ 2147483647 h 694"/>
              <a:gd name="T42" fmla="*/ 2147483647 w 5144"/>
              <a:gd name="T43" fmla="*/ 2147483647 h 694"/>
              <a:gd name="T44" fmla="*/ 2147483647 w 5144"/>
              <a:gd name="T45" fmla="*/ 2147483647 h 694"/>
              <a:gd name="T46" fmla="*/ 2147483647 w 5144"/>
              <a:gd name="T47" fmla="*/ 2147483647 h 694"/>
              <a:gd name="T48" fmla="*/ 2147483647 w 5144"/>
              <a:gd name="T49" fmla="*/ 2147483647 h 694"/>
              <a:gd name="T50" fmla="*/ 2147483647 w 5144"/>
              <a:gd name="T51" fmla="*/ 2147483647 h 694"/>
              <a:gd name="T52" fmla="*/ 2147483647 w 5144"/>
              <a:gd name="T53" fmla="*/ 2147483647 h 694"/>
              <a:gd name="T54" fmla="*/ 2147483647 w 5144"/>
              <a:gd name="T55" fmla="*/ 2147483647 h 694"/>
              <a:gd name="T56" fmla="*/ 2147483647 w 5144"/>
              <a:gd name="T57" fmla="*/ 2147483647 h 694"/>
              <a:gd name="T58" fmla="*/ 2147483647 w 5144"/>
              <a:gd name="T59" fmla="*/ 2147483647 h 694"/>
              <a:gd name="T60" fmla="*/ 2147483647 w 5144"/>
              <a:gd name="T61" fmla="*/ 2147483647 h 69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144" h="694">
                <a:moveTo>
                  <a:pt x="0" y="70"/>
                </a:moveTo>
                <a:lnTo>
                  <a:pt x="0" y="70"/>
                </a:lnTo>
                <a:lnTo>
                  <a:pt x="18" y="66"/>
                </a:lnTo>
                <a:lnTo>
                  <a:pt x="72" y="56"/>
                </a:lnTo>
                <a:lnTo>
                  <a:pt x="164" y="42"/>
                </a:lnTo>
                <a:lnTo>
                  <a:pt x="224" y="34"/>
                </a:lnTo>
                <a:lnTo>
                  <a:pt x="294" y="26"/>
                </a:lnTo>
                <a:lnTo>
                  <a:pt x="372" y="20"/>
                </a:lnTo>
                <a:lnTo>
                  <a:pt x="462" y="14"/>
                </a:lnTo>
                <a:lnTo>
                  <a:pt x="560" y="8"/>
                </a:lnTo>
                <a:lnTo>
                  <a:pt x="670" y="4"/>
                </a:lnTo>
                <a:lnTo>
                  <a:pt x="790" y="2"/>
                </a:lnTo>
                <a:lnTo>
                  <a:pt x="920" y="0"/>
                </a:lnTo>
                <a:lnTo>
                  <a:pt x="1060" y="2"/>
                </a:lnTo>
                <a:lnTo>
                  <a:pt x="1210" y="6"/>
                </a:lnTo>
                <a:lnTo>
                  <a:pt x="1372" y="14"/>
                </a:lnTo>
                <a:lnTo>
                  <a:pt x="1544" y="24"/>
                </a:lnTo>
                <a:lnTo>
                  <a:pt x="1726" y="40"/>
                </a:lnTo>
                <a:lnTo>
                  <a:pt x="1920" y="58"/>
                </a:lnTo>
                <a:lnTo>
                  <a:pt x="2126" y="80"/>
                </a:lnTo>
                <a:lnTo>
                  <a:pt x="2342" y="106"/>
                </a:lnTo>
                <a:lnTo>
                  <a:pt x="2570" y="138"/>
                </a:lnTo>
                <a:lnTo>
                  <a:pt x="2808" y="174"/>
                </a:lnTo>
                <a:lnTo>
                  <a:pt x="3058" y="216"/>
                </a:lnTo>
                <a:lnTo>
                  <a:pt x="3320" y="266"/>
                </a:lnTo>
                <a:lnTo>
                  <a:pt x="3594" y="320"/>
                </a:lnTo>
                <a:lnTo>
                  <a:pt x="3880" y="380"/>
                </a:lnTo>
                <a:lnTo>
                  <a:pt x="4178" y="448"/>
                </a:lnTo>
                <a:lnTo>
                  <a:pt x="4488" y="522"/>
                </a:lnTo>
                <a:lnTo>
                  <a:pt x="4810" y="604"/>
                </a:lnTo>
                <a:lnTo>
                  <a:pt x="5144" y="694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8" name="Freeform 26"/>
          <p:cNvSpPr>
            <a:spLocks/>
          </p:cNvSpPr>
          <p:nvPr/>
        </p:nvSpPr>
        <p:spPr bwMode="hidden">
          <a:xfrm>
            <a:off x="5610225" y="4073525"/>
            <a:ext cx="3306763" cy="652463"/>
          </a:xfrm>
          <a:custGeom>
            <a:avLst/>
            <a:gdLst>
              <a:gd name="T0" fmla="*/ 0 w 3112"/>
              <a:gd name="T1" fmla="*/ 2147483647 h 584"/>
              <a:gd name="T2" fmla="*/ 0 w 3112"/>
              <a:gd name="T3" fmla="*/ 2147483647 h 584"/>
              <a:gd name="T4" fmla="*/ 2147483647 w 3112"/>
              <a:gd name="T5" fmla="*/ 2147483647 h 584"/>
              <a:gd name="T6" fmla="*/ 2147483647 w 3112"/>
              <a:gd name="T7" fmla="*/ 2147483647 h 584"/>
              <a:gd name="T8" fmla="*/ 2147483647 w 3112"/>
              <a:gd name="T9" fmla="*/ 2147483647 h 584"/>
              <a:gd name="T10" fmla="*/ 2147483647 w 3112"/>
              <a:gd name="T11" fmla="*/ 2147483647 h 584"/>
              <a:gd name="T12" fmla="*/ 2147483647 w 3112"/>
              <a:gd name="T13" fmla="*/ 2147483647 h 584"/>
              <a:gd name="T14" fmla="*/ 2147483647 w 3112"/>
              <a:gd name="T15" fmla="*/ 2147483647 h 584"/>
              <a:gd name="T16" fmla="*/ 2147483647 w 3112"/>
              <a:gd name="T17" fmla="*/ 2147483647 h 584"/>
              <a:gd name="T18" fmla="*/ 2147483647 w 3112"/>
              <a:gd name="T19" fmla="*/ 2147483647 h 584"/>
              <a:gd name="T20" fmla="*/ 2147483647 w 3112"/>
              <a:gd name="T21" fmla="*/ 2147483647 h 584"/>
              <a:gd name="T22" fmla="*/ 2147483647 w 3112"/>
              <a:gd name="T23" fmla="*/ 2147483647 h 584"/>
              <a:gd name="T24" fmla="*/ 2147483647 w 3112"/>
              <a:gd name="T25" fmla="*/ 2147483647 h 584"/>
              <a:gd name="T26" fmla="*/ 2147483647 w 3112"/>
              <a:gd name="T27" fmla="*/ 2147483647 h 584"/>
              <a:gd name="T28" fmla="*/ 2147483647 w 3112"/>
              <a:gd name="T29" fmla="*/ 2147483647 h 584"/>
              <a:gd name="T30" fmla="*/ 2147483647 w 3112"/>
              <a:gd name="T31" fmla="*/ 2147483647 h 584"/>
              <a:gd name="T32" fmla="*/ 2147483647 w 3112"/>
              <a:gd name="T33" fmla="*/ 2147483647 h 584"/>
              <a:gd name="T34" fmla="*/ 2147483647 w 3112"/>
              <a:gd name="T35" fmla="*/ 2147483647 h 584"/>
              <a:gd name="T36" fmla="*/ 2147483647 w 3112"/>
              <a:gd name="T37" fmla="*/ 2147483647 h 584"/>
              <a:gd name="T38" fmla="*/ 2147483647 w 3112"/>
              <a:gd name="T39" fmla="*/ 0 h 5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112" h="584">
                <a:moveTo>
                  <a:pt x="0" y="584"/>
                </a:moveTo>
                <a:lnTo>
                  <a:pt x="0" y="584"/>
                </a:lnTo>
                <a:lnTo>
                  <a:pt x="90" y="560"/>
                </a:lnTo>
                <a:lnTo>
                  <a:pt x="336" y="498"/>
                </a:lnTo>
                <a:lnTo>
                  <a:pt x="506" y="456"/>
                </a:lnTo>
                <a:lnTo>
                  <a:pt x="702" y="410"/>
                </a:lnTo>
                <a:lnTo>
                  <a:pt x="920" y="360"/>
                </a:lnTo>
                <a:lnTo>
                  <a:pt x="1154" y="306"/>
                </a:lnTo>
                <a:lnTo>
                  <a:pt x="1402" y="254"/>
                </a:lnTo>
                <a:lnTo>
                  <a:pt x="1656" y="202"/>
                </a:lnTo>
                <a:lnTo>
                  <a:pt x="1916" y="154"/>
                </a:lnTo>
                <a:lnTo>
                  <a:pt x="2174" y="108"/>
                </a:lnTo>
                <a:lnTo>
                  <a:pt x="2302" y="88"/>
                </a:lnTo>
                <a:lnTo>
                  <a:pt x="2426" y="68"/>
                </a:lnTo>
                <a:lnTo>
                  <a:pt x="2550" y="52"/>
                </a:lnTo>
                <a:lnTo>
                  <a:pt x="2670" y="36"/>
                </a:lnTo>
                <a:lnTo>
                  <a:pt x="2788" y="24"/>
                </a:lnTo>
                <a:lnTo>
                  <a:pt x="2900" y="14"/>
                </a:lnTo>
                <a:lnTo>
                  <a:pt x="3008" y="6"/>
                </a:lnTo>
                <a:lnTo>
                  <a:pt x="3112" y="0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 useBgFill="1">
        <p:nvSpPr>
          <p:cNvPr id="9" name="Freeform 10"/>
          <p:cNvSpPr>
            <a:spLocks/>
          </p:cNvSpPr>
          <p:nvPr/>
        </p:nvSpPr>
        <p:spPr bwMode="hidden">
          <a:xfrm>
            <a:off x="211138" y="4059238"/>
            <a:ext cx="8723312" cy="1328737"/>
          </a:xfrm>
          <a:custGeom>
            <a:avLst/>
            <a:gdLst>
              <a:gd name="T0" fmla="*/ 2147483647 w 8196"/>
              <a:gd name="T1" fmla="*/ 2147483647 h 1192"/>
              <a:gd name="T2" fmla="*/ 2147483647 w 8196"/>
              <a:gd name="T3" fmla="*/ 2147483647 h 1192"/>
              <a:gd name="T4" fmla="*/ 2147483647 w 8196"/>
              <a:gd name="T5" fmla="*/ 2147483647 h 1192"/>
              <a:gd name="T6" fmla="*/ 2147483647 w 8196"/>
              <a:gd name="T7" fmla="*/ 2147483647 h 1192"/>
              <a:gd name="T8" fmla="*/ 2147483647 w 8196"/>
              <a:gd name="T9" fmla="*/ 2147483647 h 1192"/>
              <a:gd name="T10" fmla="*/ 2147483647 w 8196"/>
              <a:gd name="T11" fmla="*/ 2147483647 h 1192"/>
              <a:gd name="T12" fmla="*/ 2147483647 w 8196"/>
              <a:gd name="T13" fmla="*/ 2147483647 h 1192"/>
              <a:gd name="T14" fmla="*/ 2147483647 w 8196"/>
              <a:gd name="T15" fmla="*/ 2147483647 h 1192"/>
              <a:gd name="T16" fmla="*/ 2147483647 w 8196"/>
              <a:gd name="T17" fmla="*/ 2147483647 h 1192"/>
              <a:gd name="T18" fmla="*/ 2147483647 w 8196"/>
              <a:gd name="T19" fmla="*/ 2147483647 h 1192"/>
              <a:gd name="T20" fmla="*/ 2147483647 w 8196"/>
              <a:gd name="T21" fmla="*/ 2147483647 h 1192"/>
              <a:gd name="T22" fmla="*/ 2147483647 w 8196"/>
              <a:gd name="T23" fmla="*/ 2147483647 h 1192"/>
              <a:gd name="T24" fmla="*/ 2147483647 w 8196"/>
              <a:gd name="T25" fmla="*/ 2147483647 h 1192"/>
              <a:gd name="T26" fmla="*/ 2147483647 w 8196"/>
              <a:gd name="T27" fmla="*/ 2147483647 h 1192"/>
              <a:gd name="T28" fmla="*/ 2147483647 w 8196"/>
              <a:gd name="T29" fmla="*/ 2147483647 h 1192"/>
              <a:gd name="T30" fmla="*/ 2147483647 w 8196"/>
              <a:gd name="T31" fmla="*/ 2147483647 h 1192"/>
              <a:gd name="T32" fmla="*/ 2147483647 w 8196"/>
              <a:gd name="T33" fmla="*/ 2147483647 h 1192"/>
              <a:gd name="T34" fmla="*/ 2147483647 w 8196"/>
              <a:gd name="T35" fmla="*/ 2147483647 h 1192"/>
              <a:gd name="T36" fmla="*/ 2147483647 w 8196"/>
              <a:gd name="T37" fmla="*/ 2147483647 h 1192"/>
              <a:gd name="T38" fmla="*/ 2147483647 w 8196"/>
              <a:gd name="T39" fmla="*/ 2147483647 h 1192"/>
              <a:gd name="T40" fmla="*/ 2147483647 w 8196"/>
              <a:gd name="T41" fmla="*/ 2147483647 h 1192"/>
              <a:gd name="T42" fmla="*/ 2147483647 w 8196"/>
              <a:gd name="T43" fmla="*/ 2147483647 h 1192"/>
              <a:gd name="T44" fmla="*/ 2147483647 w 8196"/>
              <a:gd name="T45" fmla="*/ 0 h 1192"/>
              <a:gd name="T46" fmla="*/ 2147483647 w 8196"/>
              <a:gd name="T47" fmla="*/ 2147483647 h 1192"/>
              <a:gd name="T48" fmla="*/ 2147483647 w 8196"/>
              <a:gd name="T49" fmla="*/ 2147483647 h 1192"/>
              <a:gd name="T50" fmla="*/ 2147483647 w 8196"/>
              <a:gd name="T51" fmla="*/ 2147483647 h 1192"/>
              <a:gd name="T52" fmla="*/ 2147483647 w 8196"/>
              <a:gd name="T53" fmla="*/ 2147483647 h 1192"/>
              <a:gd name="T54" fmla="*/ 2147483647 w 8196"/>
              <a:gd name="T55" fmla="*/ 2147483647 h 1192"/>
              <a:gd name="T56" fmla="*/ 2147483647 w 8196"/>
              <a:gd name="T57" fmla="*/ 2147483647 h 1192"/>
              <a:gd name="T58" fmla="*/ 2147483647 w 8196"/>
              <a:gd name="T59" fmla="*/ 2147483647 h 1192"/>
              <a:gd name="T60" fmla="*/ 2147483647 w 8196"/>
              <a:gd name="T61" fmla="*/ 2147483647 h 1192"/>
              <a:gd name="T62" fmla="*/ 0 w 8196"/>
              <a:gd name="T63" fmla="*/ 2147483647 h 1192"/>
              <a:gd name="T64" fmla="*/ 2147483647 w 8196"/>
              <a:gd name="T65" fmla="*/ 2147483647 h 1192"/>
              <a:gd name="T66" fmla="*/ 2147483647 w 8196"/>
              <a:gd name="T67" fmla="*/ 2147483647 h 1192"/>
              <a:gd name="T68" fmla="*/ 2147483647 w 8196"/>
              <a:gd name="T69" fmla="*/ 2147483647 h 1192"/>
              <a:gd name="T70" fmla="*/ 2147483647 w 8196"/>
              <a:gd name="T71" fmla="*/ 2147483647 h 119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196" h="1192">
                <a:moveTo>
                  <a:pt x="8192" y="512"/>
                </a:moveTo>
                <a:lnTo>
                  <a:pt x="8192" y="512"/>
                </a:lnTo>
                <a:lnTo>
                  <a:pt x="8116" y="542"/>
                </a:lnTo>
                <a:lnTo>
                  <a:pt x="8040" y="570"/>
                </a:lnTo>
                <a:lnTo>
                  <a:pt x="7960" y="596"/>
                </a:lnTo>
                <a:lnTo>
                  <a:pt x="7878" y="620"/>
                </a:lnTo>
                <a:lnTo>
                  <a:pt x="7794" y="644"/>
                </a:lnTo>
                <a:lnTo>
                  <a:pt x="7706" y="666"/>
                </a:lnTo>
                <a:lnTo>
                  <a:pt x="7616" y="684"/>
                </a:lnTo>
                <a:lnTo>
                  <a:pt x="7522" y="702"/>
                </a:lnTo>
                <a:lnTo>
                  <a:pt x="7424" y="718"/>
                </a:lnTo>
                <a:lnTo>
                  <a:pt x="7322" y="730"/>
                </a:lnTo>
                <a:lnTo>
                  <a:pt x="7216" y="742"/>
                </a:lnTo>
                <a:lnTo>
                  <a:pt x="7106" y="750"/>
                </a:lnTo>
                <a:lnTo>
                  <a:pt x="6992" y="758"/>
                </a:lnTo>
                <a:lnTo>
                  <a:pt x="6872" y="762"/>
                </a:lnTo>
                <a:lnTo>
                  <a:pt x="6748" y="762"/>
                </a:lnTo>
                <a:lnTo>
                  <a:pt x="6618" y="760"/>
                </a:lnTo>
                <a:lnTo>
                  <a:pt x="6482" y="756"/>
                </a:lnTo>
                <a:lnTo>
                  <a:pt x="6342" y="750"/>
                </a:lnTo>
                <a:lnTo>
                  <a:pt x="6196" y="740"/>
                </a:lnTo>
                <a:lnTo>
                  <a:pt x="6042" y="726"/>
                </a:lnTo>
                <a:lnTo>
                  <a:pt x="5882" y="710"/>
                </a:lnTo>
                <a:lnTo>
                  <a:pt x="5716" y="690"/>
                </a:lnTo>
                <a:lnTo>
                  <a:pt x="5544" y="668"/>
                </a:lnTo>
                <a:lnTo>
                  <a:pt x="5364" y="642"/>
                </a:lnTo>
                <a:lnTo>
                  <a:pt x="5176" y="612"/>
                </a:lnTo>
                <a:lnTo>
                  <a:pt x="4982" y="578"/>
                </a:lnTo>
                <a:lnTo>
                  <a:pt x="4778" y="540"/>
                </a:lnTo>
                <a:lnTo>
                  <a:pt x="4568" y="500"/>
                </a:lnTo>
                <a:lnTo>
                  <a:pt x="4348" y="454"/>
                </a:lnTo>
                <a:lnTo>
                  <a:pt x="4122" y="406"/>
                </a:lnTo>
                <a:lnTo>
                  <a:pt x="3886" y="354"/>
                </a:lnTo>
                <a:lnTo>
                  <a:pt x="3640" y="296"/>
                </a:lnTo>
                <a:lnTo>
                  <a:pt x="3396" y="240"/>
                </a:lnTo>
                <a:lnTo>
                  <a:pt x="3160" y="192"/>
                </a:lnTo>
                <a:lnTo>
                  <a:pt x="2934" y="148"/>
                </a:lnTo>
                <a:lnTo>
                  <a:pt x="2718" y="112"/>
                </a:lnTo>
                <a:lnTo>
                  <a:pt x="2512" y="82"/>
                </a:lnTo>
                <a:lnTo>
                  <a:pt x="2314" y="56"/>
                </a:lnTo>
                <a:lnTo>
                  <a:pt x="2126" y="36"/>
                </a:lnTo>
                <a:lnTo>
                  <a:pt x="1948" y="20"/>
                </a:lnTo>
                <a:lnTo>
                  <a:pt x="1776" y="10"/>
                </a:lnTo>
                <a:lnTo>
                  <a:pt x="1616" y="2"/>
                </a:lnTo>
                <a:lnTo>
                  <a:pt x="1462" y="0"/>
                </a:lnTo>
                <a:lnTo>
                  <a:pt x="1318" y="0"/>
                </a:lnTo>
                <a:lnTo>
                  <a:pt x="1182" y="4"/>
                </a:lnTo>
                <a:lnTo>
                  <a:pt x="1054" y="10"/>
                </a:lnTo>
                <a:lnTo>
                  <a:pt x="934" y="20"/>
                </a:lnTo>
                <a:lnTo>
                  <a:pt x="822" y="30"/>
                </a:lnTo>
                <a:lnTo>
                  <a:pt x="716" y="44"/>
                </a:lnTo>
                <a:lnTo>
                  <a:pt x="620" y="58"/>
                </a:lnTo>
                <a:lnTo>
                  <a:pt x="530" y="74"/>
                </a:lnTo>
                <a:lnTo>
                  <a:pt x="450" y="92"/>
                </a:lnTo>
                <a:lnTo>
                  <a:pt x="374" y="108"/>
                </a:lnTo>
                <a:lnTo>
                  <a:pt x="308" y="126"/>
                </a:lnTo>
                <a:lnTo>
                  <a:pt x="248" y="144"/>
                </a:lnTo>
                <a:lnTo>
                  <a:pt x="194" y="160"/>
                </a:lnTo>
                <a:lnTo>
                  <a:pt x="148" y="176"/>
                </a:lnTo>
                <a:lnTo>
                  <a:pt x="108" y="192"/>
                </a:lnTo>
                <a:lnTo>
                  <a:pt x="48" y="216"/>
                </a:lnTo>
                <a:lnTo>
                  <a:pt x="12" y="234"/>
                </a:lnTo>
                <a:lnTo>
                  <a:pt x="0" y="240"/>
                </a:lnTo>
                <a:lnTo>
                  <a:pt x="0" y="1192"/>
                </a:lnTo>
                <a:lnTo>
                  <a:pt x="8192" y="1192"/>
                </a:lnTo>
                <a:lnTo>
                  <a:pt x="8196" y="1186"/>
                </a:lnTo>
                <a:lnTo>
                  <a:pt x="8196" y="510"/>
                </a:lnTo>
                <a:lnTo>
                  <a:pt x="8192" y="512"/>
                </a:lnTo>
                <a:close/>
              </a:path>
            </a:pathLst>
          </a:cu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0032" y="2463560"/>
            <a:ext cx="7772400" cy="1524000"/>
          </a:xfrm>
        </p:spPr>
        <p:txBody>
          <a:bodyPr anchor="t">
            <a:normAutofit/>
          </a:bodyPr>
          <a:lstStyle>
            <a:lvl1pPr algn="ctr">
              <a:defRPr sz="44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67365" y="1437448"/>
            <a:ext cx="6417734" cy="939801"/>
          </a:xfrm>
        </p:spPr>
        <p:txBody>
          <a:bodyPr anchor="b"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0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167B7D-34EB-440E-924C-DB966C77C7A5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9337C5-B898-42B8-84DC-38B56FCF05E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85322158"/>
      </p:ext>
    </p:extLst>
  </p:cSld>
  <p:clrMapOvr>
    <a:masterClrMapping/>
  </p:clrMapOvr>
  <p:transition spd="slow">
    <p:wipe/>
  </p:transition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3"/>
          </p:nvPr>
        </p:nvSpPr>
        <p:spPr>
          <a:xfrm>
            <a:off x="676655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/>
          </p:nvPr>
        </p:nvSpPr>
        <p:spPr>
          <a:xfrm>
            <a:off x="4645152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D01C5B-83C7-4DF8-A0CF-A89A2A224A24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7025EF-7642-46AC-AED1-50BA80D7E3E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1581205"/>
      </p:ext>
    </p:extLst>
  </p:cSld>
  <p:clrMapOvr>
    <a:masterClrMapping/>
  </p:clrMapOvr>
  <p:transition spd="slow">
    <p:wipe/>
  </p:transition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6656" y="2678114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77332" y="3429000"/>
            <a:ext cx="3820055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8200" y="2678113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 i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3429000"/>
            <a:ext cx="3822192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F14EFF-4400-44D7-AAA9-6D5F89E5B38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272ED1-DB4E-4DBF-B6CB-18608D5885D0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499068"/>
      </p:ext>
    </p:extLst>
  </p:cSld>
  <p:clrMapOvr>
    <a:masterClrMapping/>
  </p:clrMapOvr>
  <p:transition spd="slow">
    <p:wipe/>
  </p:transition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553679-A0E6-4D31-96F2-05900D4DA2A0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5A842E-1DC1-4F0A-A3AA-DD19E0F878F8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2729579"/>
      </p:ext>
    </p:extLst>
  </p:cSld>
  <p:clrMapOvr>
    <a:masterClrMapping/>
  </p:clrMapOvr>
  <p:transition spd="slow">
    <p:wipe/>
  </p:transition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1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3" name="Group 5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0325"/>
            <a:chOff x="-3905251" y="4294188"/>
            <a:chExt cx="13027839" cy="1892300"/>
          </a:xfrm>
        </p:grpSpPr>
        <p:sp>
          <p:nvSpPr>
            <p:cNvPr id="4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5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6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8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9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450B2E-A816-453F-A706-56F197FC9C5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0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912660-218F-46CD-9A6B-434C4D57688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21850896"/>
      </p:ext>
    </p:extLst>
  </p:cSld>
  <p:clrMapOvr>
    <a:masterClrMapping/>
  </p:clrMapOvr>
  <p:transition spd="slow">
    <p:wipe/>
  </p:transition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23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28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4400" y="3581400"/>
            <a:ext cx="3352800" cy="1905001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22" name="Title 21"/>
          <p:cNvSpPr>
            <a:spLocks noGrp="1"/>
          </p:cNvSpPr>
          <p:nvPr>
            <p:ph type="title"/>
          </p:nvPr>
        </p:nvSpPr>
        <p:spPr>
          <a:xfrm>
            <a:off x="914400" y="2286000"/>
            <a:ext cx="3352800" cy="1252728"/>
          </a:xfrm>
        </p:spPr>
        <p:txBody>
          <a:bodyPr anchor="b">
            <a:noAutofit/>
          </a:bodyPr>
          <a:lstStyle>
            <a:lvl1pPr algn="l">
              <a:defRPr sz="3200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51962" y="1828800"/>
            <a:ext cx="3904076" cy="3810000"/>
          </a:xfrm>
        </p:spPr>
        <p:txBody>
          <a:bodyPr anchor="ctr"/>
          <a:lstStyle>
            <a:lvl1pPr>
              <a:buClr>
                <a:schemeClr val="bg1"/>
              </a:buClr>
              <a:defRPr sz="2200">
                <a:solidFill>
                  <a:schemeClr val="tx2"/>
                </a:solidFill>
              </a:defRPr>
            </a:lvl1pPr>
            <a:lvl2pPr>
              <a:buClr>
                <a:schemeClr val="bg1"/>
              </a:buClr>
              <a:defRPr sz="2000">
                <a:solidFill>
                  <a:schemeClr val="tx2"/>
                </a:solidFill>
              </a:defRPr>
            </a:lvl2pPr>
            <a:lvl3pPr>
              <a:buClr>
                <a:schemeClr val="bg1"/>
              </a:buClr>
              <a:defRPr sz="1800">
                <a:solidFill>
                  <a:schemeClr val="tx2"/>
                </a:solidFill>
              </a:defRPr>
            </a:lvl3pPr>
            <a:lvl4pPr>
              <a:buClr>
                <a:schemeClr val="bg1"/>
              </a:buClr>
              <a:defRPr sz="1600">
                <a:solidFill>
                  <a:schemeClr val="tx2"/>
                </a:solidFill>
              </a:defRPr>
            </a:lvl4pPr>
            <a:lvl5pPr>
              <a:buClr>
                <a:schemeClr val="bg1"/>
              </a:buClr>
              <a:defRPr sz="1600">
                <a:solidFill>
                  <a:schemeClr val="tx2"/>
                </a:solidFill>
              </a:defRPr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0E0E062-534C-4F7D-93BF-B2BFDC67B26B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B359C0-0683-46F0-8D72-E432E96826E7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7188644"/>
      </p:ext>
    </p:extLst>
  </p:cSld>
  <p:clrMapOvr>
    <a:masterClrMapping/>
  </p:clrMapOvr>
  <p:transition spd="slow">
    <p:wipe/>
  </p:transition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8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74155" y="338667"/>
            <a:ext cx="3812645" cy="2429934"/>
          </a:xfrm>
        </p:spPr>
        <p:txBody>
          <a:bodyPr anchor="b">
            <a:normAutofit/>
          </a:bodyPr>
          <a:lstStyle>
            <a:lvl1pPr algn="l">
              <a:defRPr sz="2800" b="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868333" y="2785533"/>
            <a:ext cx="3818467" cy="2421467"/>
          </a:xfrm>
        </p:spPr>
        <p:txBody>
          <a:bodyPr>
            <a:normAutofit/>
          </a:bodyPr>
          <a:lstStyle>
            <a:lvl1pPr marL="0" indent="0">
              <a:buNone/>
              <a:defRPr sz="18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838200" y="1371600"/>
            <a:ext cx="3566160" cy="2926080"/>
          </a:xfrm>
          <a:prstGeom prst="roundRect">
            <a:avLst>
              <a:gd name="adj" fmla="val 3924"/>
            </a:avLst>
          </a:prstGeom>
          <a:solidFill>
            <a:schemeClr val="accent1"/>
          </a:solidFill>
          <a:ln>
            <a:noFill/>
          </a:ln>
          <a:effectLst>
            <a:reflection blurRad="12700" stA="30000" endPos="30000" dist="5000" dir="5400000" sy="-100000" algn="bl" rotWithShape="0"/>
          </a:effectLst>
          <a:scene3d>
            <a:camera prst="perspectiveContrastingLeftFacing" fov="600000">
              <a:rot lat="240000" lon="19799999" rev="0"/>
            </a:camera>
            <a:lightRig rig="threePt" dir="t">
              <a:rot lat="0" lon="0" rev="2700000"/>
            </a:lightRig>
          </a:scene3d>
          <a:sp3d>
            <a:bevelT w="44450" h="31750"/>
          </a:sp3d>
        </p:spPr>
        <p:txBody>
          <a:bodyPr rtlCol="0">
            <a:normAutofit/>
          </a:bodyPr>
          <a:lstStyle>
            <a:lvl1pPr marL="0" indent="0" algn="ctr">
              <a:buNone/>
              <a:defRPr sz="3200">
                <a:solidFill>
                  <a:schemeClr val="bg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C27636-638F-4751-96C3-96438874F2F7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CD76AC-0DEE-4CBB-A251-3CF24C3DC75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9780383"/>
      </p:ext>
    </p:extLst>
  </p:cSld>
  <p:clrMapOvr>
    <a:masterClrMapping/>
  </p:clrMapOvr>
  <p:transition spd="slow">
    <p:wipe/>
  </p:transition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5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9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600200"/>
            <a:ext cx="7772400" cy="1780108"/>
          </a:xfrm>
        </p:spPr>
        <p:txBody>
          <a:bodyPr anchor="b">
            <a:normAutofit/>
          </a:bodyPr>
          <a:lstStyle>
            <a:lvl1pPr>
              <a:defRPr sz="440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556001"/>
            <a:ext cx="6400800" cy="1473200"/>
          </a:xfrm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82E328-32DD-4799-9BF7-0140C76A467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C41A3B-BF38-4FDE-9B78-38F770EF1152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0214817"/>
      </p:ext>
    </p:extLst>
  </p:cSld>
  <p:clrMapOvr>
    <a:masterClrMapping/>
  </p:clrMapOvr>
  <p:transition spd="slow">
    <p:wipe/>
  </p:transition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ctr"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6042C2-2500-4196-92DE-2E23788A1B8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09C1BA-C6A4-43EB-AAF7-680D422C88C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1920253"/>
      </p:ext>
    </p:extLst>
  </p:cSld>
  <p:clrMapOvr>
    <a:masterClrMapping/>
  </p:clrMapOvr>
  <p:transition spd="slow">
    <p:wipe/>
  </p:transition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20"/>
          <p:cNvSpPr/>
          <p:nvPr/>
        </p:nvSpPr>
        <p:spPr bwMode="hidden"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14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9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1447800"/>
            <a:ext cx="2057400" cy="4487333"/>
          </a:xfrm>
        </p:spPr>
        <p:txBody>
          <a:bodyPr vert="eaVert"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447800"/>
            <a:ext cx="6019800" cy="4487334"/>
          </a:xfrm>
        </p:spPr>
        <p:txBody>
          <a:bodyPr vert="eaVert"/>
          <a:lstStyle>
            <a:lvl1pPr>
              <a:buClr>
                <a:schemeClr val="accent1"/>
              </a:buClr>
              <a:defRPr/>
            </a:lvl1pPr>
            <a:lvl2pPr>
              <a:buClr>
                <a:schemeClr val="accent1"/>
              </a:buClr>
              <a:defRPr/>
            </a:lvl2pPr>
            <a:lvl3pPr>
              <a:buClr>
                <a:schemeClr val="accent1"/>
              </a:buClr>
              <a:defRPr/>
            </a:lvl3pPr>
            <a:lvl4pPr>
              <a:buClr>
                <a:schemeClr val="accent1"/>
              </a:buClr>
              <a:defRPr/>
            </a:lvl4pPr>
            <a:lvl5pPr>
              <a:buClr>
                <a:schemeClr val="accent1"/>
              </a:buClr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6CDCF7-13FB-4B3F-A441-25394D659BA6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8EBC28-916C-4EC4-A72B-C60A8D483E4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66608986"/>
      </p:ext>
    </p:extLst>
  </p:cSld>
  <p:clrMapOvr>
    <a:masterClrMapping/>
  </p:clrMapOvr>
  <p:transition spd="slow">
    <p:wipe/>
  </p:transition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5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9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600200"/>
            <a:ext cx="7772400" cy="1780108"/>
          </a:xfrm>
        </p:spPr>
        <p:txBody>
          <a:bodyPr anchor="b">
            <a:normAutofit/>
          </a:bodyPr>
          <a:lstStyle>
            <a:lvl1pPr>
              <a:defRPr sz="440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556001"/>
            <a:ext cx="6400800" cy="1473200"/>
          </a:xfrm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82E328-32DD-4799-9BF7-0140C76A467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C41A3B-BF38-4FDE-9B78-38F770EF1152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1932043"/>
      </p:ext>
    </p:extLst>
  </p:cSld>
  <p:clrMapOvr>
    <a:masterClrMapping/>
  </p:clrMapOvr>
  <p:transition spd="slow">
    <p:wipe/>
  </p:transition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F243F51-98A4-455E-AA39-B4C3F9DAAEF3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BA33221-AC99-4029-975A-DB58881AFA3B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489443"/>
      </p:ext>
    </p:extLst>
  </p:cSld>
  <p:clrMapOvr>
    <a:masterClrMapping/>
  </p:clrMapOvr>
  <p:transition spd="slow">
    <p:wipe/>
  </p:transition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3"/>
          <p:cNvSpPr/>
          <p:nvPr/>
        </p:nvSpPr>
        <p:spPr>
          <a:xfrm>
            <a:off x="228600" y="228600"/>
            <a:ext cx="8696325" cy="4737100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Freeform 14"/>
          <p:cNvSpPr>
            <a:spLocks/>
          </p:cNvSpPr>
          <p:nvPr/>
        </p:nvSpPr>
        <p:spPr bwMode="hidden">
          <a:xfrm>
            <a:off x="6046788" y="4203700"/>
            <a:ext cx="2876550" cy="714375"/>
          </a:xfrm>
          <a:custGeom>
            <a:avLst/>
            <a:gdLst>
              <a:gd name="T0" fmla="*/ 2147483647 w 2706"/>
              <a:gd name="T1" fmla="*/ 0 h 640"/>
              <a:gd name="T2" fmla="*/ 2147483647 w 2706"/>
              <a:gd name="T3" fmla="*/ 0 h 640"/>
              <a:gd name="T4" fmla="*/ 2147483647 w 2706"/>
              <a:gd name="T5" fmla="*/ 2147483647 h 640"/>
              <a:gd name="T6" fmla="*/ 2147483647 w 2706"/>
              <a:gd name="T7" fmla="*/ 2147483647 h 640"/>
              <a:gd name="T8" fmla="*/ 2147483647 w 2706"/>
              <a:gd name="T9" fmla="*/ 2147483647 h 640"/>
              <a:gd name="T10" fmla="*/ 2147483647 w 2706"/>
              <a:gd name="T11" fmla="*/ 2147483647 h 640"/>
              <a:gd name="T12" fmla="*/ 2147483647 w 2706"/>
              <a:gd name="T13" fmla="*/ 2147483647 h 640"/>
              <a:gd name="T14" fmla="*/ 2147483647 w 2706"/>
              <a:gd name="T15" fmla="*/ 2147483647 h 640"/>
              <a:gd name="T16" fmla="*/ 2147483647 w 2706"/>
              <a:gd name="T17" fmla="*/ 2147483647 h 640"/>
              <a:gd name="T18" fmla="*/ 2147483647 w 2706"/>
              <a:gd name="T19" fmla="*/ 2147483647 h 640"/>
              <a:gd name="T20" fmla="*/ 2147483647 w 2706"/>
              <a:gd name="T21" fmla="*/ 2147483647 h 640"/>
              <a:gd name="T22" fmla="*/ 2147483647 w 2706"/>
              <a:gd name="T23" fmla="*/ 2147483647 h 640"/>
              <a:gd name="T24" fmla="*/ 2147483647 w 2706"/>
              <a:gd name="T25" fmla="*/ 2147483647 h 640"/>
              <a:gd name="T26" fmla="*/ 2147483647 w 2706"/>
              <a:gd name="T27" fmla="*/ 2147483647 h 640"/>
              <a:gd name="T28" fmla="*/ 2147483647 w 2706"/>
              <a:gd name="T29" fmla="*/ 2147483647 h 640"/>
              <a:gd name="T30" fmla="*/ 2147483647 w 2706"/>
              <a:gd name="T31" fmla="*/ 2147483647 h 640"/>
              <a:gd name="T32" fmla="*/ 2147483647 w 2706"/>
              <a:gd name="T33" fmla="*/ 2147483647 h 640"/>
              <a:gd name="T34" fmla="*/ 2147483647 w 2706"/>
              <a:gd name="T35" fmla="*/ 2147483647 h 640"/>
              <a:gd name="T36" fmla="*/ 0 w 2706"/>
              <a:gd name="T37" fmla="*/ 2147483647 h 640"/>
              <a:gd name="T38" fmla="*/ 0 w 2706"/>
              <a:gd name="T39" fmla="*/ 2147483647 h 640"/>
              <a:gd name="T40" fmla="*/ 2147483647 w 2706"/>
              <a:gd name="T41" fmla="*/ 2147483647 h 640"/>
              <a:gd name="T42" fmla="*/ 2147483647 w 2706"/>
              <a:gd name="T43" fmla="*/ 2147483647 h 640"/>
              <a:gd name="T44" fmla="*/ 2147483647 w 2706"/>
              <a:gd name="T45" fmla="*/ 2147483647 h 640"/>
              <a:gd name="T46" fmla="*/ 2147483647 w 2706"/>
              <a:gd name="T47" fmla="*/ 2147483647 h 640"/>
              <a:gd name="T48" fmla="*/ 2147483647 w 2706"/>
              <a:gd name="T49" fmla="*/ 2147483647 h 640"/>
              <a:gd name="T50" fmla="*/ 2147483647 w 2706"/>
              <a:gd name="T51" fmla="*/ 2147483647 h 640"/>
              <a:gd name="T52" fmla="*/ 2147483647 w 2706"/>
              <a:gd name="T53" fmla="*/ 2147483647 h 640"/>
              <a:gd name="T54" fmla="*/ 2147483647 w 2706"/>
              <a:gd name="T55" fmla="*/ 2147483647 h 640"/>
              <a:gd name="T56" fmla="*/ 2147483647 w 2706"/>
              <a:gd name="T57" fmla="*/ 2147483647 h 640"/>
              <a:gd name="T58" fmla="*/ 2147483647 w 2706"/>
              <a:gd name="T59" fmla="*/ 2147483647 h 640"/>
              <a:gd name="T60" fmla="*/ 2147483647 w 2706"/>
              <a:gd name="T61" fmla="*/ 2147483647 h 640"/>
              <a:gd name="T62" fmla="*/ 2147483647 w 2706"/>
              <a:gd name="T63" fmla="*/ 2147483647 h 640"/>
              <a:gd name="T64" fmla="*/ 2147483647 w 2706"/>
              <a:gd name="T65" fmla="*/ 2147483647 h 640"/>
              <a:gd name="T66" fmla="*/ 2147483647 w 2706"/>
              <a:gd name="T67" fmla="*/ 2147483647 h 640"/>
              <a:gd name="T68" fmla="*/ 2147483647 w 2706"/>
              <a:gd name="T69" fmla="*/ 2147483647 h 640"/>
              <a:gd name="T70" fmla="*/ 2147483647 w 2706"/>
              <a:gd name="T71" fmla="*/ 2147483647 h 640"/>
              <a:gd name="T72" fmla="*/ 2147483647 w 2706"/>
              <a:gd name="T73" fmla="*/ 2147483647 h 640"/>
              <a:gd name="T74" fmla="*/ 2147483647 w 2706"/>
              <a:gd name="T75" fmla="*/ 2147483647 h 640"/>
              <a:gd name="T76" fmla="*/ 2147483647 w 2706"/>
              <a:gd name="T77" fmla="*/ 2147483647 h 640"/>
              <a:gd name="T78" fmla="*/ 2147483647 w 2706"/>
              <a:gd name="T79" fmla="*/ 2147483647 h 640"/>
              <a:gd name="T80" fmla="*/ 2147483647 w 2706"/>
              <a:gd name="T81" fmla="*/ 2147483647 h 640"/>
              <a:gd name="T82" fmla="*/ 2147483647 w 2706"/>
              <a:gd name="T83" fmla="*/ 2147483647 h 640"/>
              <a:gd name="T84" fmla="*/ 2147483647 w 2706"/>
              <a:gd name="T85" fmla="*/ 2147483647 h 640"/>
              <a:gd name="T86" fmla="*/ 2147483647 w 2706"/>
              <a:gd name="T87" fmla="*/ 2147483647 h 640"/>
              <a:gd name="T88" fmla="*/ 2147483647 w 2706"/>
              <a:gd name="T89" fmla="*/ 2147483647 h 640"/>
              <a:gd name="T90" fmla="*/ 2147483647 w 2706"/>
              <a:gd name="T91" fmla="*/ 2147483647 h 640"/>
              <a:gd name="T92" fmla="*/ 2147483647 w 2706"/>
              <a:gd name="T93" fmla="*/ 2147483647 h 640"/>
              <a:gd name="T94" fmla="*/ 2147483647 w 2706"/>
              <a:gd name="T95" fmla="*/ 2147483647 h 640"/>
              <a:gd name="T96" fmla="*/ 2147483647 w 2706"/>
              <a:gd name="T97" fmla="*/ 2147483647 h 640"/>
              <a:gd name="T98" fmla="*/ 2147483647 w 2706"/>
              <a:gd name="T99" fmla="*/ 2147483647 h 640"/>
              <a:gd name="T100" fmla="*/ 2147483647 w 2706"/>
              <a:gd name="T101" fmla="*/ 2147483647 h 640"/>
              <a:gd name="T102" fmla="*/ 2147483647 w 2706"/>
              <a:gd name="T103" fmla="*/ 2147483647 h 640"/>
              <a:gd name="T104" fmla="*/ 2147483647 w 2706"/>
              <a:gd name="T105" fmla="*/ 2147483647 h 640"/>
              <a:gd name="T106" fmla="*/ 2147483647 w 2706"/>
              <a:gd name="T107" fmla="*/ 0 h 640"/>
              <a:gd name="T108" fmla="*/ 2147483647 w 2706"/>
              <a:gd name="T109" fmla="*/ 0 h 640"/>
              <a:gd name="T110" fmla="*/ 2147483647 w 2706"/>
              <a:gd name="T111" fmla="*/ 0 h 640"/>
              <a:gd name="T112" fmla="*/ 2147483647 w 2706"/>
              <a:gd name="T113" fmla="*/ 0 h 64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706" h="640">
                <a:moveTo>
                  <a:pt x="2700" y="0"/>
                </a:moveTo>
                <a:lnTo>
                  <a:pt x="2700" y="0"/>
                </a:lnTo>
                <a:lnTo>
                  <a:pt x="2586" y="18"/>
                </a:lnTo>
                <a:lnTo>
                  <a:pt x="2470" y="38"/>
                </a:lnTo>
                <a:lnTo>
                  <a:pt x="2352" y="60"/>
                </a:lnTo>
                <a:lnTo>
                  <a:pt x="2230" y="82"/>
                </a:lnTo>
                <a:lnTo>
                  <a:pt x="2106" y="108"/>
                </a:lnTo>
                <a:lnTo>
                  <a:pt x="1978" y="134"/>
                </a:lnTo>
                <a:lnTo>
                  <a:pt x="1848" y="164"/>
                </a:lnTo>
                <a:lnTo>
                  <a:pt x="1714" y="194"/>
                </a:lnTo>
                <a:lnTo>
                  <a:pt x="1472" y="252"/>
                </a:lnTo>
                <a:lnTo>
                  <a:pt x="1236" y="304"/>
                </a:lnTo>
                <a:lnTo>
                  <a:pt x="1010" y="352"/>
                </a:lnTo>
                <a:lnTo>
                  <a:pt x="792" y="398"/>
                </a:lnTo>
                <a:lnTo>
                  <a:pt x="584" y="438"/>
                </a:lnTo>
                <a:lnTo>
                  <a:pt x="382" y="474"/>
                </a:lnTo>
                <a:lnTo>
                  <a:pt x="188" y="508"/>
                </a:lnTo>
                <a:lnTo>
                  <a:pt x="0" y="538"/>
                </a:lnTo>
                <a:lnTo>
                  <a:pt x="130" y="556"/>
                </a:lnTo>
                <a:lnTo>
                  <a:pt x="254" y="572"/>
                </a:lnTo>
                <a:lnTo>
                  <a:pt x="374" y="586"/>
                </a:lnTo>
                <a:lnTo>
                  <a:pt x="492" y="598"/>
                </a:lnTo>
                <a:lnTo>
                  <a:pt x="606" y="610"/>
                </a:lnTo>
                <a:lnTo>
                  <a:pt x="716" y="618"/>
                </a:lnTo>
                <a:lnTo>
                  <a:pt x="822" y="626"/>
                </a:lnTo>
                <a:lnTo>
                  <a:pt x="926" y="632"/>
                </a:lnTo>
                <a:lnTo>
                  <a:pt x="1028" y="636"/>
                </a:lnTo>
                <a:lnTo>
                  <a:pt x="1126" y="638"/>
                </a:lnTo>
                <a:lnTo>
                  <a:pt x="1220" y="640"/>
                </a:lnTo>
                <a:lnTo>
                  <a:pt x="1312" y="640"/>
                </a:lnTo>
                <a:lnTo>
                  <a:pt x="1402" y="638"/>
                </a:lnTo>
                <a:lnTo>
                  <a:pt x="1490" y="636"/>
                </a:lnTo>
                <a:lnTo>
                  <a:pt x="1574" y="632"/>
                </a:lnTo>
                <a:lnTo>
                  <a:pt x="1656" y="626"/>
                </a:lnTo>
                <a:lnTo>
                  <a:pt x="1734" y="620"/>
                </a:lnTo>
                <a:lnTo>
                  <a:pt x="1812" y="612"/>
                </a:lnTo>
                <a:lnTo>
                  <a:pt x="1886" y="602"/>
                </a:lnTo>
                <a:lnTo>
                  <a:pt x="1960" y="592"/>
                </a:lnTo>
                <a:lnTo>
                  <a:pt x="2030" y="580"/>
                </a:lnTo>
                <a:lnTo>
                  <a:pt x="2100" y="568"/>
                </a:lnTo>
                <a:lnTo>
                  <a:pt x="2166" y="554"/>
                </a:lnTo>
                <a:lnTo>
                  <a:pt x="2232" y="540"/>
                </a:lnTo>
                <a:lnTo>
                  <a:pt x="2296" y="524"/>
                </a:lnTo>
                <a:lnTo>
                  <a:pt x="2358" y="508"/>
                </a:lnTo>
                <a:lnTo>
                  <a:pt x="2418" y="490"/>
                </a:lnTo>
                <a:lnTo>
                  <a:pt x="2478" y="472"/>
                </a:lnTo>
                <a:lnTo>
                  <a:pt x="2592" y="432"/>
                </a:lnTo>
                <a:lnTo>
                  <a:pt x="2702" y="390"/>
                </a:lnTo>
                <a:lnTo>
                  <a:pt x="2706" y="388"/>
                </a:lnTo>
                <a:lnTo>
                  <a:pt x="2706" y="0"/>
                </a:lnTo>
                <a:lnTo>
                  <a:pt x="2700" y="0"/>
                </a:lnTo>
                <a:close/>
              </a:path>
            </a:pathLst>
          </a:custGeom>
          <a:solidFill>
            <a:schemeClr val="bg2">
              <a:alpha val="2901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6" name="Freeform 18"/>
          <p:cNvSpPr>
            <a:spLocks/>
          </p:cNvSpPr>
          <p:nvPr/>
        </p:nvSpPr>
        <p:spPr bwMode="hidden">
          <a:xfrm>
            <a:off x="2619375" y="4075113"/>
            <a:ext cx="5545138" cy="850900"/>
          </a:xfrm>
          <a:custGeom>
            <a:avLst/>
            <a:gdLst>
              <a:gd name="T0" fmla="*/ 2147483647 w 5216"/>
              <a:gd name="T1" fmla="*/ 2147483647 h 762"/>
              <a:gd name="T2" fmla="*/ 2147483647 w 5216"/>
              <a:gd name="T3" fmla="*/ 2147483647 h 762"/>
              <a:gd name="T4" fmla="*/ 2147483647 w 5216"/>
              <a:gd name="T5" fmla="*/ 2147483647 h 762"/>
              <a:gd name="T6" fmla="*/ 2147483647 w 5216"/>
              <a:gd name="T7" fmla="*/ 2147483647 h 762"/>
              <a:gd name="T8" fmla="*/ 2147483647 w 5216"/>
              <a:gd name="T9" fmla="*/ 2147483647 h 762"/>
              <a:gd name="T10" fmla="*/ 2147483647 w 5216"/>
              <a:gd name="T11" fmla="*/ 2147483647 h 762"/>
              <a:gd name="T12" fmla="*/ 2147483647 w 5216"/>
              <a:gd name="T13" fmla="*/ 2147483647 h 762"/>
              <a:gd name="T14" fmla="*/ 2147483647 w 5216"/>
              <a:gd name="T15" fmla="*/ 2147483647 h 762"/>
              <a:gd name="T16" fmla="*/ 2147483647 w 5216"/>
              <a:gd name="T17" fmla="*/ 2147483647 h 762"/>
              <a:gd name="T18" fmla="*/ 2147483647 w 5216"/>
              <a:gd name="T19" fmla="*/ 2147483647 h 762"/>
              <a:gd name="T20" fmla="*/ 2147483647 w 5216"/>
              <a:gd name="T21" fmla="*/ 2147483647 h 762"/>
              <a:gd name="T22" fmla="*/ 2147483647 w 5216"/>
              <a:gd name="T23" fmla="*/ 2147483647 h 762"/>
              <a:gd name="T24" fmla="*/ 2147483647 w 5216"/>
              <a:gd name="T25" fmla="*/ 2147483647 h 762"/>
              <a:gd name="T26" fmla="*/ 2147483647 w 5216"/>
              <a:gd name="T27" fmla="*/ 0 h 762"/>
              <a:gd name="T28" fmla="*/ 2147483647 w 5216"/>
              <a:gd name="T29" fmla="*/ 2147483647 h 762"/>
              <a:gd name="T30" fmla="*/ 2147483647 w 5216"/>
              <a:gd name="T31" fmla="*/ 2147483647 h 762"/>
              <a:gd name="T32" fmla="*/ 0 w 5216"/>
              <a:gd name="T33" fmla="*/ 2147483647 h 762"/>
              <a:gd name="T34" fmla="*/ 2147483647 w 5216"/>
              <a:gd name="T35" fmla="*/ 2147483647 h 762"/>
              <a:gd name="T36" fmla="*/ 2147483647 w 5216"/>
              <a:gd name="T37" fmla="*/ 2147483647 h 762"/>
              <a:gd name="T38" fmla="*/ 2147483647 w 5216"/>
              <a:gd name="T39" fmla="*/ 2147483647 h 762"/>
              <a:gd name="T40" fmla="*/ 2147483647 w 5216"/>
              <a:gd name="T41" fmla="*/ 2147483647 h 762"/>
              <a:gd name="T42" fmla="*/ 2147483647 w 5216"/>
              <a:gd name="T43" fmla="*/ 2147483647 h 762"/>
              <a:gd name="T44" fmla="*/ 2147483647 w 5216"/>
              <a:gd name="T45" fmla="*/ 2147483647 h 762"/>
              <a:gd name="T46" fmla="*/ 2147483647 w 5216"/>
              <a:gd name="T47" fmla="*/ 2147483647 h 762"/>
              <a:gd name="T48" fmla="*/ 2147483647 w 5216"/>
              <a:gd name="T49" fmla="*/ 2147483647 h 762"/>
              <a:gd name="T50" fmla="*/ 2147483647 w 5216"/>
              <a:gd name="T51" fmla="*/ 2147483647 h 762"/>
              <a:gd name="T52" fmla="*/ 2147483647 w 5216"/>
              <a:gd name="T53" fmla="*/ 2147483647 h 762"/>
              <a:gd name="T54" fmla="*/ 2147483647 w 5216"/>
              <a:gd name="T55" fmla="*/ 2147483647 h 762"/>
              <a:gd name="T56" fmla="*/ 2147483647 w 5216"/>
              <a:gd name="T57" fmla="*/ 2147483647 h 762"/>
              <a:gd name="T58" fmla="*/ 2147483647 w 5216"/>
              <a:gd name="T59" fmla="*/ 2147483647 h 762"/>
              <a:gd name="T60" fmla="*/ 2147483647 w 5216"/>
              <a:gd name="T61" fmla="*/ 2147483647 h 762"/>
              <a:gd name="T62" fmla="*/ 2147483647 w 5216"/>
              <a:gd name="T63" fmla="*/ 2147483647 h 762"/>
              <a:gd name="T64" fmla="*/ 2147483647 w 5216"/>
              <a:gd name="T65" fmla="*/ 2147483647 h 762"/>
              <a:gd name="T66" fmla="*/ 2147483647 w 5216"/>
              <a:gd name="T67" fmla="*/ 2147483647 h 762"/>
              <a:gd name="T68" fmla="*/ 2147483647 w 5216"/>
              <a:gd name="T69" fmla="*/ 2147483647 h 762"/>
              <a:gd name="T70" fmla="*/ 2147483647 w 5216"/>
              <a:gd name="T71" fmla="*/ 2147483647 h 7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216" h="762">
                <a:moveTo>
                  <a:pt x="5216" y="714"/>
                </a:moveTo>
                <a:lnTo>
                  <a:pt x="5216" y="714"/>
                </a:lnTo>
                <a:lnTo>
                  <a:pt x="5102" y="700"/>
                </a:lnTo>
                <a:lnTo>
                  <a:pt x="4984" y="686"/>
                </a:lnTo>
                <a:lnTo>
                  <a:pt x="4738" y="652"/>
                </a:lnTo>
                <a:lnTo>
                  <a:pt x="4478" y="610"/>
                </a:lnTo>
                <a:lnTo>
                  <a:pt x="4204" y="564"/>
                </a:lnTo>
                <a:lnTo>
                  <a:pt x="3914" y="508"/>
                </a:lnTo>
                <a:lnTo>
                  <a:pt x="3608" y="446"/>
                </a:lnTo>
                <a:lnTo>
                  <a:pt x="3286" y="374"/>
                </a:lnTo>
                <a:lnTo>
                  <a:pt x="2946" y="296"/>
                </a:lnTo>
                <a:lnTo>
                  <a:pt x="2812" y="266"/>
                </a:lnTo>
                <a:lnTo>
                  <a:pt x="2682" y="236"/>
                </a:lnTo>
                <a:lnTo>
                  <a:pt x="2556" y="210"/>
                </a:lnTo>
                <a:lnTo>
                  <a:pt x="2430" y="184"/>
                </a:lnTo>
                <a:lnTo>
                  <a:pt x="2308" y="162"/>
                </a:lnTo>
                <a:lnTo>
                  <a:pt x="2190" y="140"/>
                </a:lnTo>
                <a:lnTo>
                  <a:pt x="2074" y="120"/>
                </a:lnTo>
                <a:lnTo>
                  <a:pt x="1960" y="102"/>
                </a:lnTo>
                <a:lnTo>
                  <a:pt x="1850" y="86"/>
                </a:lnTo>
                <a:lnTo>
                  <a:pt x="1740" y="72"/>
                </a:lnTo>
                <a:lnTo>
                  <a:pt x="1532" y="46"/>
                </a:lnTo>
                <a:lnTo>
                  <a:pt x="1334" y="28"/>
                </a:lnTo>
                <a:lnTo>
                  <a:pt x="1148" y="14"/>
                </a:lnTo>
                <a:lnTo>
                  <a:pt x="970" y="4"/>
                </a:lnTo>
                <a:lnTo>
                  <a:pt x="802" y="0"/>
                </a:lnTo>
                <a:lnTo>
                  <a:pt x="644" y="0"/>
                </a:lnTo>
                <a:lnTo>
                  <a:pt x="496" y="4"/>
                </a:lnTo>
                <a:lnTo>
                  <a:pt x="358" y="10"/>
                </a:lnTo>
                <a:lnTo>
                  <a:pt x="230" y="20"/>
                </a:lnTo>
                <a:lnTo>
                  <a:pt x="110" y="32"/>
                </a:lnTo>
                <a:lnTo>
                  <a:pt x="0" y="48"/>
                </a:lnTo>
                <a:lnTo>
                  <a:pt x="154" y="66"/>
                </a:lnTo>
                <a:lnTo>
                  <a:pt x="314" y="86"/>
                </a:lnTo>
                <a:lnTo>
                  <a:pt x="480" y="112"/>
                </a:lnTo>
                <a:lnTo>
                  <a:pt x="652" y="140"/>
                </a:lnTo>
                <a:lnTo>
                  <a:pt x="830" y="174"/>
                </a:lnTo>
                <a:lnTo>
                  <a:pt x="1014" y="210"/>
                </a:lnTo>
                <a:lnTo>
                  <a:pt x="1206" y="250"/>
                </a:lnTo>
                <a:lnTo>
                  <a:pt x="1402" y="296"/>
                </a:lnTo>
                <a:lnTo>
                  <a:pt x="1756" y="378"/>
                </a:lnTo>
                <a:lnTo>
                  <a:pt x="2092" y="450"/>
                </a:lnTo>
                <a:lnTo>
                  <a:pt x="2408" y="516"/>
                </a:lnTo>
                <a:lnTo>
                  <a:pt x="2562" y="544"/>
                </a:lnTo>
                <a:lnTo>
                  <a:pt x="2708" y="572"/>
                </a:lnTo>
                <a:lnTo>
                  <a:pt x="2852" y="598"/>
                </a:lnTo>
                <a:lnTo>
                  <a:pt x="2992" y="620"/>
                </a:lnTo>
                <a:lnTo>
                  <a:pt x="3128" y="642"/>
                </a:lnTo>
                <a:lnTo>
                  <a:pt x="3260" y="662"/>
                </a:lnTo>
                <a:lnTo>
                  <a:pt x="3388" y="678"/>
                </a:lnTo>
                <a:lnTo>
                  <a:pt x="3512" y="694"/>
                </a:lnTo>
                <a:lnTo>
                  <a:pt x="3632" y="708"/>
                </a:lnTo>
                <a:lnTo>
                  <a:pt x="3750" y="722"/>
                </a:lnTo>
                <a:lnTo>
                  <a:pt x="3864" y="732"/>
                </a:lnTo>
                <a:lnTo>
                  <a:pt x="3974" y="740"/>
                </a:lnTo>
                <a:lnTo>
                  <a:pt x="4080" y="748"/>
                </a:lnTo>
                <a:lnTo>
                  <a:pt x="4184" y="754"/>
                </a:lnTo>
                <a:lnTo>
                  <a:pt x="4286" y="758"/>
                </a:lnTo>
                <a:lnTo>
                  <a:pt x="4384" y="762"/>
                </a:lnTo>
                <a:lnTo>
                  <a:pt x="4478" y="762"/>
                </a:lnTo>
                <a:lnTo>
                  <a:pt x="4570" y="762"/>
                </a:lnTo>
                <a:lnTo>
                  <a:pt x="4660" y="760"/>
                </a:lnTo>
                <a:lnTo>
                  <a:pt x="4746" y="758"/>
                </a:lnTo>
                <a:lnTo>
                  <a:pt x="4830" y="754"/>
                </a:lnTo>
                <a:lnTo>
                  <a:pt x="4912" y="748"/>
                </a:lnTo>
                <a:lnTo>
                  <a:pt x="4992" y="740"/>
                </a:lnTo>
                <a:lnTo>
                  <a:pt x="5068" y="732"/>
                </a:lnTo>
                <a:lnTo>
                  <a:pt x="5144" y="724"/>
                </a:lnTo>
                <a:lnTo>
                  <a:pt x="5216" y="71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7" name="Freeform 22"/>
          <p:cNvSpPr>
            <a:spLocks/>
          </p:cNvSpPr>
          <p:nvPr/>
        </p:nvSpPr>
        <p:spPr bwMode="hidden">
          <a:xfrm>
            <a:off x="2828925" y="4087813"/>
            <a:ext cx="5467350" cy="774700"/>
          </a:xfrm>
          <a:custGeom>
            <a:avLst/>
            <a:gdLst>
              <a:gd name="T0" fmla="*/ 0 w 5144"/>
              <a:gd name="T1" fmla="*/ 2147483647 h 694"/>
              <a:gd name="T2" fmla="*/ 0 w 5144"/>
              <a:gd name="T3" fmla="*/ 2147483647 h 694"/>
              <a:gd name="T4" fmla="*/ 2147483647 w 5144"/>
              <a:gd name="T5" fmla="*/ 2147483647 h 694"/>
              <a:gd name="T6" fmla="*/ 2147483647 w 5144"/>
              <a:gd name="T7" fmla="*/ 2147483647 h 694"/>
              <a:gd name="T8" fmla="*/ 2147483647 w 5144"/>
              <a:gd name="T9" fmla="*/ 2147483647 h 694"/>
              <a:gd name="T10" fmla="*/ 2147483647 w 5144"/>
              <a:gd name="T11" fmla="*/ 2147483647 h 694"/>
              <a:gd name="T12" fmla="*/ 2147483647 w 5144"/>
              <a:gd name="T13" fmla="*/ 2147483647 h 694"/>
              <a:gd name="T14" fmla="*/ 2147483647 w 5144"/>
              <a:gd name="T15" fmla="*/ 2147483647 h 694"/>
              <a:gd name="T16" fmla="*/ 2147483647 w 5144"/>
              <a:gd name="T17" fmla="*/ 2147483647 h 694"/>
              <a:gd name="T18" fmla="*/ 2147483647 w 5144"/>
              <a:gd name="T19" fmla="*/ 2147483647 h 694"/>
              <a:gd name="T20" fmla="*/ 2147483647 w 5144"/>
              <a:gd name="T21" fmla="*/ 2147483647 h 694"/>
              <a:gd name="T22" fmla="*/ 2147483647 w 5144"/>
              <a:gd name="T23" fmla="*/ 2147483647 h 694"/>
              <a:gd name="T24" fmla="*/ 2147483647 w 5144"/>
              <a:gd name="T25" fmla="*/ 0 h 694"/>
              <a:gd name="T26" fmla="*/ 2147483647 w 5144"/>
              <a:gd name="T27" fmla="*/ 2147483647 h 694"/>
              <a:gd name="T28" fmla="*/ 2147483647 w 5144"/>
              <a:gd name="T29" fmla="*/ 2147483647 h 694"/>
              <a:gd name="T30" fmla="*/ 2147483647 w 5144"/>
              <a:gd name="T31" fmla="*/ 2147483647 h 694"/>
              <a:gd name="T32" fmla="*/ 2147483647 w 5144"/>
              <a:gd name="T33" fmla="*/ 2147483647 h 694"/>
              <a:gd name="T34" fmla="*/ 2147483647 w 5144"/>
              <a:gd name="T35" fmla="*/ 2147483647 h 694"/>
              <a:gd name="T36" fmla="*/ 2147483647 w 5144"/>
              <a:gd name="T37" fmla="*/ 2147483647 h 694"/>
              <a:gd name="T38" fmla="*/ 2147483647 w 5144"/>
              <a:gd name="T39" fmla="*/ 2147483647 h 694"/>
              <a:gd name="T40" fmla="*/ 2147483647 w 5144"/>
              <a:gd name="T41" fmla="*/ 2147483647 h 694"/>
              <a:gd name="T42" fmla="*/ 2147483647 w 5144"/>
              <a:gd name="T43" fmla="*/ 2147483647 h 694"/>
              <a:gd name="T44" fmla="*/ 2147483647 w 5144"/>
              <a:gd name="T45" fmla="*/ 2147483647 h 694"/>
              <a:gd name="T46" fmla="*/ 2147483647 w 5144"/>
              <a:gd name="T47" fmla="*/ 2147483647 h 694"/>
              <a:gd name="T48" fmla="*/ 2147483647 w 5144"/>
              <a:gd name="T49" fmla="*/ 2147483647 h 694"/>
              <a:gd name="T50" fmla="*/ 2147483647 w 5144"/>
              <a:gd name="T51" fmla="*/ 2147483647 h 694"/>
              <a:gd name="T52" fmla="*/ 2147483647 w 5144"/>
              <a:gd name="T53" fmla="*/ 2147483647 h 694"/>
              <a:gd name="T54" fmla="*/ 2147483647 w 5144"/>
              <a:gd name="T55" fmla="*/ 2147483647 h 694"/>
              <a:gd name="T56" fmla="*/ 2147483647 w 5144"/>
              <a:gd name="T57" fmla="*/ 2147483647 h 694"/>
              <a:gd name="T58" fmla="*/ 2147483647 w 5144"/>
              <a:gd name="T59" fmla="*/ 2147483647 h 694"/>
              <a:gd name="T60" fmla="*/ 2147483647 w 5144"/>
              <a:gd name="T61" fmla="*/ 2147483647 h 69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144" h="694">
                <a:moveTo>
                  <a:pt x="0" y="70"/>
                </a:moveTo>
                <a:lnTo>
                  <a:pt x="0" y="70"/>
                </a:lnTo>
                <a:lnTo>
                  <a:pt x="18" y="66"/>
                </a:lnTo>
                <a:lnTo>
                  <a:pt x="72" y="56"/>
                </a:lnTo>
                <a:lnTo>
                  <a:pt x="164" y="42"/>
                </a:lnTo>
                <a:lnTo>
                  <a:pt x="224" y="34"/>
                </a:lnTo>
                <a:lnTo>
                  <a:pt x="294" y="26"/>
                </a:lnTo>
                <a:lnTo>
                  <a:pt x="372" y="20"/>
                </a:lnTo>
                <a:lnTo>
                  <a:pt x="462" y="14"/>
                </a:lnTo>
                <a:lnTo>
                  <a:pt x="560" y="8"/>
                </a:lnTo>
                <a:lnTo>
                  <a:pt x="670" y="4"/>
                </a:lnTo>
                <a:lnTo>
                  <a:pt x="790" y="2"/>
                </a:lnTo>
                <a:lnTo>
                  <a:pt x="920" y="0"/>
                </a:lnTo>
                <a:lnTo>
                  <a:pt x="1060" y="2"/>
                </a:lnTo>
                <a:lnTo>
                  <a:pt x="1210" y="6"/>
                </a:lnTo>
                <a:lnTo>
                  <a:pt x="1372" y="14"/>
                </a:lnTo>
                <a:lnTo>
                  <a:pt x="1544" y="24"/>
                </a:lnTo>
                <a:lnTo>
                  <a:pt x="1726" y="40"/>
                </a:lnTo>
                <a:lnTo>
                  <a:pt x="1920" y="58"/>
                </a:lnTo>
                <a:lnTo>
                  <a:pt x="2126" y="80"/>
                </a:lnTo>
                <a:lnTo>
                  <a:pt x="2342" y="106"/>
                </a:lnTo>
                <a:lnTo>
                  <a:pt x="2570" y="138"/>
                </a:lnTo>
                <a:lnTo>
                  <a:pt x="2808" y="174"/>
                </a:lnTo>
                <a:lnTo>
                  <a:pt x="3058" y="216"/>
                </a:lnTo>
                <a:lnTo>
                  <a:pt x="3320" y="266"/>
                </a:lnTo>
                <a:lnTo>
                  <a:pt x="3594" y="320"/>
                </a:lnTo>
                <a:lnTo>
                  <a:pt x="3880" y="380"/>
                </a:lnTo>
                <a:lnTo>
                  <a:pt x="4178" y="448"/>
                </a:lnTo>
                <a:lnTo>
                  <a:pt x="4488" y="522"/>
                </a:lnTo>
                <a:lnTo>
                  <a:pt x="4810" y="604"/>
                </a:lnTo>
                <a:lnTo>
                  <a:pt x="5144" y="694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8" name="Freeform 26"/>
          <p:cNvSpPr>
            <a:spLocks/>
          </p:cNvSpPr>
          <p:nvPr/>
        </p:nvSpPr>
        <p:spPr bwMode="hidden">
          <a:xfrm>
            <a:off x="5610225" y="4073525"/>
            <a:ext cx="3306763" cy="652463"/>
          </a:xfrm>
          <a:custGeom>
            <a:avLst/>
            <a:gdLst>
              <a:gd name="T0" fmla="*/ 0 w 3112"/>
              <a:gd name="T1" fmla="*/ 2147483647 h 584"/>
              <a:gd name="T2" fmla="*/ 0 w 3112"/>
              <a:gd name="T3" fmla="*/ 2147483647 h 584"/>
              <a:gd name="T4" fmla="*/ 2147483647 w 3112"/>
              <a:gd name="T5" fmla="*/ 2147483647 h 584"/>
              <a:gd name="T6" fmla="*/ 2147483647 w 3112"/>
              <a:gd name="T7" fmla="*/ 2147483647 h 584"/>
              <a:gd name="T8" fmla="*/ 2147483647 w 3112"/>
              <a:gd name="T9" fmla="*/ 2147483647 h 584"/>
              <a:gd name="T10" fmla="*/ 2147483647 w 3112"/>
              <a:gd name="T11" fmla="*/ 2147483647 h 584"/>
              <a:gd name="T12" fmla="*/ 2147483647 w 3112"/>
              <a:gd name="T13" fmla="*/ 2147483647 h 584"/>
              <a:gd name="T14" fmla="*/ 2147483647 w 3112"/>
              <a:gd name="T15" fmla="*/ 2147483647 h 584"/>
              <a:gd name="T16" fmla="*/ 2147483647 w 3112"/>
              <a:gd name="T17" fmla="*/ 2147483647 h 584"/>
              <a:gd name="T18" fmla="*/ 2147483647 w 3112"/>
              <a:gd name="T19" fmla="*/ 2147483647 h 584"/>
              <a:gd name="T20" fmla="*/ 2147483647 w 3112"/>
              <a:gd name="T21" fmla="*/ 2147483647 h 584"/>
              <a:gd name="T22" fmla="*/ 2147483647 w 3112"/>
              <a:gd name="T23" fmla="*/ 2147483647 h 584"/>
              <a:gd name="T24" fmla="*/ 2147483647 w 3112"/>
              <a:gd name="T25" fmla="*/ 2147483647 h 584"/>
              <a:gd name="T26" fmla="*/ 2147483647 w 3112"/>
              <a:gd name="T27" fmla="*/ 2147483647 h 584"/>
              <a:gd name="T28" fmla="*/ 2147483647 w 3112"/>
              <a:gd name="T29" fmla="*/ 2147483647 h 584"/>
              <a:gd name="T30" fmla="*/ 2147483647 w 3112"/>
              <a:gd name="T31" fmla="*/ 2147483647 h 584"/>
              <a:gd name="T32" fmla="*/ 2147483647 w 3112"/>
              <a:gd name="T33" fmla="*/ 2147483647 h 584"/>
              <a:gd name="T34" fmla="*/ 2147483647 w 3112"/>
              <a:gd name="T35" fmla="*/ 2147483647 h 584"/>
              <a:gd name="T36" fmla="*/ 2147483647 w 3112"/>
              <a:gd name="T37" fmla="*/ 2147483647 h 584"/>
              <a:gd name="T38" fmla="*/ 2147483647 w 3112"/>
              <a:gd name="T39" fmla="*/ 0 h 5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112" h="584">
                <a:moveTo>
                  <a:pt x="0" y="584"/>
                </a:moveTo>
                <a:lnTo>
                  <a:pt x="0" y="584"/>
                </a:lnTo>
                <a:lnTo>
                  <a:pt x="90" y="560"/>
                </a:lnTo>
                <a:lnTo>
                  <a:pt x="336" y="498"/>
                </a:lnTo>
                <a:lnTo>
                  <a:pt x="506" y="456"/>
                </a:lnTo>
                <a:lnTo>
                  <a:pt x="702" y="410"/>
                </a:lnTo>
                <a:lnTo>
                  <a:pt x="920" y="360"/>
                </a:lnTo>
                <a:lnTo>
                  <a:pt x="1154" y="306"/>
                </a:lnTo>
                <a:lnTo>
                  <a:pt x="1402" y="254"/>
                </a:lnTo>
                <a:lnTo>
                  <a:pt x="1656" y="202"/>
                </a:lnTo>
                <a:lnTo>
                  <a:pt x="1916" y="154"/>
                </a:lnTo>
                <a:lnTo>
                  <a:pt x="2174" y="108"/>
                </a:lnTo>
                <a:lnTo>
                  <a:pt x="2302" y="88"/>
                </a:lnTo>
                <a:lnTo>
                  <a:pt x="2426" y="68"/>
                </a:lnTo>
                <a:lnTo>
                  <a:pt x="2550" y="52"/>
                </a:lnTo>
                <a:lnTo>
                  <a:pt x="2670" y="36"/>
                </a:lnTo>
                <a:lnTo>
                  <a:pt x="2788" y="24"/>
                </a:lnTo>
                <a:lnTo>
                  <a:pt x="2900" y="14"/>
                </a:lnTo>
                <a:lnTo>
                  <a:pt x="3008" y="6"/>
                </a:lnTo>
                <a:lnTo>
                  <a:pt x="3112" y="0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 useBgFill="1">
        <p:nvSpPr>
          <p:cNvPr id="9" name="Freeform 10"/>
          <p:cNvSpPr>
            <a:spLocks/>
          </p:cNvSpPr>
          <p:nvPr/>
        </p:nvSpPr>
        <p:spPr bwMode="hidden">
          <a:xfrm>
            <a:off x="211138" y="4059238"/>
            <a:ext cx="8723312" cy="1328737"/>
          </a:xfrm>
          <a:custGeom>
            <a:avLst/>
            <a:gdLst>
              <a:gd name="T0" fmla="*/ 2147483647 w 8196"/>
              <a:gd name="T1" fmla="*/ 2147483647 h 1192"/>
              <a:gd name="T2" fmla="*/ 2147483647 w 8196"/>
              <a:gd name="T3" fmla="*/ 2147483647 h 1192"/>
              <a:gd name="T4" fmla="*/ 2147483647 w 8196"/>
              <a:gd name="T5" fmla="*/ 2147483647 h 1192"/>
              <a:gd name="T6" fmla="*/ 2147483647 w 8196"/>
              <a:gd name="T7" fmla="*/ 2147483647 h 1192"/>
              <a:gd name="T8" fmla="*/ 2147483647 w 8196"/>
              <a:gd name="T9" fmla="*/ 2147483647 h 1192"/>
              <a:gd name="T10" fmla="*/ 2147483647 w 8196"/>
              <a:gd name="T11" fmla="*/ 2147483647 h 1192"/>
              <a:gd name="T12" fmla="*/ 2147483647 w 8196"/>
              <a:gd name="T13" fmla="*/ 2147483647 h 1192"/>
              <a:gd name="T14" fmla="*/ 2147483647 w 8196"/>
              <a:gd name="T15" fmla="*/ 2147483647 h 1192"/>
              <a:gd name="T16" fmla="*/ 2147483647 w 8196"/>
              <a:gd name="T17" fmla="*/ 2147483647 h 1192"/>
              <a:gd name="T18" fmla="*/ 2147483647 w 8196"/>
              <a:gd name="T19" fmla="*/ 2147483647 h 1192"/>
              <a:gd name="T20" fmla="*/ 2147483647 w 8196"/>
              <a:gd name="T21" fmla="*/ 2147483647 h 1192"/>
              <a:gd name="T22" fmla="*/ 2147483647 w 8196"/>
              <a:gd name="T23" fmla="*/ 2147483647 h 1192"/>
              <a:gd name="T24" fmla="*/ 2147483647 w 8196"/>
              <a:gd name="T25" fmla="*/ 2147483647 h 1192"/>
              <a:gd name="T26" fmla="*/ 2147483647 w 8196"/>
              <a:gd name="T27" fmla="*/ 2147483647 h 1192"/>
              <a:gd name="T28" fmla="*/ 2147483647 w 8196"/>
              <a:gd name="T29" fmla="*/ 2147483647 h 1192"/>
              <a:gd name="T30" fmla="*/ 2147483647 w 8196"/>
              <a:gd name="T31" fmla="*/ 2147483647 h 1192"/>
              <a:gd name="T32" fmla="*/ 2147483647 w 8196"/>
              <a:gd name="T33" fmla="*/ 2147483647 h 1192"/>
              <a:gd name="T34" fmla="*/ 2147483647 w 8196"/>
              <a:gd name="T35" fmla="*/ 2147483647 h 1192"/>
              <a:gd name="T36" fmla="*/ 2147483647 w 8196"/>
              <a:gd name="T37" fmla="*/ 2147483647 h 1192"/>
              <a:gd name="T38" fmla="*/ 2147483647 w 8196"/>
              <a:gd name="T39" fmla="*/ 2147483647 h 1192"/>
              <a:gd name="T40" fmla="*/ 2147483647 w 8196"/>
              <a:gd name="T41" fmla="*/ 2147483647 h 1192"/>
              <a:gd name="T42" fmla="*/ 2147483647 w 8196"/>
              <a:gd name="T43" fmla="*/ 2147483647 h 1192"/>
              <a:gd name="T44" fmla="*/ 2147483647 w 8196"/>
              <a:gd name="T45" fmla="*/ 0 h 1192"/>
              <a:gd name="T46" fmla="*/ 2147483647 w 8196"/>
              <a:gd name="T47" fmla="*/ 2147483647 h 1192"/>
              <a:gd name="T48" fmla="*/ 2147483647 w 8196"/>
              <a:gd name="T49" fmla="*/ 2147483647 h 1192"/>
              <a:gd name="T50" fmla="*/ 2147483647 w 8196"/>
              <a:gd name="T51" fmla="*/ 2147483647 h 1192"/>
              <a:gd name="T52" fmla="*/ 2147483647 w 8196"/>
              <a:gd name="T53" fmla="*/ 2147483647 h 1192"/>
              <a:gd name="T54" fmla="*/ 2147483647 w 8196"/>
              <a:gd name="T55" fmla="*/ 2147483647 h 1192"/>
              <a:gd name="T56" fmla="*/ 2147483647 w 8196"/>
              <a:gd name="T57" fmla="*/ 2147483647 h 1192"/>
              <a:gd name="T58" fmla="*/ 2147483647 w 8196"/>
              <a:gd name="T59" fmla="*/ 2147483647 h 1192"/>
              <a:gd name="T60" fmla="*/ 2147483647 w 8196"/>
              <a:gd name="T61" fmla="*/ 2147483647 h 1192"/>
              <a:gd name="T62" fmla="*/ 0 w 8196"/>
              <a:gd name="T63" fmla="*/ 2147483647 h 1192"/>
              <a:gd name="T64" fmla="*/ 2147483647 w 8196"/>
              <a:gd name="T65" fmla="*/ 2147483647 h 1192"/>
              <a:gd name="T66" fmla="*/ 2147483647 w 8196"/>
              <a:gd name="T67" fmla="*/ 2147483647 h 1192"/>
              <a:gd name="T68" fmla="*/ 2147483647 w 8196"/>
              <a:gd name="T69" fmla="*/ 2147483647 h 1192"/>
              <a:gd name="T70" fmla="*/ 2147483647 w 8196"/>
              <a:gd name="T71" fmla="*/ 2147483647 h 119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196" h="1192">
                <a:moveTo>
                  <a:pt x="8192" y="512"/>
                </a:moveTo>
                <a:lnTo>
                  <a:pt x="8192" y="512"/>
                </a:lnTo>
                <a:lnTo>
                  <a:pt x="8116" y="542"/>
                </a:lnTo>
                <a:lnTo>
                  <a:pt x="8040" y="570"/>
                </a:lnTo>
                <a:lnTo>
                  <a:pt x="7960" y="596"/>
                </a:lnTo>
                <a:lnTo>
                  <a:pt x="7878" y="620"/>
                </a:lnTo>
                <a:lnTo>
                  <a:pt x="7794" y="644"/>
                </a:lnTo>
                <a:lnTo>
                  <a:pt x="7706" y="666"/>
                </a:lnTo>
                <a:lnTo>
                  <a:pt x="7616" y="684"/>
                </a:lnTo>
                <a:lnTo>
                  <a:pt x="7522" y="702"/>
                </a:lnTo>
                <a:lnTo>
                  <a:pt x="7424" y="718"/>
                </a:lnTo>
                <a:lnTo>
                  <a:pt x="7322" y="730"/>
                </a:lnTo>
                <a:lnTo>
                  <a:pt x="7216" y="742"/>
                </a:lnTo>
                <a:lnTo>
                  <a:pt x="7106" y="750"/>
                </a:lnTo>
                <a:lnTo>
                  <a:pt x="6992" y="758"/>
                </a:lnTo>
                <a:lnTo>
                  <a:pt x="6872" y="762"/>
                </a:lnTo>
                <a:lnTo>
                  <a:pt x="6748" y="762"/>
                </a:lnTo>
                <a:lnTo>
                  <a:pt x="6618" y="760"/>
                </a:lnTo>
                <a:lnTo>
                  <a:pt x="6482" y="756"/>
                </a:lnTo>
                <a:lnTo>
                  <a:pt x="6342" y="750"/>
                </a:lnTo>
                <a:lnTo>
                  <a:pt x="6196" y="740"/>
                </a:lnTo>
                <a:lnTo>
                  <a:pt x="6042" y="726"/>
                </a:lnTo>
                <a:lnTo>
                  <a:pt x="5882" y="710"/>
                </a:lnTo>
                <a:lnTo>
                  <a:pt x="5716" y="690"/>
                </a:lnTo>
                <a:lnTo>
                  <a:pt x="5544" y="668"/>
                </a:lnTo>
                <a:lnTo>
                  <a:pt x="5364" y="642"/>
                </a:lnTo>
                <a:lnTo>
                  <a:pt x="5176" y="612"/>
                </a:lnTo>
                <a:lnTo>
                  <a:pt x="4982" y="578"/>
                </a:lnTo>
                <a:lnTo>
                  <a:pt x="4778" y="540"/>
                </a:lnTo>
                <a:lnTo>
                  <a:pt x="4568" y="500"/>
                </a:lnTo>
                <a:lnTo>
                  <a:pt x="4348" y="454"/>
                </a:lnTo>
                <a:lnTo>
                  <a:pt x="4122" y="406"/>
                </a:lnTo>
                <a:lnTo>
                  <a:pt x="3886" y="354"/>
                </a:lnTo>
                <a:lnTo>
                  <a:pt x="3640" y="296"/>
                </a:lnTo>
                <a:lnTo>
                  <a:pt x="3396" y="240"/>
                </a:lnTo>
                <a:lnTo>
                  <a:pt x="3160" y="192"/>
                </a:lnTo>
                <a:lnTo>
                  <a:pt x="2934" y="148"/>
                </a:lnTo>
                <a:lnTo>
                  <a:pt x="2718" y="112"/>
                </a:lnTo>
                <a:lnTo>
                  <a:pt x="2512" y="82"/>
                </a:lnTo>
                <a:lnTo>
                  <a:pt x="2314" y="56"/>
                </a:lnTo>
                <a:lnTo>
                  <a:pt x="2126" y="36"/>
                </a:lnTo>
                <a:lnTo>
                  <a:pt x="1948" y="20"/>
                </a:lnTo>
                <a:lnTo>
                  <a:pt x="1776" y="10"/>
                </a:lnTo>
                <a:lnTo>
                  <a:pt x="1616" y="2"/>
                </a:lnTo>
                <a:lnTo>
                  <a:pt x="1462" y="0"/>
                </a:lnTo>
                <a:lnTo>
                  <a:pt x="1318" y="0"/>
                </a:lnTo>
                <a:lnTo>
                  <a:pt x="1182" y="4"/>
                </a:lnTo>
                <a:lnTo>
                  <a:pt x="1054" y="10"/>
                </a:lnTo>
                <a:lnTo>
                  <a:pt x="934" y="20"/>
                </a:lnTo>
                <a:lnTo>
                  <a:pt x="822" y="30"/>
                </a:lnTo>
                <a:lnTo>
                  <a:pt x="716" y="44"/>
                </a:lnTo>
                <a:lnTo>
                  <a:pt x="620" y="58"/>
                </a:lnTo>
                <a:lnTo>
                  <a:pt x="530" y="74"/>
                </a:lnTo>
                <a:lnTo>
                  <a:pt x="450" y="92"/>
                </a:lnTo>
                <a:lnTo>
                  <a:pt x="374" y="108"/>
                </a:lnTo>
                <a:lnTo>
                  <a:pt x="308" y="126"/>
                </a:lnTo>
                <a:lnTo>
                  <a:pt x="248" y="144"/>
                </a:lnTo>
                <a:lnTo>
                  <a:pt x="194" y="160"/>
                </a:lnTo>
                <a:lnTo>
                  <a:pt x="148" y="176"/>
                </a:lnTo>
                <a:lnTo>
                  <a:pt x="108" y="192"/>
                </a:lnTo>
                <a:lnTo>
                  <a:pt x="48" y="216"/>
                </a:lnTo>
                <a:lnTo>
                  <a:pt x="12" y="234"/>
                </a:lnTo>
                <a:lnTo>
                  <a:pt x="0" y="240"/>
                </a:lnTo>
                <a:lnTo>
                  <a:pt x="0" y="1192"/>
                </a:lnTo>
                <a:lnTo>
                  <a:pt x="8192" y="1192"/>
                </a:lnTo>
                <a:lnTo>
                  <a:pt x="8196" y="1186"/>
                </a:lnTo>
                <a:lnTo>
                  <a:pt x="8196" y="510"/>
                </a:lnTo>
                <a:lnTo>
                  <a:pt x="8192" y="512"/>
                </a:lnTo>
                <a:close/>
              </a:path>
            </a:pathLst>
          </a:cu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0032" y="2463560"/>
            <a:ext cx="7772400" cy="1524000"/>
          </a:xfrm>
        </p:spPr>
        <p:txBody>
          <a:bodyPr anchor="t">
            <a:normAutofit/>
          </a:bodyPr>
          <a:lstStyle>
            <a:lvl1pPr algn="ctr">
              <a:defRPr sz="44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67365" y="1437448"/>
            <a:ext cx="6417734" cy="939801"/>
          </a:xfrm>
        </p:spPr>
        <p:txBody>
          <a:bodyPr anchor="b"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0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167B7D-34EB-440E-924C-DB966C77C7A5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9337C5-B898-42B8-84DC-38B56FCF05E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7523945"/>
      </p:ext>
    </p:extLst>
  </p:cSld>
  <p:clrMapOvr>
    <a:masterClrMapping/>
  </p:clrMapOvr>
  <p:transition spd="slow">
    <p:wipe/>
  </p:transition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3"/>
          </p:nvPr>
        </p:nvSpPr>
        <p:spPr>
          <a:xfrm>
            <a:off x="676655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/>
          </p:nvPr>
        </p:nvSpPr>
        <p:spPr>
          <a:xfrm>
            <a:off x="4645152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D01C5B-83C7-4DF8-A0CF-A89A2A224A24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7025EF-7642-46AC-AED1-50BA80D7E3E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70194643"/>
      </p:ext>
    </p:extLst>
  </p:cSld>
  <p:clrMapOvr>
    <a:masterClrMapping/>
  </p:clrMapOvr>
  <p:transition spd="slow">
    <p:wipe/>
  </p:transition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6656" y="2678114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77332" y="3429000"/>
            <a:ext cx="3820055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8200" y="2678113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 i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3429000"/>
            <a:ext cx="3822192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F14EFF-4400-44D7-AAA9-6D5F89E5B38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272ED1-DB4E-4DBF-B6CB-18608D5885D0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53009492"/>
      </p:ext>
    </p:extLst>
  </p:cSld>
  <p:clrMapOvr>
    <a:masterClrMapping/>
  </p:clrMapOvr>
  <p:transition spd="slow">
    <p:wipe/>
  </p:transition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553679-A0E6-4D31-96F2-05900D4DA2A0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5A842E-1DC1-4F0A-A3AA-DD19E0F878F8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7813122"/>
      </p:ext>
    </p:extLst>
  </p:cSld>
  <p:clrMapOvr>
    <a:masterClrMapping/>
  </p:clrMapOvr>
  <p:transition spd="slow">
    <p:wipe/>
  </p:transition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1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3" name="Group 5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0325"/>
            <a:chOff x="-3905251" y="4294188"/>
            <a:chExt cx="13027839" cy="1892300"/>
          </a:xfrm>
        </p:grpSpPr>
        <p:sp>
          <p:nvSpPr>
            <p:cNvPr id="4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5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6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8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9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450B2E-A816-453F-A706-56F197FC9C5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0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912660-218F-46CD-9A6B-434C4D57688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85903760"/>
      </p:ext>
    </p:extLst>
  </p:cSld>
  <p:clrMapOvr>
    <a:masterClrMapping/>
  </p:clrMapOvr>
  <p:transition spd="slow">
    <p:wipe/>
  </p:transition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23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28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4400" y="3581400"/>
            <a:ext cx="3352800" cy="1905001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22" name="Title 21"/>
          <p:cNvSpPr>
            <a:spLocks noGrp="1"/>
          </p:cNvSpPr>
          <p:nvPr>
            <p:ph type="title"/>
          </p:nvPr>
        </p:nvSpPr>
        <p:spPr>
          <a:xfrm>
            <a:off x="914400" y="2286000"/>
            <a:ext cx="3352800" cy="1252728"/>
          </a:xfrm>
        </p:spPr>
        <p:txBody>
          <a:bodyPr anchor="b">
            <a:noAutofit/>
          </a:bodyPr>
          <a:lstStyle>
            <a:lvl1pPr algn="l">
              <a:defRPr sz="3200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51962" y="1828800"/>
            <a:ext cx="3904076" cy="3810000"/>
          </a:xfrm>
        </p:spPr>
        <p:txBody>
          <a:bodyPr anchor="ctr"/>
          <a:lstStyle>
            <a:lvl1pPr>
              <a:buClr>
                <a:schemeClr val="bg1"/>
              </a:buClr>
              <a:defRPr sz="2200">
                <a:solidFill>
                  <a:schemeClr val="tx2"/>
                </a:solidFill>
              </a:defRPr>
            </a:lvl1pPr>
            <a:lvl2pPr>
              <a:buClr>
                <a:schemeClr val="bg1"/>
              </a:buClr>
              <a:defRPr sz="2000">
                <a:solidFill>
                  <a:schemeClr val="tx2"/>
                </a:solidFill>
              </a:defRPr>
            </a:lvl2pPr>
            <a:lvl3pPr>
              <a:buClr>
                <a:schemeClr val="bg1"/>
              </a:buClr>
              <a:defRPr sz="1800">
                <a:solidFill>
                  <a:schemeClr val="tx2"/>
                </a:solidFill>
              </a:defRPr>
            </a:lvl3pPr>
            <a:lvl4pPr>
              <a:buClr>
                <a:schemeClr val="bg1"/>
              </a:buClr>
              <a:defRPr sz="1600">
                <a:solidFill>
                  <a:schemeClr val="tx2"/>
                </a:solidFill>
              </a:defRPr>
            </a:lvl4pPr>
            <a:lvl5pPr>
              <a:buClr>
                <a:schemeClr val="bg1"/>
              </a:buClr>
              <a:defRPr sz="1600">
                <a:solidFill>
                  <a:schemeClr val="tx2"/>
                </a:solidFill>
              </a:defRPr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0E0E062-534C-4F7D-93BF-B2BFDC67B26B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B359C0-0683-46F0-8D72-E432E96826E7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807225"/>
      </p:ext>
    </p:extLst>
  </p:cSld>
  <p:clrMapOvr>
    <a:masterClrMapping/>
  </p:clrMapOvr>
  <p:transition spd="slow">
    <p:wipe/>
  </p:transition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F243F51-98A4-455E-AA39-B4C3F9DAAEF3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BA33221-AC99-4029-975A-DB58881AFA3B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6655750"/>
      </p:ext>
    </p:extLst>
  </p:cSld>
  <p:clrMapOvr>
    <a:masterClrMapping/>
  </p:clrMapOvr>
  <p:transition spd="slow">
    <p:wipe/>
  </p:transition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8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74155" y="338667"/>
            <a:ext cx="3812645" cy="2429934"/>
          </a:xfrm>
        </p:spPr>
        <p:txBody>
          <a:bodyPr anchor="b">
            <a:normAutofit/>
          </a:bodyPr>
          <a:lstStyle>
            <a:lvl1pPr algn="l">
              <a:defRPr sz="2800" b="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868333" y="2785533"/>
            <a:ext cx="3818467" cy="2421467"/>
          </a:xfrm>
        </p:spPr>
        <p:txBody>
          <a:bodyPr>
            <a:normAutofit/>
          </a:bodyPr>
          <a:lstStyle>
            <a:lvl1pPr marL="0" indent="0">
              <a:buNone/>
              <a:defRPr sz="18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838200" y="1371600"/>
            <a:ext cx="3566160" cy="2926080"/>
          </a:xfrm>
          <a:prstGeom prst="roundRect">
            <a:avLst>
              <a:gd name="adj" fmla="val 3924"/>
            </a:avLst>
          </a:prstGeom>
          <a:solidFill>
            <a:schemeClr val="accent1"/>
          </a:solidFill>
          <a:ln>
            <a:noFill/>
          </a:ln>
          <a:effectLst>
            <a:reflection blurRad="12700" stA="30000" endPos="30000" dist="5000" dir="5400000" sy="-100000" algn="bl" rotWithShape="0"/>
          </a:effectLst>
          <a:scene3d>
            <a:camera prst="perspectiveContrastingLeftFacing" fov="600000">
              <a:rot lat="240000" lon="19799999" rev="0"/>
            </a:camera>
            <a:lightRig rig="threePt" dir="t">
              <a:rot lat="0" lon="0" rev="2700000"/>
            </a:lightRig>
          </a:scene3d>
          <a:sp3d>
            <a:bevelT w="44450" h="31750"/>
          </a:sp3d>
        </p:spPr>
        <p:txBody>
          <a:bodyPr rtlCol="0">
            <a:normAutofit/>
          </a:bodyPr>
          <a:lstStyle>
            <a:lvl1pPr marL="0" indent="0" algn="ctr">
              <a:buNone/>
              <a:defRPr sz="3200">
                <a:solidFill>
                  <a:schemeClr val="bg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C27636-638F-4751-96C3-96438874F2F7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CD76AC-0DEE-4CBB-A251-3CF24C3DC75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3859847"/>
      </p:ext>
    </p:extLst>
  </p:cSld>
  <p:clrMapOvr>
    <a:masterClrMapping/>
  </p:clrMapOvr>
  <p:transition spd="slow">
    <p:wipe/>
  </p:transition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ctr"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6042C2-2500-4196-92DE-2E23788A1B8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09C1BA-C6A4-43EB-AAF7-680D422C88C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0460757"/>
      </p:ext>
    </p:extLst>
  </p:cSld>
  <p:clrMapOvr>
    <a:masterClrMapping/>
  </p:clrMapOvr>
  <p:transition spd="slow">
    <p:wipe/>
  </p:transition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20"/>
          <p:cNvSpPr/>
          <p:nvPr/>
        </p:nvSpPr>
        <p:spPr bwMode="hidden"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14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9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1447800"/>
            <a:ext cx="2057400" cy="4487333"/>
          </a:xfrm>
        </p:spPr>
        <p:txBody>
          <a:bodyPr vert="eaVert"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447800"/>
            <a:ext cx="6019800" cy="4487334"/>
          </a:xfrm>
        </p:spPr>
        <p:txBody>
          <a:bodyPr vert="eaVert"/>
          <a:lstStyle>
            <a:lvl1pPr>
              <a:buClr>
                <a:schemeClr val="accent1"/>
              </a:buClr>
              <a:defRPr/>
            </a:lvl1pPr>
            <a:lvl2pPr>
              <a:buClr>
                <a:schemeClr val="accent1"/>
              </a:buClr>
              <a:defRPr/>
            </a:lvl2pPr>
            <a:lvl3pPr>
              <a:buClr>
                <a:schemeClr val="accent1"/>
              </a:buClr>
              <a:defRPr/>
            </a:lvl3pPr>
            <a:lvl4pPr>
              <a:buClr>
                <a:schemeClr val="accent1"/>
              </a:buClr>
              <a:defRPr/>
            </a:lvl4pPr>
            <a:lvl5pPr>
              <a:buClr>
                <a:schemeClr val="accent1"/>
              </a:buClr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6CDCF7-13FB-4B3F-A441-25394D659BA6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8EBC28-916C-4EC4-A72B-C60A8D483E4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9313857"/>
      </p:ext>
    </p:extLst>
  </p:cSld>
  <p:clrMapOvr>
    <a:masterClrMapping/>
  </p:clrMapOvr>
  <p:transition spd="slow">
    <p:wipe/>
  </p:transition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5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9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600200"/>
            <a:ext cx="7772400" cy="1780108"/>
          </a:xfrm>
        </p:spPr>
        <p:txBody>
          <a:bodyPr anchor="b">
            <a:normAutofit/>
          </a:bodyPr>
          <a:lstStyle>
            <a:lvl1pPr>
              <a:defRPr sz="440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556001"/>
            <a:ext cx="6400800" cy="1473200"/>
          </a:xfrm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82E328-32DD-4799-9BF7-0140C76A467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C41A3B-BF38-4FDE-9B78-38F770EF1152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8460324"/>
      </p:ext>
    </p:extLst>
  </p:cSld>
  <p:clrMapOvr>
    <a:masterClrMapping/>
  </p:clrMapOvr>
  <p:transition spd="slow">
    <p:wipe/>
  </p:transition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F243F51-98A4-455E-AA39-B4C3F9DAAEF3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BA33221-AC99-4029-975A-DB58881AFA3B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8461287"/>
      </p:ext>
    </p:extLst>
  </p:cSld>
  <p:clrMapOvr>
    <a:masterClrMapping/>
  </p:clrMapOvr>
  <p:transition spd="slow">
    <p:wipe/>
  </p:transition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3"/>
          <p:cNvSpPr/>
          <p:nvPr/>
        </p:nvSpPr>
        <p:spPr>
          <a:xfrm>
            <a:off x="228600" y="228600"/>
            <a:ext cx="8696325" cy="4737100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Freeform 14"/>
          <p:cNvSpPr>
            <a:spLocks/>
          </p:cNvSpPr>
          <p:nvPr/>
        </p:nvSpPr>
        <p:spPr bwMode="hidden">
          <a:xfrm>
            <a:off x="6046788" y="4203700"/>
            <a:ext cx="2876550" cy="714375"/>
          </a:xfrm>
          <a:custGeom>
            <a:avLst/>
            <a:gdLst>
              <a:gd name="T0" fmla="*/ 2147483647 w 2706"/>
              <a:gd name="T1" fmla="*/ 0 h 640"/>
              <a:gd name="T2" fmla="*/ 2147483647 w 2706"/>
              <a:gd name="T3" fmla="*/ 0 h 640"/>
              <a:gd name="T4" fmla="*/ 2147483647 w 2706"/>
              <a:gd name="T5" fmla="*/ 2147483647 h 640"/>
              <a:gd name="T6" fmla="*/ 2147483647 w 2706"/>
              <a:gd name="T7" fmla="*/ 2147483647 h 640"/>
              <a:gd name="T8" fmla="*/ 2147483647 w 2706"/>
              <a:gd name="T9" fmla="*/ 2147483647 h 640"/>
              <a:gd name="T10" fmla="*/ 2147483647 w 2706"/>
              <a:gd name="T11" fmla="*/ 2147483647 h 640"/>
              <a:gd name="T12" fmla="*/ 2147483647 w 2706"/>
              <a:gd name="T13" fmla="*/ 2147483647 h 640"/>
              <a:gd name="T14" fmla="*/ 2147483647 w 2706"/>
              <a:gd name="T15" fmla="*/ 2147483647 h 640"/>
              <a:gd name="T16" fmla="*/ 2147483647 w 2706"/>
              <a:gd name="T17" fmla="*/ 2147483647 h 640"/>
              <a:gd name="T18" fmla="*/ 2147483647 w 2706"/>
              <a:gd name="T19" fmla="*/ 2147483647 h 640"/>
              <a:gd name="T20" fmla="*/ 2147483647 w 2706"/>
              <a:gd name="T21" fmla="*/ 2147483647 h 640"/>
              <a:gd name="T22" fmla="*/ 2147483647 w 2706"/>
              <a:gd name="T23" fmla="*/ 2147483647 h 640"/>
              <a:gd name="T24" fmla="*/ 2147483647 w 2706"/>
              <a:gd name="T25" fmla="*/ 2147483647 h 640"/>
              <a:gd name="T26" fmla="*/ 2147483647 w 2706"/>
              <a:gd name="T27" fmla="*/ 2147483647 h 640"/>
              <a:gd name="T28" fmla="*/ 2147483647 w 2706"/>
              <a:gd name="T29" fmla="*/ 2147483647 h 640"/>
              <a:gd name="T30" fmla="*/ 2147483647 w 2706"/>
              <a:gd name="T31" fmla="*/ 2147483647 h 640"/>
              <a:gd name="T32" fmla="*/ 2147483647 w 2706"/>
              <a:gd name="T33" fmla="*/ 2147483647 h 640"/>
              <a:gd name="T34" fmla="*/ 2147483647 w 2706"/>
              <a:gd name="T35" fmla="*/ 2147483647 h 640"/>
              <a:gd name="T36" fmla="*/ 0 w 2706"/>
              <a:gd name="T37" fmla="*/ 2147483647 h 640"/>
              <a:gd name="T38" fmla="*/ 0 w 2706"/>
              <a:gd name="T39" fmla="*/ 2147483647 h 640"/>
              <a:gd name="T40" fmla="*/ 2147483647 w 2706"/>
              <a:gd name="T41" fmla="*/ 2147483647 h 640"/>
              <a:gd name="T42" fmla="*/ 2147483647 w 2706"/>
              <a:gd name="T43" fmla="*/ 2147483647 h 640"/>
              <a:gd name="T44" fmla="*/ 2147483647 w 2706"/>
              <a:gd name="T45" fmla="*/ 2147483647 h 640"/>
              <a:gd name="T46" fmla="*/ 2147483647 w 2706"/>
              <a:gd name="T47" fmla="*/ 2147483647 h 640"/>
              <a:gd name="T48" fmla="*/ 2147483647 w 2706"/>
              <a:gd name="T49" fmla="*/ 2147483647 h 640"/>
              <a:gd name="T50" fmla="*/ 2147483647 w 2706"/>
              <a:gd name="T51" fmla="*/ 2147483647 h 640"/>
              <a:gd name="T52" fmla="*/ 2147483647 w 2706"/>
              <a:gd name="T53" fmla="*/ 2147483647 h 640"/>
              <a:gd name="T54" fmla="*/ 2147483647 w 2706"/>
              <a:gd name="T55" fmla="*/ 2147483647 h 640"/>
              <a:gd name="T56" fmla="*/ 2147483647 w 2706"/>
              <a:gd name="T57" fmla="*/ 2147483647 h 640"/>
              <a:gd name="T58" fmla="*/ 2147483647 w 2706"/>
              <a:gd name="T59" fmla="*/ 2147483647 h 640"/>
              <a:gd name="T60" fmla="*/ 2147483647 w 2706"/>
              <a:gd name="T61" fmla="*/ 2147483647 h 640"/>
              <a:gd name="T62" fmla="*/ 2147483647 w 2706"/>
              <a:gd name="T63" fmla="*/ 2147483647 h 640"/>
              <a:gd name="T64" fmla="*/ 2147483647 w 2706"/>
              <a:gd name="T65" fmla="*/ 2147483647 h 640"/>
              <a:gd name="T66" fmla="*/ 2147483647 w 2706"/>
              <a:gd name="T67" fmla="*/ 2147483647 h 640"/>
              <a:gd name="T68" fmla="*/ 2147483647 w 2706"/>
              <a:gd name="T69" fmla="*/ 2147483647 h 640"/>
              <a:gd name="T70" fmla="*/ 2147483647 w 2706"/>
              <a:gd name="T71" fmla="*/ 2147483647 h 640"/>
              <a:gd name="T72" fmla="*/ 2147483647 w 2706"/>
              <a:gd name="T73" fmla="*/ 2147483647 h 640"/>
              <a:gd name="T74" fmla="*/ 2147483647 w 2706"/>
              <a:gd name="T75" fmla="*/ 2147483647 h 640"/>
              <a:gd name="T76" fmla="*/ 2147483647 w 2706"/>
              <a:gd name="T77" fmla="*/ 2147483647 h 640"/>
              <a:gd name="T78" fmla="*/ 2147483647 w 2706"/>
              <a:gd name="T79" fmla="*/ 2147483647 h 640"/>
              <a:gd name="T80" fmla="*/ 2147483647 w 2706"/>
              <a:gd name="T81" fmla="*/ 2147483647 h 640"/>
              <a:gd name="T82" fmla="*/ 2147483647 w 2706"/>
              <a:gd name="T83" fmla="*/ 2147483647 h 640"/>
              <a:gd name="T84" fmla="*/ 2147483647 w 2706"/>
              <a:gd name="T85" fmla="*/ 2147483647 h 640"/>
              <a:gd name="T86" fmla="*/ 2147483647 w 2706"/>
              <a:gd name="T87" fmla="*/ 2147483647 h 640"/>
              <a:gd name="T88" fmla="*/ 2147483647 w 2706"/>
              <a:gd name="T89" fmla="*/ 2147483647 h 640"/>
              <a:gd name="T90" fmla="*/ 2147483647 w 2706"/>
              <a:gd name="T91" fmla="*/ 2147483647 h 640"/>
              <a:gd name="T92" fmla="*/ 2147483647 w 2706"/>
              <a:gd name="T93" fmla="*/ 2147483647 h 640"/>
              <a:gd name="T94" fmla="*/ 2147483647 w 2706"/>
              <a:gd name="T95" fmla="*/ 2147483647 h 640"/>
              <a:gd name="T96" fmla="*/ 2147483647 w 2706"/>
              <a:gd name="T97" fmla="*/ 2147483647 h 640"/>
              <a:gd name="T98" fmla="*/ 2147483647 w 2706"/>
              <a:gd name="T99" fmla="*/ 2147483647 h 640"/>
              <a:gd name="T100" fmla="*/ 2147483647 w 2706"/>
              <a:gd name="T101" fmla="*/ 2147483647 h 640"/>
              <a:gd name="T102" fmla="*/ 2147483647 w 2706"/>
              <a:gd name="T103" fmla="*/ 2147483647 h 640"/>
              <a:gd name="T104" fmla="*/ 2147483647 w 2706"/>
              <a:gd name="T105" fmla="*/ 2147483647 h 640"/>
              <a:gd name="T106" fmla="*/ 2147483647 w 2706"/>
              <a:gd name="T107" fmla="*/ 0 h 640"/>
              <a:gd name="T108" fmla="*/ 2147483647 w 2706"/>
              <a:gd name="T109" fmla="*/ 0 h 640"/>
              <a:gd name="T110" fmla="*/ 2147483647 w 2706"/>
              <a:gd name="T111" fmla="*/ 0 h 640"/>
              <a:gd name="T112" fmla="*/ 2147483647 w 2706"/>
              <a:gd name="T113" fmla="*/ 0 h 64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706" h="640">
                <a:moveTo>
                  <a:pt x="2700" y="0"/>
                </a:moveTo>
                <a:lnTo>
                  <a:pt x="2700" y="0"/>
                </a:lnTo>
                <a:lnTo>
                  <a:pt x="2586" y="18"/>
                </a:lnTo>
                <a:lnTo>
                  <a:pt x="2470" y="38"/>
                </a:lnTo>
                <a:lnTo>
                  <a:pt x="2352" y="60"/>
                </a:lnTo>
                <a:lnTo>
                  <a:pt x="2230" y="82"/>
                </a:lnTo>
                <a:lnTo>
                  <a:pt x="2106" y="108"/>
                </a:lnTo>
                <a:lnTo>
                  <a:pt x="1978" y="134"/>
                </a:lnTo>
                <a:lnTo>
                  <a:pt x="1848" y="164"/>
                </a:lnTo>
                <a:lnTo>
                  <a:pt x="1714" y="194"/>
                </a:lnTo>
                <a:lnTo>
                  <a:pt x="1472" y="252"/>
                </a:lnTo>
                <a:lnTo>
                  <a:pt x="1236" y="304"/>
                </a:lnTo>
                <a:lnTo>
                  <a:pt x="1010" y="352"/>
                </a:lnTo>
                <a:lnTo>
                  <a:pt x="792" y="398"/>
                </a:lnTo>
                <a:lnTo>
                  <a:pt x="584" y="438"/>
                </a:lnTo>
                <a:lnTo>
                  <a:pt x="382" y="474"/>
                </a:lnTo>
                <a:lnTo>
                  <a:pt x="188" y="508"/>
                </a:lnTo>
                <a:lnTo>
                  <a:pt x="0" y="538"/>
                </a:lnTo>
                <a:lnTo>
                  <a:pt x="130" y="556"/>
                </a:lnTo>
                <a:lnTo>
                  <a:pt x="254" y="572"/>
                </a:lnTo>
                <a:lnTo>
                  <a:pt x="374" y="586"/>
                </a:lnTo>
                <a:lnTo>
                  <a:pt x="492" y="598"/>
                </a:lnTo>
                <a:lnTo>
                  <a:pt x="606" y="610"/>
                </a:lnTo>
                <a:lnTo>
                  <a:pt x="716" y="618"/>
                </a:lnTo>
                <a:lnTo>
                  <a:pt x="822" y="626"/>
                </a:lnTo>
                <a:lnTo>
                  <a:pt x="926" y="632"/>
                </a:lnTo>
                <a:lnTo>
                  <a:pt x="1028" y="636"/>
                </a:lnTo>
                <a:lnTo>
                  <a:pt x="1126" y="638"/>
                </a:lnTo>
                <a:lnTo>
                  <a:pt x="1220" y="640"/>
                </a:lnTo>
                <a:lnTo>
                  <a:pt x="1312" y="640"/>
                </a:lnTo>
                <a:lnTo>
                  <a:pt x="1402" y="638"/>
                </a:lnTo>
                <a:lnTo>
                  <a:pt x="1490" y="636"/>
                </a:lnTo>
                <a:lnTo>
                  <a:pt x="1574" y="632"/>
                </a:lnTo>
                <a:lnTo>
                  <a:pt x="1656" y="626"/>
                </a:lnTo>
                <a:lnTo>
                  <a:pt x="1734" y="620"/>
                </a:lnTo>
                <a:lnTo>
                  <a:pt x="1812" y="612"/>
                </a:lnTo>
                <a:lnTo>
                  <a:pt x="1886" y="602"/>
                </a:lnTo>
                <a:lnTo>
                  <a:pt x="1960" y="592"/>
                </a:lnTo>
                <a:lnTo>
                  <a:pt x="2030" y="580"/>
                </a:lnTo>
                <a:lnTo>
                  <a:pt x="2100" y="568"/>
                </a:lnTo>
                <a:lnTo>
                  <a:pt x="2166" y="554"/>
                </a:lnTo>
                <a:lnTo>
                  <a:pt x="2232" y="540"/>
                </a:lnTo>
                <a:lnTo>
                  <a:pt x="2296" y="524"/>
                </a:lnTo>
                <a:lnTo>
                  <a:pt x="2358" y="508"/>
                </a:lnTo>
                <a:lnTo>
                  <a:pt x="2418" y="490"/>
                </a:lnTo>
                <a:lnTo>
                  <a:pt x="2478" y="472"/>
                </a:lnTo>
                <a:lnTo>
                  <a:pt x="2592" y="432"/>
                </a:lnTo>
                <a:lnTo>
                  <a:pt x="2702" y="390"/>
                </a:lnTo>
                <a:lnTo>
                  <a:pt x="2706" y="388"/>
                </a:lnTo>
                <a:lnTo>
                  <a:pt x="2706" y="0"/>
                </a:lnTo>
                <a:lnTo>
                  <a:pt x="2700" y="0"/>
                </a:lnTo>
                <a:close/>
              </a:path>
            </a:pathLst>
          </a:custGeom>
          <a:solidFill>
            <a:schemeClr val="bg2">
              <a:alpha val="2901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6" name="Freeform 18"/>
          <p:cNvSpPr>
            <a:spLocks/>
          </p:cNvSpPr>
          <p:nvPr/>
        </p:nvSpPr>
        <p:spPr bwMode="hidden">
          <a:xfrm>
            <a:off x="2619375" y="4075113"/>
            <a:ext cx="5545138" cy="850900"/>
          </a:xfrm>
          <a:custGeom>
            <a:avLst/>
            <a:gdLst>
              <a:gd name="T0" fmla="*/ 2147483647 w 5216"/>
              <a:gd name="T1" fmla="*/ 2147483647 h 762"/>
              <a:gd name="T2" fmla="*/ 2147483647 w 5216"/>
              <a:gd name="T3" fmla="*/ 2147483647 h 762"/>
              <a:gd name="T4" fmla="*/ 2147483647 w 5216"/>
              <a:gd name="T5" fmla="*/ 2147483647 h 762"/>
              <a:gd name="T6" fmla="*/ 2147483647 w 5216"/>
              <a:gd name="T7" fmla="*/ 2147483647 h 762"/>
              <a:gd name="T8" fmla="*/ 2147483647 w 5216"/>
              <a:gd name="T9" fmla="*/ 2147483647 h 762"/>
              <a:gd name="T10" fmla="*/ 2147483647 w 5216"/>
              <a:gd name="T11" fmla="*/ 2147483647 h 762"/>
              <a:gd name="T12" fmla="*/ 2147483647 w 5216"/>
              <a:gd name="T13" fmla="*/ 2147483647 h 762"/>
              <a:gd name="T14" fmla="*/ 2147483647 w 5216"/>
              <a:gd name="T15" fmla="*/ 2147483647 h 762"/>
              <a:gd name="T16" fmla="*/ 2147483647 w 5216"/>
              <a:gd name="T17" fmla="*/ 2147483647 h 762"/>
              <a:gd name="T18" fmla="*/ 2147483647 w 5216"/>
              <a:gd name="T19" fmla="*/ 2147483647 h 762"/>
              <a:gd name="T20" fmla="*/ 2147483647 w 5216"/>
              <a:gd name="T21" fmla="*/ 2147483647 h 762"/>
              <a:gd name="T22" fmla="*/ 2147483647 w 5216"/>
              <a:gd name="T23" fmla="*/ 2147483647 h 762"/>
              <a:gd name="T24" fmla="*/ 2147483647 w 5216"/>
              <a:gd name="T25" fmla="*/ 2147483647 h 762"/>
              <a:gd name="T26" fmla="*/ 2147483647 w 5216"/>
              <a:gd name="T27" fmla="*/ 0 h 762"/>
              <a:gd name="T28" fmla="*/ 2147483647 w 5216"/>
              <a:gd name="T29" fmla="*/ 2147483647 h 762"/>
              <a:gd name="T30" fmla="*/ 2147483647 w 5216"/>
              <a:gd name="T31" fmla="*/ 2147483647 h 762"/>
              <a:gd name="T32" fmla="*/ 0 w 5216"/>
              <a:gd name="T33" fmla="*/ 2147483647 h 762"/>
              <a:gd name="T34" fmla="*/ 2147483647 w 5216"/>
              <a:gd name="T35" fmla="*/ 2147483647 h 762"/>
              <a:gd name="T36" fmla="*/ 2147483647 w 5216"/>
              <a:gd name="T37" fmla="*/ 2147483647 h 762"/>
              <a:gd name="T38" fmla="*/ 2147483647 w 5216"/>
              <a:gd name="T39" fmla="*/ 2147483647 h 762"/>
              <a:gd name="T40" fmla="*/ 2147483647 w 5216"/>
              <a:gd name="T41" fmla="*/ 2147483647 h 762"/>
              <a:gd name="T42" fmla="*/ 2147483647 w 5216"/>
              <a:gd name="T43" fmla="*/ 2147483647 h 762"/>
              <a:gd name="T44" fmla="*/ 2147483647 w 5216"/>
              <a:gd name="T45" fmla="*/ 2147483647 h 762"/>
              <a:gd name="T46" fmla="*/ 2147483647 w 5216"/>
              <a:gd name="T47" fmla="*/ 2147483647 h 762"/>
              <a:gd name="T48" fmla="*/ 2147483647 w 5216"/>
              <a:gd name="T49" fmla="*/ 2147483647 h 762"/>
              <a:gd name="T50" fmla="*/ 2147483647 w 5216"/>
              <a:gd name="T51" fmla="*/ 2147483647 h 762"/>
              <a:gd name="T52" fmla="*/ 2147483647 w 5216"/>
              <a:gd name="T53" fmla="*/ 2147483647 h 762"/>
              <a:gd name="T54" fmla="*/ 2147483647 w 5216"/>
              <a:gd name="T55" fmla="*/ 2147483647 h 762"/>
              <a:gd name="T56" fmla="*/ 2147483647 w 5216"/>
              <a:gd name="T57" fmla="*/ 2147483647 h 762"/>
              <a:gd name="T58" fmla="*/ 2147483647 w 5216"/>
              <a:gd name="T59" fmla="*/ 2147483647 h 762"/>
              <a:gd name="T60" fmla="*/ 2147483647 w 5216"/>
              <a:gd name="T61" fmla="*/ 2147483647 h 762"/>
              <a:gd name="T62" fmla="*/ 2147483647 w 5216"/>
              <a:gd name="T63" fmla="*/ 2147483647 h 762"/>
              <a:gd name="T64" fmla="*/ 2147483647 w 5216"/>
              <a:gd name="T65" fmla="*/ 2147483647 h 762"/>
              <a:gd name="T66" fmla="*/ 2147483647 w 5216"/>
              <a:gd name="T67" fmla="*/ 2147483647 h 762"/>
              <a:gd name="T68" fmla="*/ 2147483647 w 5216"/>
              <a:gd name="T69" fmla="*/ 2147483647 h 762"/>
              <a:gd name="T70" fmla="*/ 2147483647 w 5216"/>
              <a:gd name="T71" fmla="*/ 2147483647 h 7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216" h="762">
                <a:moveTo>
                  <a:pt x="5216" y="714"/>
                </a:moveTo>
                <a:lnTo>
                  <a:pt x="5216" y="714"/>
                </a:lnTo>
                <a:lnTo>
                  <a:pt x="5102" y="700"/>
                </a:lnTo>
                <a:lnTo>
                  <a:pt x="4984" y="686"/>
                </a:lnTo>
                <a:lnTo>
                  <a:pt x="4738" y="652"/>
                </a:lnTo>
                <a:lnTo>
                  <a:pt x="4478" y="610"/>
                </a:lnTo>
                <a:lnTo>
                  <a:pt x="4204" y="564"/>
                </a:lnTo>
                <a:lnTo>
                  <a:pt x="3914" y="508"/>
                </a:lnTo>
                <a:lnTo>
                  <a:pt x="3608" y="446"/>
                </a:lnTo>
                <a:lnTo>
                  <a:pt x="3286" y="374"/>
                </a:lnTo>
                <a:lnTo>
                  <a:pt x="2946" y="296"/>
                </a:lnTo>
                <a:lnTo>
                  <a:pt x="2812" y="266"/>
                </a:lnTo>
                <a:lnTo>
                  <a:pt x="2682" y="236"/>
                </a:lnTo>
                <a:lnTo>
                  <a:pt x="2556" y="210"/>
                </a:lnTo>
                <a:lnTo>
                  <a:pt x="2430" y="184"/>
                </a:lnTo>
                <a:lnTo>
                  <a:pt x="2308" y="162"/>
                </a:lnTo>
                <a:lnTo>
                  <a:pt x="2190" y="140"/>
                </a:lnTo>
                <a:lnTo>
                  <a:pt x="2074" y="120"/>
                </a:lnTo>
                <a:lnTo>
                  <a:pt x="1960" y="102"/>
                </a:lnTo>
                <a:lnTo>
                  <a:pt x="1850" y="86"/>
                </a:lnTo>
                <a:lnTo>
                  <a:pt x="1740" y="72"/>
                </a:lnTo>
                <a:lnTo>
                  <a:pt x="1532" y="46"/>
                </a:lnTo>
                <a:lnTo>
                  <a:pt x="1334" y="28"/>
                </a:lnTo>
                <a:lnTo>
                  <a:pt x="1148" y="14"/>
                </a:lnTo>
                <a:lnTo>
                  <a:pt x="970" y="4"/>
                </a:lnTo>
                <a:lnTo>
                  <a:pt x="802" y="0"/>
                </a:lnTo>
                <a:lnTo>
                  <a:pt x="644" y="0"/>
                </a:lnTo>
                <a:lnTo>
                  <a:pt x="496" y="4"/>
                </a:lnTo>
                <a:lnTo>
                  <a:pt x="358" y="10"/>
                </a:lnTo>
                <a:lnTo>
                  <a:pt x="230" y="20"/>
                </a:lnTo>
                <a:lnTo>
                  <a:pt x="110" y="32"/>
                </a:lnTo>
                <a:lnTo>
                  <a:pt x="0" y="48"/>
                </a:lnTo>
                <a:lnTo>
                  <a:pt x="154" y="66"/>
                </a:lnTo>
                <a:lnTo>
                  <a:pt x="314" y="86"/>
                </a:lnTo>
                <a:lnTo>
                  <a:pt x="480" y="112"/>
                </a:lnTo>
                <a:lnTo>
                  <a:pt x="652" y="140"/>
                </a:lnTo>
                <a:lnTo>
                  <a:pt x="830" y="174"/>
                </a:lnTo>
                <a:lnTo>
                  <a:pt x="1014" y="210"/>
                </a:lnTo>
                <a:lnTo>
                  <a:pt x="1206" y="250"/>
                </a:lnTo>
                <a:lnTo>
                  <a:pt x="1402" y="296"/>
                </a:lnTo>
                <a:lnTo>
                  <a:pt x="1756" y="378"/>
                </a:lnTo>
                <a:lnTo>
                  <a:pt x="2092" y="450"/>
                </a:lnTo>
                <a:lnTo>
                  <a:pt x="2408" y="516"/>
                </a:lnTo>
                <a:lnTo>
                  <a:pt x="2562" y="544"/>
                </a:lnTo>
                <a:lnTo>
                  <a:pt x="2708" y="572"/>
                </a:lnTo>
                <a:lnTo>
                  <a:pt x="2852" y="598"/>
                </a:lnTo>
                <a:lnTo>
                  <a:pt x="2992" y="620"/>
                </a:lnTo>
                <a:lnTo>
                  <a:pt x="3128" y="642"/>
                </a:lnTo>
                <a:lnTo>
                  <a:pt x="3260" y="662"/>
                </a:lnTo>
                <a:lnTo>
                  <a:pt x="3388" y="678"/>
                </a:lnTo>
                <a:lnTo>
                  <a:pt x="3512" y="694"/>
                </a:lnTo>
                <a:lnTo>
                  <a:pt x="3632" y="708"/>
                </a:lnTo>
                <a:lnTo>
                  <a:pt x="3750" y="722"/>
                </a:lnTo>
                <a:lnTo>
                  <a:pt x="3864" y="732"/>
                </a:lnTo>
                <a:lnTo>
                  <a:pt x="3974" y="740"/>
                </a:lnTo>
                <a:lnTo>
                  <a:pt x="4080" y="748"/>
                </a:lnTo>
                <a:lnTo>
                  <a:pt x="4184" y="754"/>
                </a:lnTo>
                <a:lnTo>
                  <a:pt x="4286" y="758"/>
                </a:lnTo>
                <a:lnTo>
                  <a:pt x="4384" y="762"/>
                </a:lnTo>
                <a:lnTo>
                  <a:pt x="4478" y="762"/>
                </a:lnTo>
                <a:lnTo>
                  <a:pt x="4570" y="762"/>
                </a:lnTo>
                <a:lnTo>
                  <a:pt x="4660" y="760"/>
                </a:lnTo>
                <a:lnTo>
                  <a:pt x="4746" y="758"/>
                </a:lnTo>
                <a:lnTo>
                  <a:pt x="4830" y="754"/>
                </a:lnTo>
                <a:lnTo>
                  <a:pt x="4912" y="748"/>
                </a:lnTo>
                <a:lnTo>
                  <a:pt x="4992" y="740"/>
                </a:lnTo>
                <a:lnTo>
                  <a:pt x="5068" y="732"/>
                </a:lnTo>
                <a:lnTo>
                  <a:pt x="5144" y="724"/>
                </a:lnTo>
                <a:lnTo>
                  <a:pt x="5216" y="71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7" name="Freeform 22"/>
          <p:cNvSpPr>
            <a:spLocks/>
          </p:cNvSpPr>
          <p:nvPr/>
        </p:nvSpPr>
        <p:spPr bwMode="hidden">
          <a:xfrm>
            <a:off x="2828925" y="4087813"/>
            <a:ext cx="5467350" cy="774700"/>
          </a:xfrm>
          <a:custGeom>
            <a:avLst/>
            <a:gdLst>
              <a:gd name="T0" fmla="*/ 0 w 5144"/>
              <a:gd name="T1" fmla="*/ 2147483647 h 694"/>
              <a:gd name="T2" fmla="*/ 0 w 5144"/>
              <a:gd name="T3" fmla="*/ 2147483647 h 694"/>
              <a:gd name="T4" fmla="*/ 2147483647 w 5144"/>
              <a:gd name="T5" fmla="*/ 2147483647 h 694"/>
              <a:gd name="T6" fmla="*/ 2147483647 w 5144"/>
              <a:gd name="T7" fmla="*/ 2147483647 h 694"/>
              <a:gd name="T8" fmla="*/ 2147483647 w 5144"/>
              <a:gd name="T9" fmla="*/ 2147483647 h 694"/>
              <a:gd name="T10" fmla="*/ 2147483647 w 5144"/>
              <a:gd name="T11" fmla="*/ 2147483647 h 694"/>
              <a:gd name="T12" fmla="*/ 2147483647 w 5144"/>
              <a:gd name="T13" fmla="*/ 2147483647 h 694"/>
              <a:gd name="T14" fmla="*/ 2147483647 w 5144"/>
              <a:gd name="T15" fmla="*/ 2147483647 h 694"/>
              <a:gd name="T16" fmla="*/ 2147483647 w 5144"/>
              <a:gd name="T17" fmla="*/ 2147483647 h 694"/>
              <a:gd name="T18" fmla="*/ 2147483647 w 5144"/>
              <a:gd name="T19" fmla="*/ 2147483647 h 694"/>
              <a:gd name="T20" fmla="*/ 2147483647 w 5144"/>
              <a:gd name="T21" fmla="*/ 2147483647 h 694"/>
              <a:gd name="T22" fmla="*/ 2147483647 w 5144"/>
              <a:gd name="T23" fmla="*/ 2147483647 h 694"/>
              <a:gd name="T24" fmla="*/ 2147483647 w 5144"/>
              <a:gd name="T25" fmla="*/ 0 h 694"/>
              <a:gd name="T26" fmla="*/ 2147483647 w 5144"/>
              <a:gd name="T27" fmla="*/ 2147483647 h 694"/>
              <a:gd name="T28" fmla="*/ 2147483647 w 5144"/>
              <a:gd name="T29" fmla="*/ 2147483647 h 694"/>
              <a:gd name="T30" fmla="*/ 2147483647 w 5144"/>
              <a:gd name="T31" fmla="*/ 2147483647 h 694"/>
              <a:gd name="T32" fmla="*/ 2147483647 w 5144"/>
              <a:gd name="T33" fmla="*/ 2147483647 h 694"/>
              <a:gd name="T34" fmla="*/ 2147483647 w 5144"/>
              <a:gd name="T35" fmla="*/ 2147483647 h 694"/>
              <a:gd name="T36" fmla="*/ 2147483647 w 5144"/>
              <a:gd name="T37" fmla="*/ 2147483647 h 694"/>
              <a:gd name="T38" fmla="*/ 2147483647 w 5144"/>
              <a:gd name="T39" fmla="*/ 2147483647 h 694"/>
              <a:gd name="T40" fmla="*/ 2147483647 w 5144"/>
              <a:gd name="T41" fmla="*/ 2147483647 h 694"/>
              <a:gd name="T42" fmla="*/ 2147483647 w 5144"/>
              <a:gd name="T43" fmla="*/ 2147483647 h 694"/>
              <a:gd name="T44" fmla="*/ 2147483647 w 5144"/>
              <a:gd name="T45" fmla="*/ 2147483647 h 694"/>
              <a:gd name="T46" fmla="*/ 2147483647 w 5144"/>
              <a:gd name="T47" fmla="*/ 2147483647 h 694"/>
              <a:gd name="T48" fmla="*/ 2147483647 w 5144"/>
              <a:gd name="T49" fmla="*/ 2147483647 h 694"/>
              <a:gd name="T50" fmla="*/ 2147483647 w 5144"/>
              <a:gd name="T51" fmla="*/ 2147483647 h 694"/>
              <a:gd name="T52" fmla="*/ 2147483647 w 5144"/>
              <a:gd name="T53" fmla="*/ 2147483647 h 694"/>
              <a:gd name="T54" fmla="*/ 2147483647 w 5144"/>
              <a:gd name="T55" fmla="*/ 2147483647 h 694"/>
              <a:gd name="T56" fmla="*/ 2147483647 w 5144"/>
              <a:gd name="T57" fmla="*/ 2147483647 h 694"/>
              <a:gd name="T58" fmla="*/ 2147483647 w 5144"/>
              <a:gd name="T59" fmla="*/ 2147483647 h 694"/>
              <a:gd name="T60" fmla="*/ 2147483647 w 5144"/>
              <a:gd name="T61" fmla="*/ 2147483647 h 69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144" h="694">
                <a:moveTo>
                  <a:pt x="0" y="70"/>
                </a:moveTo>
                <a:lnTo>
                  <a:pt x="0" y="70"/>
                </a:lnTo>
                <a:lnTo>
                  <a:pt x="18" y="66"/>
                </a:lnTo>
                <a:lnTo>
                  <a:pt x="72" y="56"/>
                </a:lnTo>
                <a:lnTo>
                  <a:pt x="164" y="42"/>
                </a:lnTo>
                <a:lnTo>
                  <a:pt x="224" y="34"/>
                </a:lnTo>
                <a:lnTo>
                  <a:pt x="294" y="26"/>
                </a:lnTo>
                <a:lnTo>
                  <a:pt x="372" y="20"/>
                </a:lnTo>
                <a:lnTo>
                  <a:pt x="462" y="14"/>
                </a:lnTo>
                <a:lnTo>
                  <a:pt x="560" y="8"/>
                </a:lnTo>
                <a:lnTo>
                  <a:pt x="670" y="4"/>
                </a:lnTo>
                <a:lnTo>
                  <a:pt x="790" y="2"/>
                </a:lnTo>
                <a:lnTo>
                  <a:pt x="920" y="0"/>
                </a:lnTo>
                <a:lnTo>
                  <a:pt x="1060" y="2"/>
                </a:lnTo>
                <a:lnTo>
                  <a:pt x="1210" y="6"/>
                </a:lnTo>
                <a:lnTo>
                  <a:pt x="1372" y="14"/>
                </a:lnTo>
                <a:lnTo>
                  <a:pt x="1544" y="24"/>
                </a:lnTo>
                <a:lnTo>
                  <a:pt x="1726" y="40"/>
                </a:lnTo>
                <a:lnTo>
                  <a:pt x="1920" y="58"/>
                </a:lnTo>
                <a:lnTo>
                  <a:pt x="2126" y="80"/>
                </a:lnTo>
                <a:lnTo>
                  <a:pt x="2342" y="106"/>
                </a:lnTo>
                <a:lnTo>
                  <a:pt x="2570" y="138"/>
                </a:lnTo>
                <a:lnTo>
                  <a:pt x="2808" y="174"/>
                </a:lnTo>
                <a:lnTo>
                  <a:pt x="3058" y="216"/>
                </a:lnTo>
                <a:lnTo>
                  <a:pt x="3320" y="266"/>
                </a:lnTo>
                <a:lnTo>
                  <a:pt x="3594" y="320"/>
                </a:lnTo>
                <a:lnTo>
                  <a:pt x="3880" y="380"/>
                </a:lnTo>
                <a:lnTo>
                  <a:pt x="4178" y="448"/>
                </a:lnTo>
                <a:lnTo>
                  <a:pt x="4488" y="522"/>
                </a:lnTo>
                <a:lnTo>
                  <a:pt x="4810" y="604"/>
                </a:lnTo>
                <a:lnTo>
                  <a:pt x="5144" y="694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8" name="Freeform 26"/>
          <p:cNvSpPr>
            <a:spLocks/>
          </p:cNvSpPr>
          <p:nvPr/>
        </p:nvSpPr>
        <p:spPr bwMode="hidden">
          <a:xfrm>
            <a:off x="5610225" y="4073525"/>
            <a:ext cx="3306763" cy="652463"/>
          </a:xfrm>
          <a:custGeom>
            <a:avLst/>
            <a:gdLst>
              <a:gd name="T0" fmla="*/ 0 w 3112"/>
              <a:gd name="T1" fmla="*/ 2147483647 h 584"/>
              <a:gd name="T2" fmla="*/ 0 w 3112"/>
              <a:gd name="T3" fmla="*/ 2147483647 h 584"/>
              <a:gd name="T4" fmla="*/ 2147483647 w 3112"/>
              <a:gd name="T5" fmla="*/ 2147483647 h 584"/>
              <a:gd name="T6" fmla="*/ 2147483647 w 3112"/>
              <a:gd name="T7" fmla="*/ 2147483647 h 584"/>
              <a:gd name="T8" fmla="*/ 2147483647 w 3112"/>
              <a:gd name="T9" fmla="*/ 2147483647 h 584"/>
              <a:gd name="T10" fmla="*/ 2147483647 w 3112"/>
              <a:gd name="T11" fmla="*/ 2147483647 h 584"/>
              <a:gd name="T12" fmla="*/ 2147483647 w 3112"/>
              <a:gd name="T13" fmla="*/ 2147483647 h 584"/>
              <a:gd name="T14" fmla="*/ 2147483647 w 3112"/>
              <a:gd name="T15" fmla="*/ 2147483647 h 584"/>
              <a:gd name="T16" fmla="*/ 2147483647 w 3112"/>
              <a:gd name="T17" fmla="*/ 2147483647 h 584"/>
              <a:gd name="T18" fmla="*/ 2147483647 w 3112"/>
              <a:gd name="T19" fmla="*/ 2147483647 h 584"/>
              <a:gd name="T20" fmla="*/ 2147483647 w 3112"/>
              <a:gd name="T21" fmla="*/ 2147483647 h 584"/>
              <a:gd name="T22" fmla="*/ 2147483647 w 3112"/>
              <a:gd name="T23" fmla="*/ 2147483647 h 584"/>
              <a:gd name="T24" fmla="*/ 2147483647 w 3112"/>
              <a:gd name="T25" fmla="*/ 2147483647 h 584"/>
              <a:gd name="T26" fmla="*/ 2147483647 w 3112"/>
              <a:gd name="T27" fmla="*/ 2147483647 h 584"/>
              <a:gd name="T28" fmla="*/ 2147483647 w 3112"/>
              <a:gd name="T29" fmla="*/ 2147483647 h 584"/>
              <a:gd name="T30" fmla="*/ 2147483647 w 3112"/>
              <a:gd name="T31" fmla="*/ 2147483647 h 584"/>
              <a:gd name="T32" fmla="*/ 2147483647 w 3112"/>
              <a:gd name="T33" fmla="*/ 2147483647 h 584"/>
              <a:gd name="T34" fmla="*/ 2147483647 w 3112"/>
              <a:gd name="T35" fmla="*/ 2147483647 h 584"/>
              <a:gd name="T36" fmla="*/ 2147483647 w 3112"/>
              <a:gd name="T37" fmla="*/ 2147483647 h 584"/>
              <a:gd name="T38" fmla="*/ 2147483647 w 3112"/>
              <a:gd name="T39" fmla="*/ 0 h 5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112" h="584">
                <a:moveTo>
                  <a:pt x="0" y="584"/>
                </a:moveTo>
                <a:lnTo>
                  <a:pt x="0" y="584"/>
                </a:lnTo>
                <a:lnTo>
                  <a:pt x="90" y="560"/>
                </a:lnTo>
                <a:lnTo>
                  <a:pt x="336" y="498"/>
                </a:lnTo>
                <a:lnTo>
                  <a:pt x="506" y="456"/>
                </a:lnTo>
                <a:lnTo>
                  <a:pt x="702" y="410"/>
                </a:lnTo>
                <a:lnTo>
                  <a:pt x="920" y="360"/>
                </a:lnTo>
                <a:lnTo>
                  <a:pt x="1154" y="306"/>
                </a:lnTo>
                <a:lnTo>
                  <a:pt x="1402" y="254"/>
                </a:lnTo>
                <a:lnTo>
                  <a:pt x="1656" y="202"/>
                </a:lnTo>
                <a:lnTo>
                  <a:pt x="1916" y="154"/>
                </a:lnTo>
                <a:lnTo>
                  <a:pt x="2174" y="108"/>
                </a:lnTo>
                <a:lnTo>
                  <a:pt x="2302" y="88"/>
                </a:lnTo>
                <a:lnTo>
                  <a:pt x="2426" y="68"/>
                </a:lnTo>
                <a:lnTo>
                  <a:pt x="2550" y="52"/>
                </a:lnTo>
                <a:lnTo>
                  <a:pt x="2670" y="36"/>
                </a:lnTo>
                <a:lnTo>
                  <a:pt x="2788" y="24"/>
                </a:lnTo>
                <a:lnTo>
                  <a:pt x="2900" y="14"/>
                </a:lnTo>
                <a:lnTo>
                  <a:pt x="3008" y="6"/>
                </a:lnTo>
                <a:lnTo>
                  <a:pt x="3112" y="0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 useBgFill="1">
        <p:nvSpPr>
          <p:cNvPr id="9" name="Freeform 10"/>
          <p:cNvSpPr>
            <a:spLocks/>
          </p:cNvSpPr>
          <p:nvPr/>
        </p:nvSpPr>
        <p:spPr bwMode="hidden">
          <a:xfrm>
            <a:off x="211138" y="4059238"/>
            <a:ext cx="8723312" cy="1328737"/>
          </a:xfrm>
          <a:custGeom>
            <a:avLst/>
            <a:gdLst>
              <a:gd name="T0" fmla="*/ 2147483647 w 8196"/>
              <a:gd name="T1" fmla="*/ 2147483647 h 1192"/>
              <a:gd name="T2" fmla="*/ 2147483647 w 8196"/>
              <a:gd name="T3" fmla="*/ 2147483647 h 1192"/>
              <a:gd name="T4" fmla="*/ 2147483647 w 8196"/>
              <a:gd name="T5" fmla="*/ 2147483647 h 1192"/>
              <a:gd name="T6" fmla="*/ 2147483647 w 8196"/>
              <a:gd name="T7" fmla="*/ 2147483647 h 1192"/>
              <a:gd name="T8" fmla="*/ 2147483647 w 8196"/>
              <a:gd name="T9" fmla="*/ 2147483647 h 1192"/>
              <a:gd name="T10" fmla="*/ 2147483647 w 8196"/>
              <a:gd name="T11" fmla="*/ 2147483647 h 1192"/>
              <a:gd name="T12" fmla="*/ 2147483647 w 8196"/>
              <a:gd name="T13" fmla="*/ 2147483647 h 1192"/>
              <a:gd name="T14" fmla="*/ 2147483647 w 8196"/>
              <a:gd name="T15" fmla="*/ 2147483647 h 1192"/>
              <a:gd name="T16" fmla="*/ 2147483647 w 8196"/>
              <a:gd name="T17" fmla="*/ 2147483647 h 1192"/>
              <a:gd name="T18" fmla="*/ 2147483647 w 8196"/>
              <a:gd name="T19" fmla="*/ 2147483647 h 1192"/>
              <a:gd name="T20" fmla="*/ 2147483647 w 8196"/>
              <a:gd name="T21" fmla="*/ 2147483647 h 1192"/>
              <a:gd name="T22" fmla="*/ 2147483647 w 8196"/>
              <a:gd name="T23" fmla="*/ 2147483647 h 1192"/>
              <a:gd name="T24" fmla="*/ 2147483647 w 8196"/>
              <a:gd name="T25" fmla="*/ 2147483647 h 1192"/>
              <a:gd name="T26" fmla="*/ 2147483647 w 8196"/>
              <a:gd name="T27" fmla="*/ 2147483647 h 1192"/>
              <a:gd name="T28" fmla="*/ 2147483647 w 8196"/>
              <a:gd name="T29" fmla="*/ 2147483647 h 1192"/>
              <a:gd name="T30" fmla="*/ 2147483647 w 8196"/>
              <a:gd name="T31" fmla="*/ 2147483647 h 1192"/>
              <a:gd name="T32" fmla="*/ 2147483647 w 8196"/>
              <a:gd name="T33" fmla="*/ 2147483647 h 1192"/>
              <a:gd name="T34" fmla="*/ 2147483647 w 8196"/>
              <a:gd name="T35" fmla="*/ 2147483647 h 1192"/>
              <a:gd name="T36" fmla="*/ 2147483647 w 8196"/>
              <a:gd name="T37" fmla="*/ 2147483647 h 1192"/>
              <a:gd name="T38" fmla="*/ 2147483647 w 8196"/>
              <a:gd name="T39" fmla="*/ 2147483647 h 1192"/>
              <a:gd name="T40" fmla="*/ 2147483647 w 8196"/>
              <a:gd name="T41" fmla="*/ 2147483647 h 1192"/>
              <a:gd name="T42" fmla="*/ 2147483647 w 8196"/>
              <a:gd name="T43" fmla="*/ 2147483647 h 1192"/>
              <a:gd name="T44" fmla="*/ 2147483647 w 8196"/>
              <a:gd name="T45" fmla="*/ 0 h 1192"/>
              <a:gd name="T46" fmla="*/ 2147483647 w 8196"/>
              <a:gd name="T47" fmla="*/ 2147483647 h 1192"/>
              <a:gd name="T48" fmla="*/ 2147483647 w 8196"/>
              <a:gd name="T49" fmla="*/ 2147483647 h 1192"/>
              <a:gd name="T50" fmla="*/ 2147483647 w 8196"/>
              <a:gd name="T51" fmla="*/ 2147483647 h 1192"/>
              <a:gd name="T52" fmla="*/ 2147483647 w 8196"/>
              <a:gd name="T53" fmla="*/ 2147483647 h 1192"/>
              <a:gd name="T54" fmla="*/ 2147483647 w 8196"/>
              <a:gd name="T55" fmla="*/ 2147483647 h 1192"/>
              <a:gd name="T56" fmla="*/ 2147483647 w 8196"/>
              <a:gd name="T57" fmla="*/ 2147483647 h 1192"/>
              <a:gd name="T58" fmla="*/ 2147483647 w 8196"/>
              <a:gd name="T59" fmla="*/ 2147483647 h 1192"/>
              <a:gd name="T60" fmla="*/ 2147483647 w 8196"/>
              <a:gd name="T61" fmla="*/ 2147483647 h 1192"/>
              <a:gd name="T62" fmla="*/ 0 w 8196"/>
              <a:gd name="T63" fmla="*/ 2147483647 h 1192"/>
              <a:gd name="T64" fmla="*/ 2147483647 w 8196"/>
              <a:gd name="T65" fmla="*/ 2147483647 h 1192"/>
              <a:gd name="T66" fmla="*/ 2147483647 w 8196"/>
              <a:gd name="T67" fmla="*/ 2147483647 h 1192"/>
              <a:gd name="T68" fmla="*/ 2147483647 w 8196"/>
              <a:gd name="T69" fmla="*/ 2147483647 h 1192"/>
              <a:gd name="T70" fmla="*/ 2147483647 w 8196"/>
              <a:gd name="T71" fmla="*/ 2147483647 h 119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196" h="1192">
                <a:moveTo>
                  <a:pt x="8192" y="512"/>
                </a:moveTo>
                <a:lnTo>
                  <a:pt x="8192" y="512"/>
                </a:lnTo>
                <a:lnTo>
                  <a:pt x="8116" y="542"/>
                </a:lnTo>
                <a:lnTo>
                  <a:pt x="8040" y="570"/>
                </a:lnTo>
                <a:lnTo>
                  <a:pt x="7960" y="596"/>
                </a:lnTo>
                <a:lnTo>
                  <a:pt x="7878" y="620"/>
                </a:lnTo>
                <a:lnTo>
                  <a:pt x="7794" y="644"/>
                </a:lnTo>
                <a:lnTo>
                  <a:pt x="7706" y="666"/>
                </a:lnTo>
                <a:lnTo>
                  <a:pt x="7616" y="684"/>
                </a:lnTo>
                <a:lnTo>
                  <a:pt x="7522" y="702"/>
                </a:lnTo>
                <a:lnTo>
                  <a:pt x="7424" y="718"/>
                </a:lnTo>
                <a:lnTo>
                  <a:pt x="7322" y="730"/>
                </a:lnTo>
                <a:lnTo>
                  <a:pt x="7216" y="742"/>
                </a:lnTo>
                <a:lnTo>
                  <a:pt x="7106" y="750"/>
                </a:lnTo>
                <a:lnTo>
                  <a:pt x="6992" y="758"/>
                </a:lnTo>
                <a:lnTo>
                  <a:pt x="6872" y="762"/>
                </a:lnTo>
                <a:lnTo>
                  <a:pt x="6748" y="762"/>
                </a:lnTo>
                <a:lnTo>
                  <a:pt x="6618" y="760"/>
                </a:lnTo>
                <a:lnTo>
                  <a:pt x="6482" y="756"/>
                </a:lnTo>
                <a:lnTo>
                  <a:pt x="6342" y="750"/>
                </a:lnTo>
                <a:lnTo>
                  <a:pt x="6196" y="740"/>
                </a:lnTo>
                <a:lnTo>
                  <a:pt x="6042" y="726"/>
                </a:lnTo>
                <a:lnTo>
                  <a:pt x="5882" y="710"/>
                </a:lnTo>
                <a:lnTo>
                  <a:pt x="5716" y="690"/>
                </a:lnTo>
                <a:lnTo>
                  <a:pt x="5544" y="668"/>
                </a:lnTo>
                <a:lnTo>
                  <a:pt x="5364" y="642"/>
                </a:lnTo>
                <a:lnTo>
                  <a:pt x="5176" y="612"/>
                </a:lnTo>
                <a:lnTo>
                  <a:pt x="4982" y="578"/>
                </a:lnTo>
                <a:lnTo>
                  <a:pt x="4778" y="540"/>
                </a:lnTo>
                <a:lnTo>
                  <a:pt x="4568" y="500"/>
                </a:lnTo>
                <a:lnTo>
                  <a:pt x="4348" y="454"/>
                </a:lnTo>
                <a:lnTo>
                  <a:pt x="4122" y="406"/>
                </a:lnTo>
                <a:lnTo>
                  <a:pt x="3886" y="354"/>
                </a:lnTo>
                <a:lnTo>
                  <a:pt x="3640" y="296"/>
                </a:lnTo>
                <a:lnTo>
                  <a:pt x="3396" y="240"/>
                </a:lnTo>
                <a:lnTo>
                  <a:pt x="3160" y="192"/>
                </a:lnTo>
                <a:lnTo>
                  <a:pt x="2934" y="148"/>
                </a:lnTo>
                <a:lnTo>
                  <a:pt x="2718" y="112"/>
                </a:lnTo>
                <a:lnTo>
                  <a:pt x="2512" y="82"/>
                </a:lnTo>
                <a:lnTo>
                  <a:pt x="2314" y="56"/>
                </a:lnTo>
                <a:lnTo>
                  <a:pt x="2126" y="36"/>
                </a:lnTo>
                <a:lnTo>
                  <a:pt x="1948" y="20"/>
                </a:lnTo>
                <a:lnTo>
                  <a:pt x="1776" y="10"/>
                </a:lnTo>
                <a:lnTo>
                  <a:pt x="1616" y="2"/>
                </a:lnTo>
                <a:lnTo>
                  <a:pt x="1462" y="0"/>
                </a:lnTo>
                <a:lnTo>
                  <a:pt x="1318" y="0"/>
                </a:lnTo>
                <a:lnTo>
                  <a:pt x="1182" y="4"/>
                </a:lnTo>
                <a:lnTo>
                  <a:pt x="1054" y="10"/>
                </a:lnTo>
                <a:lnTo>
                  <a:pt x="934" y="20"/>
                </a:lnTo>
                <a:lnTo>
                  <a:pt x="822" y="30"/>
                </a:lnTo>
                <a:lnTo>
                  <a:pt x="716" y="44"/>
                </a:lnTo>
                <a:lnTo>
                  <a:pt x="620" y="58"/>
                </a:lnTo>
                <a:lnTo>
                  <a:pt x="530" y="74"/>
                </a:lnTo>
                <a:lnTo>
                  <a:pt x="450" y="92"/>
                </a:lnTo>
                <a:lnTo>
                  <a:pt x="374" y="108"/>
                </a:lnTo>
                <a:lnTo>
                  <a:pt x="308" y="126"/>
                </a:lnTo>
                <a:lnTo>
                  <a:pt x="248" y="144"/>
                </a:lnTo>
                <a:lnTo>
                  <a:pt x="194" y="160"/>
                </a:lnTo>
                <a:lnTo>
                  <a:pt x="148" y="176"/>
                </a:lnTo>
                <a:lnTo>
                  <a:pt x="108" y="192"/>
                </a:lnTo>
                <a:lnTo>
                  <a:pt x="48" y="216"/>
                </a:lnTo>
                <a:lnTo>
                  <a:pt x="12" y="234"/>
                </a:lnTo>
                <a:lnTo>
                  <a:pt x="0" y="240"/>
                </a:lnTo>
                <a:lnTo>
                  <a:pt x="0" y="1192"/>
                </a:lnTo>
                <a:lnTo>
                  <a:pt x="8192" y="1192"/>
                </a:lnTo>
                <a:lnTo>
                  <a:pt x="8196" y="1186"/>
                </a:lnTo>
                <a:lnTo>
                  <a:pt x="8196" y="510"/>
                </a:lnTo>
                <a:lnTo>
                  <a:pt x="8192" y="512"/>
                </a:lnTo>
                <a:close/>
              </a:path>
            </a:pathLst>
          </a:cu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0032" y="2463560"/>
            <a:ext cx="7772400" cy="1524000"/>
          </a:xfrm>
        </p:spPr>
        <p:txBody>
          <a:bodyPr anchor="t">
            <a:normAutofit/>
          </a:bodyPr>
          <a:lstStyle>
            <a:lvl1pPr algn="ctr">
              <a:defRPr sz="44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67365" y="1437448"/>
            <a:ext cx="6417734" cy="939801"/>
          </a:xfrm>
        </p:spPr>
        <p:txBody>
          <a:bodyPr anchor="b"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0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167B7D-34EB-440E-924C-DB966C77C7A5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9337C5-B898-42B8-84DC-38B56FCF05E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5380998"/>
      </p:ext>
    </p:extLst>
  </p:cSld>
  <p:clrMapOvr>
    <a:masterClrMapping/>
  </p:clrMapOvr>
  <p:transition spd="slow">
    <p:wipe/>
  </p:transition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3"/>
          </p:nvPr>
        </p:nvSpPr>
        <p:spPr>
          <a:xfrm>
            <a:off x="676655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/>
          </p:nvPr>
        </p:nvSpPr>
        <p:spPr>
          <a:xfrm>
            <a:off x="4645152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D01C5B-83C7-4DF8-A0CF-A89A2A224A24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7025EF-7642-46AC-AED1-50BA80D7E3E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58746461"/>
      </p:ext>
    </p:extLst>
  </p:cSld>
  <p:clrMapOvr>
    <a:masterClrMapping/>
  </p:clrMapOvr>
  <p:transition spd="slow">
    <p:wipe/>
  </p:transition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6656" y="2678114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77332" y="3429000"/>
            <a:ext cx="3820055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8200" y="2678113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 i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3429000"/>
            <a:ext cx="3822192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F14EFF-4400-44D7-AAA9-6D5F89E5B38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272ED1-DB4E-4DBF-B6CB-18608D5885D0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9550257"/>
      </p:ext>
    </p:extLst>
  </p:cSld>
  <p:clrMapOvr>
    <a:masterClrMapping/>
  </p:clrMapOvr>
  <p:transition spd="slow">
    <p:wipe/>
  </p:transition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553679-A0E6-4D31-96F2-05900D4DA2A0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5A842E-1DC1-4F0A-A3AA-DD19E0F878F8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9382866"/>
      </p:ext>
    </p:extLst>
  </p:cSld>
  <p:clrMapOvr>
    <a:masterClrMapping/>
  </p:clrMapOvr>
  <p:transition spd="slow">
    <p:wipe/>
  </p:transition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1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3" name="Group 5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0325"/>
            <a:chOff x="-3905251" y="4294188"/>
            <a:chExt cx="13027839" cy="1892300"/>
          </a:xfrm>
        </p:grpSpPr>
        <p:sp>
          <p:nvSpPr>
            <p:cNvPr id="4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5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6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8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9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450B2E-A816-453F-A706-56F197FC9C5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0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912660-218F-46CD-9A6B-434C4D57688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95313979"/>
      </p:ext>
    </p:extLst>
  </p:cSld>
  <p:clrMapOvr>
    <a:masterClrMapping/>
  </p:clrMapOvr>
  <p:transition spd="slow">
    <p:wipe/>
  </p:transition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3"/>
          <p:cNvSpPr/>
          <p:nvPr/>
        </p:nvSpPr>
        <p:spPr>
          <a:xfrm>
            <a:off x="228600" y="228600"/>
            <a:ext cx="8696325" cy="4737100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Freeform 14"/>
          <p:cNvSpPr>
            <a:spLocks/>
          </p:cNvSpPr>
          <p:nvPr/>
        </p:nvSpPr>
        <p:spPr bwMode="hidden">
          <a:xfrm>
            <a:off x="6046788" y="4203700"/>
            <a:ext cx="2876550" cy="714375"/>
          </a:xfrm>
          <a:custGeom>
            <a:avLst/>
            <a:gdLst>
              <a:gd name="T0" fmla="*/ 2147483647 w 2706"/>
              <a:gd name="T1" fmla="*/ 0 h 640"/>
              <a:gd name="T2" fmla="*/ 2147483647 w 2706"/>
              <a:gd name="T3" fmla="*/ 0 h 640"/>
              <a:gd name="T4" fmla="*/ 2147483647 w 2706"/>
              <a:gd name="T5" fmla="*/ 2147483647 h 640"/>
              <a:gd name="T6" fmla="*/ 2147483647 w 2706"/>
              <a:gd name="T7" fmla="*/ 2147483647 h 640"/>
              <a:gd name="T8" fmla="*/ 2147483647 w 2706"/>
              <a:gd name="T9" fmla="*/ 2147483647 h 640"/>
              <a:gd name="T10" fmla="*/ 2147483647 w 2706"/>
              <a:gd name="T11" fmla="*/ 2147483647 h 640"/>
              <a:gd name="T12" fmla="*/ 2147483647 w 2706"/>
              <a:gd name="T13" fmla="*/ 2147483647 h 640"/>
              <a:gd name="T14" fmla="*/ 2147483647 w 2706"/>
              <a:gd name="T15" fmla="*/ 2147483647 h 640"/>
              <a:gd name="T16" fmla="*/ 2147483647 w 2706"/>
              <a:gd name="T17" fmla="*/ 2147483647 h 640"/>
              <a:gd name="T18" fmla="*/ 2147483647 w 2706"/>
              <a:gd name="T19" fmla="*/ 2147483647 h 640"/>
              <a:gd name="T20" fmla="*/ 2147483647 w 2706"/>
              <a:gd name="T21" fmla="*/ 2147483647 h 640"/>
              <a:gd name="T22" fmla="*/ 2147483647 w 2706"/>
              <a:gd name="T23" fmla="*/ 2147483647 h 640"/>
              <a:gd name="T24" fmla="*/ 2147483647 w 2706"/>
              <a:gd name="T25" fmla="*/ 2147483647 h 640"/>
              <a:gd name="T26" fmla="*/ 2147483647 w 2706"/>
              <a:gd name="T27" fmla="*/ 2147483647 h 640"/>
              <a:gd name="T28" fmla="*/ 2147483647 w 2706"/>
              <a:gd name="T29" fmla="*/ 2147483647 h 640"/>
              <a:gd name="T30" fmla="*/ 2147483647 w 2706"/>
              <a:gd name="T31" fmla="*/ 2147483647 h 640"/>
              <a:gd name="T32" fmla="*/ 2147483647 w 2706"/>
              <a:gd name="T33" fmla="*/ 2147483647 h 640"/>
              <a:gd name="T34" fmla="*/ 2147483647 w 2706"/>
              <a:gd name="T35" fmla="*/ 2147483647 h 640"/>
              <a:gd name="T36" fmla="*/ 0 w 2706"/>
              <a:gd name="T37" fmla="*/ 2147483647 h 640"/>
              <a:gd name="T38" fmla="*/ 0 w 2706"/>
              <a:gd name="T39" fmla="*/ 2147483647 h 640"/>
              <a:gd name="T40" fmla="*/ 2147483647 w 2706"/>
              <a:gd name="T41" fmla="*/ 2147483647 h 640"/>
              <a:gd name="T42" fmla="*/ 2147483647 w 2706"/>
              <a:gd name="T43" fmla="*/ 2147483647 h 640"/>
              <a:gd name="T44" fmla="*/ 2147483647 w 2706"/>
              <a:gd name="T45" fmla="*/ 2147483647 h 640"/>
              <a:gd name="T46" fmla="*/ 2147483647 w 2706"/>
              <a:gd name="T47" fmla="*/ 2147483647 h 640"/>
              <a:gd name="T48" fmla="*/ 2147483647 w 2706"/>
              <a:gd name="T49" fmla="*/ 2147483647 h 640"/>
              <a:gd name="T50" fmla="*/ 2147483647 w 2706"/>
              <a:gd name="T51" fmla="*/ 2147483647 h 640"/>
              <a:gd name="T52" fmla="*/ 2147483647 w 2706"/>
              <a:gd name="T53" fmla="*/ 2147483647 h 640"/>
              <a:gd name="T54" fmla="*/ 2147483647 w 2706"/>
              <a:gd name="T55" fmla="*/ 2147483647 h 640"/>
              <a:gd name="T56" fmla="*/ 2147483647 w 2706"/>
              <a:gd name="T57" fmla="*/ 2147483647 h 640"/>
              <a:gd name="T58" fmla="*/ 2147483647 w 2706"/>
              <a:gd name="T59" fmla="*/ 2147483647 h 640"/>
              <a:gd name="T60" fmla="*/ 2147483647 w 2706"/>
              <a:gd name="T61" fmla="*/ 2147483647 h 640"/>
              <a:gd name="T62" fmla="*/ 2147483647 w 2706"/>
              <a:gd name="T63" fmla="*/ 2147483647 h 640"/>
              <a:gd name="T64" fmla="*/ 2147483647 w 2706"/>
              <a:gd name="T65" fmla="*/ 2147483647 h 640"/>
              <a:gd name="T66" fmla="*/ 2147483647 w 2706"/>
              <a:gd name="T67" fmla="*/ 2147483647 h 640"/>
              <a:gd name="T68" fmla="*/ 2147483647 w 2706"/>
              <a:gd name="T69" fmla="*/ 2147483647 h 640"/>
              <a:gd name="T70" fmla="*/ 2147483647 w 2706"/>
              <a:gd name="T71" fmla="*/ 2147483647 h 640"/>
              <a:gd name="T72" fmla="*/ 2147483647 w 2706"/>
              <a:gd name="T73" fmla="*/ 2147483647 h 640"/>
              <a:gd name="T74" fmla="*/ 2147483647 w 2706"/>
              <a:gd name="T75" fmla="*/ 2147483647 h 640"/>
              <a:gd name="T76" fmla="*/ 2147483647 w 2706"/>
              <a:gd name="T77" fmla="*/ 2147483647 h 640"/>
              <a:gd name="T78" fmla="*/ 2147483647 w 2706"/>
              <a:gd name="T79" fmla="*/ 2147483647 h 640"/>
              <a:gd name="T80" fmla="*/ 2147483647 w 2706"/>
              <a:gd name="T81" fmla="*/ 2147483647 h 640"/>
              <a:gd name="T82" fmla="*/ 2147483647 w 2706"/>
              <a:gd name="T83" fmla="*/ 2147483647 h 640"/>
              <a:gd name="T84" fmla="*/ 2147483647 w 2706"/>
              <a:gd name="T85" fmla="*/ 2147483647 h 640"/>
              <a:gd name="T86" fmla="*/ 2147483647 w 2706"/>
              <a:gd name="T87" fmla="*/ 2147483647 h 640"/>
              <a:gd name="T88" fmla="*/ 2147483647 w 2706"/>
              <a:gd name="T89" fmla="*/ 2147483647 h 640"/>
              <a:gd name="T90" fmla="*/ 2147483647 w 2706"/>
              <a:gd name="T91" fmla="*/ 2147483647 h 640"/>
              <a:gd name="T92" fmla="*/ 2147483647 w 2706"/>
              <a:gd name="T93" fmla="*/ 2147483647 h 640"/>
              <a:gd name="T94" fmla="*/ 2147483647 w 2706"/>
              <a:gd name="T95" fmla="*/ 2147483647 h 640"/>
              <a:gd name="T96" fmla="*/ 2147483647 w 2706"/>
              <a:gd name="T97" fmla="*/ 2147483647 h 640"/>
              <a:gd name="T98" fmla="*/ 2147483647 w 2706"/>
              <a:gd name="T99" fmla="*/ 2147483647 h 640"/>
              <a:gd name="T100" fmla="*/ 2147483647 w 2706"/>
              <a:gd name="T101" fmla="*/ 2147483647 h 640"/>
              <a:gd name="T102" fmla="*/ 2147483647 w 2706"/>
              <a:gd name="T103" fmla="*/ 2147483647 h 640"/>
              <a:gd name="T104" fmla="*/ 2147483647 w 2706"/>
              <a:gd name="T105" fmla="*/ 2147483647 h 640"/>
              <a:gd name="T106" fmla="*/ 2147483647 w 2706"/>
              <a:gd name="T107" fmla="*/ 0 h 640"/>
              <a:gd name="T108" fmla="*/ 2147483647 w 2706"/>
              <a:gd name="T109" fmla="*/ 0 h 640"/>
              <a:gd name="T110" fmla="*/ 2147483647 w 2706"/>
              <a:gd name="T111" fmla="*/ 0 h 640"/>
              <a:gd name="T112" fmla="*/ 2147483647 w 2706"/>
              <a:gd name="T113" fmla="*/ 0 h 64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706" h="640">
                <a:moveTo>
                  <a:pt x="2700" y="0"/>
                </a:moveTo>
                <a:lnTo>
                  <a:pt x="2700" y="0"/>
                </a:lnTo>
                <a:lnTo>
                  <a:pt x="2586" y="18"/>
                </a:lnTo>
                <a:lnTo>
                  <a:pt x="2470" y="38"/>
                </a:lnTo>
                <a:lnTo>
                  <a:pt x="2352" y="60"/>
                </a:lnTo>
                <a:lnTo>
                  <a:pt x="2230" y="82"/>
                </a:lnTo>
                <a:lnTo>
                  <a:pt x="2106" y="108"/>
                </a:lnTo>
                <a:lnTo>
                  <a:pt x="1978" y="134"/>
                </a:lnTo>
                <a:lnTo>
                  <a:pt x="1848" y="164"/>
                </a:lnTo>
                <a:lnTo>
                  <a:pt x="1714" y="194"/>
                </a:lnTo>
                <a:lnTo>
                  <a:pt x="1472" y="252"/>
                </a:lnTo>
                <a:lnTo>
                  <a:pt x="1236" y="304"/>
                </a:lnTo>
                <a:lnTo>
                  <a:pt x="1010" y="352"/>
                </a:lnTo>
                <a:lnTo>
                  <a:pt x="792" y="398"/>
                </a:lnTo>
                <a:lnTo>
                  <a:pt x="584" y="438"/>
                </a:lnTo>
                <a:lnTo>
                  <a:pt x="382" y="474"/>
                </a:lnTo>
                <a:lnTo>
                  <a:pt x="188" y="508"/>
                </a:lnTo>
                <a:lnTo>
                  <a:pt x="0" y="538"/>
                </a:lnTo>
                <a:lnTo>
                  <a:pt x="130" y="556"/>
                </a:lnTo>
                <a:lnTo>
                  <a:pt x="254" y="572"/>
                </a:lnTo>
                <a:lnTo>
                  <a:pt x="374" y="586"/>
                </a:lnTo>
                <a:lnTo>
                  <a:pt x="492" y="598"/>
                </a:lnTo>
                <a:lnTo>
                  <a:pt x="606" y="610"/>
                </a:lnTo>
                <a:lnTo>
                  <a:pt x="716" y="618"/>
                </a:lnTo>
                <a:lnTo>
                  <a:pt x="822" y="626"/>
                </a:lnTo>
                <a:lnTo>
                  <a:pt x="926" y="632"/>
                </a:lnTo>
                <a:lnTo>
                  <a:pt x="1028" y="636"/>
                </a:lnTo>
                <a:lnTo>
                  <a:pt x="1126" y="638"/>
                </a:lnTo>
                <a:lnTo>
                  <a:pt x="1220" y="640"/>
                </a:lnTo>
                <a:lnTo>
                  <a:pt x="1312" y="640"/>
                </a:lnTo>
                <a:lnTo>
                  <a:pt x="1402" y="638"/>
                </a:lnTo>
                <a:lnTo>
                  <a:pt x="1490" y="636"/>
                </a:lnTo>
                <a:lnTo>
                  <a:pt x="1574" y="632"/>
                </a:lnTo>
                <a:lnTo>
                  <a:pt x="1656" y="626"/>
                </a:lnTo>
                <a:lnTo>
                  <a:pt x="1734" y="620"/>
                </a:lnTo>
                <a:lnTo>
                  <a:pt x="1812" y="612"/>
                </a:lnTo>
                <a:lnTo>
                  <a:pt x="1886" y="602"/>
                </a:lnTo>
                <a:lnTo>
                  <a:pt x="1960" y="592"/>
                </a:lnTo>
                <a:lnTo>
                  <a:pt x="2030" y="580"/>
                </a:lnTo>
                <a:lnTo>
                  <a:pt x="2100" y="568"/>
                </a:lnTo>
                <a:lnTo>
                  <a:pt x="2166" y="554"/>
                </a:lnTo>
                <a:lnTo>
                  <a:pt x="2232" y="540"/>
                </a:lnTo>
                <a:lnTo>
                  <a:pt x="2296" y="524"/>
                </a:lnTo>
                <a:lnTo>
                  <a:pt x="2358" y="508"/>
                </a:lnTo>
                <a:lnTo>
                  <a:pt x="2418" y="490"/>
                </a:lnTo>
                <a:lnTo>
                  <a:pt x="2478" y="472"/>
                </a:lnTo>
                <a:lnTo>
                  <a:pt x="2592" y="432"/>
                </a:lnTo>
                <a:lnTo>
                  <a:pt x="2702" y="390"/>
                </a:lnTo>
                <a:lnTo>
                  <a:pt x="2706" y="388"/>
                </a:lnTo>
                <a:lnTo>
                  <a:pt x="2706" y="0"/>
                </a:lnTo>
                <a:lnTo>
                  <a:pt x="2700" y="0"/>
                </a:lnTo>
                <a:close/>
              </a:path>
            </a:pathLst>
          </a:custGeom>
          <a:solidFill>
            <a:schemeClr val="bg2">
              <a:alpha val="2901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6" name="Freeform 18"/>
          <p:cNvSpPr>
            <a:spLocks/>
          </p:cNvSpPr>
          <p:nvPr/>
        </p:nvSpPr>
        <p:spPr bwMode="hidden">
          <a:xfrm>
            <a:off x="2619375" y="4075113"/>
            <a:ext cx="5545138" cy="850900"/>
          </a:xfrm>
          <a:custGeom>
            <a:avLst/>
            <a:gdLst>
              <a:gd name="T0" fmla="*/ 2147483647 w 5216"/>
              <a:gd name="T1" fmla="*/ 2147483647 h 762"/>
              <a:gd name="T2" fmla="*/ 2147483647 w 5216"/>
              <a:gd name="T3" fmla="*/ 2147483647 h 762"/>
              <a:gd name="T4" fmla="*/ 2147483647 w 5216"/>
              <a:gd name="T5" fmla="*/ 2147483647 h 762"/>
              <a:gd name="T6" fmla="*/ 2147483647 w 5216"/>
              <a:gd name="T7" fmla="*/ 2147483647 h 762"/>
              <a:gd name="T8" fmla="*/ 2147483647 w 5216"/>
              <a:gd name="T9" fmla="*/ 2147483647 h 762"/>
              <a:gd name="T10" fmla="*/ 2147483647 w 5216"/>
              <a:gd name="T11" fmla="*/ 2147483647 h 762"/>
              <a:gd name="T12" fmla="*/ 2147483647 w 5216"/>
              <a:gd name="T13" fmla="*/ 2147483647 h 762"/>
              <a:gd name="T14" fmla="*/ 2147483647 w 5216"/>
              <a:gd name="T15" fmla="*/ 2147483647 h 762"/>
              <a:gd name="T16" fmla="*/ 2147483647 w 5216"/>
              <a:gd name="T17" fmla="*/ 2147483647 h 762"/>
              <a:gd name="T18" fmla="*/ 2147483647 w 5216"/>
              <a:gd name="T19" fmla="*/ 2147483647 h 762"/>
              <a:gd name="T20" fmla="*/ 2147483647 w 5216"/>
              <a:gd name="T21" fmla="*/ 2147483647 h 762"/>
              <a:gd name="T22" fmla="*/ 2147483647 w 5216"/>
              <a:gd name="T23" fmla="*/ 2147483647 h 762"/>
              <a:gd name="T24" fmla="*/ 2147483647 w 5216"/>
              <a:gd name="T25" fmla="*/ 2147483647 h 762"/>
              <a:gd name="T26" fmla="*/ 2147483647 w 5216"/>
              <a:gd name="T27" fmla="*/ 0 h 762"/>
              <a:gd name="T28" fmla="*/ 2147483647 w 5216"/>
              <a:gd name="T29" fmla="*/ 2147483647 h 762"/>
              <a:gd name="T30" fmla="*/ 2147483647 w 5216"/>
              <a:gd name="T31" fmla="*/ 2147483647 h 762"/>
              <a:gd name="T32" fmla="*/ 0 w 5216"/>
              <a:gd name="T33" fmla="*/ 2147483647 h 762"/>
              <a:gd name="T34" fmla="*/ 2147483647 w 5216"/>
              <a:gd name="T35" fmla="*/ 2147483647 h 762"/>
              <a:gd name="T36" fmla="*/ 2147483647 w 5216"/>
              <a:gd name="T37" fmla="*/ 2147483647 h 762"/>
              <a:gd name="T38" fmla="*/ 2147483647 w 5216"/>
              <a:gd name="T39" fmla="*/ 2147483647 h 762"/>
              <a:gd name="T40" fmla="*/ 2147483647 w 5216"/>
              <a:gd name="T41" fmla="*/ 2147483647 h 762"/>
              <a:gd name="T42" fmla="*/ 2147483647 w 5216"/>
              <a:gd name="T43" fmla="*/ 2147483647 h 762"/>
              <a:gd name="T44" fmla="*/ 2147483647 w 5216"/>
              <a:gd name="T45" fmla="*/ 2147483647 h 762"/>
              <a:gd name="T46" fmla="*/ 2147483647 w 5216"/>
              <a:gd name="T47" fmla="*/ 2147483647 h 762"/>
              <a:gd name="T48" fmla="*/ 2147483647 w 5216"/>
              <a:gd name="T49" fmla="*/ 2147483647 h 762"/>
              <a:gd name="T50" fmla="*/ 2147483647 w 5216"/>
              <a:gd name="T51" fmla="*/ 2147483647 h 762"/>
              <a:gd name="T52" fmla="*/ 2147483647 w 5216"/>
              <a:gd name="T53" fmla="*/ 2147483647 h 762"/>
              <a:gd name="T54" fmla="*/ 2147483647 w 5216"/>
              <a:gd name="T55" fmla="*/ 2147483647 h 762"/>
              <a:gd name="T56" fmla="*/ 2147483647 w 5216"/>
              <a:gd name="T57" fmla="*/ 2147483647 h 762"/>
              <a:gd name="T58" fmla="*/ 2147483647 w 5216"/>
              <a:gd name="T59" fmla="*/ 2147483647 h 762"/>
              <a:gd name="T60" fmla="*/ 2147483647 w 5216"/>
              <a:gd name="T61" fmla="*/ 2147483647 h 762"/>
              <a:gd name="T62" fmla="*/ 2147483647 w 5216"/>
              <a:gd name="T63" fmla="*/ 2147483647 h 762"/>
              <a:gd name="T64" fmla="*/ 2147483647 w 5216"/>
              <a:gd name="T65" fmla="*/ 2147483647 h 762"/>
              <a:gd name="T66" fmla="*/ 2147483647 w 5216"/>
              <a:gd name="T67" fmla="*/ 2147483647 h 762"/>
              <a:gd name="T68" fmla="*/ 2147483647 w 5216"/>
              <a:gd name="T69" fmla="*/ 2147483647 h 762"/>
              <a:gd name="T70" fmla="*/ 2147483647 w 5216"/>
              <a:gd name="T71" fmla="*/ 2147483647 h 7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216" h="762">
                <a:moveTo>
                  <a:pt x="5216" y="714"/>
                </a:moveTo>
                <a:lnTo>
                  <a:pt x="5216" y="714"/>
                </a:lnTo>
                <a:lnTo>
                  <a:pt x="5102" y="700"/>
                </a:lnTo>
                <a:lnTo>
                  <a:pt x="4984" y="686"/>
                </a:lnTo>
                <a:lnTo>
                  <a:pt x="4738" y="652"/>
                </a:lnTo>
                <a:lnTo>
                  <a:pt x="4478" y="610"/>
                </a:lnTo>
                <a:lnTo>
                  <a:pt x="4204" y="564"/>
                </a:lnTo>
                <a:lnTo>
                  <a:pt x="3914" y="508"/>
                </a:lnTo>
                <a:lnTo>
                  <a:pt x="3608" y="446"/>
                </a:lnTo>
                <a:lnTo>
                  <a:pt x="3286" y="374"/>
                </a:lnTo>
                <a:lnTo>
                  <a:pt x="2946" y="296"/>
                </a:lnTo>
                <a:lnTo>
                  <a:pt x="2812" y="266"/>
                </a:lnTo>
                <a:lnTo>
                  <a:pt x="2682" y="236"/>
                </a:lnTo>
                <a:lnTo>
                  <a:pt x="2556" y="210"/>
                </a:lnTo>
                <a:lnTo>
                  <a:pt x="2430" y="184"/>
                </a:lnTo>
                <a:lnTo>
                  <a:pt x="2308" y="162"/>
                </a:lnTo>
                <a:lnTo>
                  <a:pt x="2190" y="140"/>
                </a:lnTo>
                <a:lnTo>
                  <a:pt x="2074" y="120"/>
                </a:lnTo>
                <a:lnTo>
                  <a:pt x="1960" y="102"/>
                </a:lnTo>
                <a:lnTo>
                  <a:pt x="1850" y="86"/>
                </a:lnTo>
                <a:lnTo>
                  <a:pt x="1740" y="72"/>
                </a:lnTo>
                <a:lnTo>
                  <a:pt x="1532" y="46"/>
                </a:lnTo>
                <a:lnTo>
                  <a:pt x="1334" y="28"/>
                </a:lnTo>
                <a:lnTo>
                  <a:pt x="1148" y="14"/>
                </a:lnTo>
                <a:lnTo>
                  <a:pt x="970" y="4"/>
                </a:lnTo>
                <a:lnTo>
                  <a:pt x="802" y="0"/>
                </a:lnTo>
                <a:lnTo>
                  <a:pt x="644" y="0"/>
                </a:lnTo>
                <a:lnTo>
                  <a:pt x="496" y="4"/>
                </a:lnTo>
                <a:lnTo>
                  <a:pt x="358" y="10"/>
                </a:lnTo>
                <a:lnTo>
                  <a:pt x="230" y="20"/>
                </a:lnTo>
                <a:lnTo>
                  <a:pt x="110" y="32"/>
                </a:lnTo>
                <a:lnTo>
                  <a:pt x="0" y="48"/>
                </a:lnTo>
                <a:lnTo>
                  <a:pt x="154" y="66"/>
                </a:lnTo>
                <a:lnTo>
                  <a:pt x="314" y="86"/>
                </a:lnTo>
                <a:lnTo>
                  <a:pt x="480" y="112"/>
                </a:lnTo>
                <a:lnTo>
                  <a:pt x="652" y="140"/>
                </a:lnTo>
                <a:lnTo>
                  <a:pt x="830" y="174"/>
                </a:lnTo>
                <a:lnTo>
                  <a:pt x="1014" y="210"/>
                </a:lnTo>
                <a:lnTo>
                  <a:pt x="1206" y="250"/>
                </a:lnTo>
                <a:lnTo>
                  <a:pt x="1402" y="296"/>
                </a:lnTo>
                <a:lnTo>
                  <a:pt x="1756" y="378"/>
                </a:lnTo>
                <a:lnTo>
                  <a:pt x="2092" y="450"/>
                </a:lnTo>
                <a:lnTo>
                  <a:pt x="2408" y="516"/>
                </a:lnTo>
                <a:lnTo>
                  <a:pt x="2562" y="544"/>
                </a:lnTo>
                <a:lnTo>
                  <a:pt x="2708" y="572"/>
                </a:lnTo>
                <a:lnTo>
                  <a:pt x="2852" y="598"/>
                </a:lnTo>
                <a:lnTo>
                  <a:pt x="2992" y="620"/>
                </a:lnTo>
                <a:lnTo>
                  <a:pt x="3128" y="642"/>
                </a:lnTo>
                <a:lnTo>
                  <a:pt x="3260" y="662"/>
                </a:lnTo>
                <a:lnTo>
                  <a:pt x="3388" y="678"/>
                </a:lnTo>
                <a:lnTo>
                  <a:pt x="3512" y="694"/>
                </a:lnTo>
                <a:lnTo>
                  <a:pt x="3632" y="708"/>
                </a:lnTo>
                <a:lnTo>
                  <a:pt x="3750" y="722"/>
                </a:lnTo>
                <a:lnTo>
                  <a:pt x="3864" y="732"/>
                </a:lnTo>
                <a:lnTo>
                  <a:pt x="3974" y="740"/>
                </a:lnTo>
                <a:lnTo>
                  <a:pt x="4080" y="748"/>
                </a:lnTo>
                <a:lnTo>
                  <a:pt x="4184" y="754"/>
                </a:lnTo>
                <a:lnTo>
                  <a:pt x="4286" y="758"/>
                </a:lnTo>
                <a:lnTo>
                  <a:pt x="4384" y="762"/>
                </a:lnTo>
                <a:lnTo>
                  <a:pt x="4478" y="762"/>
                </a:lnTo>
                <a:lnTo>
                  <a:pt x="4570" y="762"/>
                </a:lnTo>
                <a:lnTo>
                  <a:pt x="4660" y="760"/>
                </a:lnTo>
                <a:lnTo>
                  <a:pt x="4746" y="758"/>
                </a:lnTo>
                <a:lnTo>
                  <a:pt x="4830" y="754"/>
                </a:lnTo>
                <a:lnTo>
                  <a:pt x="4912" y="748"/>
                </a:lnTo>
                <a:lnTo>
                  <a:pt x="4992" y="740"/>
                </a:lnTo>
                <a:lnTo>
                  <a:pt x="5068" y="732"/>
                </a:lnTo>
                <a:lnTo>
                  <a:pt x="5144" y="724"/>
                </a:lnTo>
                <a:lnTo>
                  <a:pt x="5216" y="71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7" name="Freeform 22"/>
          <p:cNvSpPr>
            <a:spLocks/>
          </p:cNvSpPr>
          <p:nvPr/>
        </p:nvSpPr>
        <p:spPr bwMode="hidden">
          <a:xfrm>
            <a:off x="2828925" y="4087813"/>
            <a:ext cx="5467350" cy="774700"/>
          </a:xfrm>
          <a:custGeom>
            <a:avLst/>
            <a:gdLst>
              <a:gd name="T0" fmla="*/ 0 w 5144"/>
              <a:gd name="T1" fmla="*/ 2147483647 h 694"/>
              <a:gd name="T2" fmla="*/ 0 w 5144"/>
              <a:gd name="T3" fmla="*/ 2147483647 h 694"/>
              <a:gd name="T4" fmla="*/ 2147483647 w 5144"/>
              <a:gd name="T5" fmla="*/ 2147483647 h 694"/>
              <a:gd name="T6" fmla="*/ 2147483647 w 5144"/>
              <a:gd name="T7" fmla="*/ 2147483647 h 694"/>
              <a:gd name="T8" fmla="*/ 2147483647 w 5144"/>
              <a:gd name="T9" fmla="*/ 2147483647 h 694"/>
              <a:gd name="T10" fmla="*/ 2147483647 w 5144"/>
              <a:gd name="T11" fmla="*/ 2147483647 h 694"/>
              <a:gd name="T12" fmla="*/ 2147483647 w 5144"/>
              <a:gd name="T13" fmla="*/ 2147483647 h 694"/>
              <a:gd name="T14" fmla="*/ 2147483647 w 5144"/>
              <a:gd name="T15" fmla="*/ 2147483647 h 694"/>
              <a:gd name="T16" fmla="*/ 2147483647 w 5144"/>
              <a:gd name="T17" fmla="*/ 2147483647 h 694"/>
              <a:gd name="T18" fmla="*/ 2147483647 w 5144"/>
              <a:gd name="T19" fmla="*/ 2147483647 h 694"/>
              <a:gd name="T20" fmla="*/ 2147483647 w 5144"/>
              <a:gd name="T21" fmla="*/ 2147483647 h 694"/>
              <a:gd name="T22" fmla="*/ 2147483647 w 5144"/>
              <a:gd name="T23" fmla="*/ 2147483647 h 694"/>
              <a:gd name="T24" fmla="*/ 2147483647 w 5144"/>
              <a:gd name="T25" fmla="*/ 0 h 694"/>
              <a:gd name="T26" fmla="*/ 2147483647 w 5144"/>
              <a:gd name="T27" fmla="*/ 2147483647 h 694"/>
              <a:gd name="T28" fmla="*/ 2147483647 w 5144"/>
              <a:gd name="T29" fmla="*/ 2147483647 h 694"/>
              <a:gd name="T30" fmla="*/ 2147483647 w 5144"/>
              <a:gd name="T31" fmla="*/ 2147483647 h 694"/>
              <a:gd name="T32" fmla="*/ 2147483647 w 5144"/>
              <a:gd name="T33" fmla="*/ 2147483647 h 694"/>
              <a:gd name="T34" fmla="*/ 2147483647 w 5144"/>
              <a:gd name="T35" fmla="*/ 2147483647 h 694"/>
              <a:gd name="T36" fmla="*/ 2147483647 w 5144"/>
              <a:gd name="T37" fmla="*/ 2147483647 h 694"/>
              <a:gd name="T38" fmla="*/ 2147483647 w 5144"/>
              <a:gd name="T39" fmla="*/ 2147483647 h 694"/>
              <a:gd name="T40" fmla="*/ 2147483647 w 5144"/>
              <a:gd name="T41" fmla="*/ 2147483647 h 694"/>
              <a:gd name="T42" fmla="*/ 2147483647 w 5144"/>
              <a:gd name="T43" fmla="*/ 2147483647 h 694"/>
              <a:gd name="T44" fmla="*/ 2147483647 w 5144"/>
              <a:gd name="T45" fmla="*/ 2147483647 h 694"/>
              <a:gd name="T46" fmla="*/ 2147483647 w 5144"/>
              <a:gd name="T47" fmla="*/ 2147483647 h 694"/>
              <a:gd name="T48" fmla="*/ 2147483647 w 5144"/>
              <a:gd name="T49" fmla="*/ 2147483647 h 694"/>
              <a:gd name="T50" fmla="*/ 2147483647 w 5144"/>
              <a:gd name="T51" fmla="*/ 2147483647 h 694"/>
              <a:gd name="T52" fmla="*/ 2147483647 w 5144"/>
              <a:gd name="T53" fmla="*/ 2147483647 h 694"/>
              <a:gd name="T54" fmla="*/ 2147483647 w 5144"/>
              <a:gd name="T55" fmla="*/ 2147483647 h 694"/>
              <a:gd name="T56" fmla="*/ 2147483647 w 5144"/>
              <a:gd name="T57" fmla="*/ 2147483647 h 694"/>
              <a:gd name="T58" fmla="*/ 2147483647 w 5144"/>
              <a:gd name="T59" fmla="*/ 2147483647 h 694"/>
              <a:gd name="T60" fmla="*/ 2147483647 w 5144"/>
              <a:gd name="T61" fmla="*/ 2147483647 h 69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144" h="694">
                <a:moveTo>
                  <a:pt x="0" y="70"/>
                </a:moveTo>
                <a:lnTo>
                  <a:pt x="0" y="70"/>
                </a:lnTo>
                <a:lnTo>
                  <a:pt x="18" y="66"/>
                </a:lnTo>
                <a:lnTo>
                  <a:pt x="72" y="56"/>
                </a:lnTo>
                <a:lnTo>
                  <a:pt x="164" y="42"/>
                </a:lnTo>
                <a:lnTo>
                  <a:pt x="224" y="34"/>
                </a:lnTo>
                <a:lnTo>
                  <a:pt x="294" y="26"/>
                </a:lnTo>
                <a:lnTo>
                  <a:pt x="372" y="20"/>
                </a:lnTo>
                <a:lnTo>
                  <a:pt x="462" y="14"/>
                </a:lnTo>
                <a:lnTo>
                  <a:pt x="560" y="8"/>
                </a:lnTo>
                <a:lnTo>
                  <a:pt x="670" y="4"/>
                </a:lnTo>
                <a:lnTo>
                  <a:pt x="790" y="2"/>
                </a:lnTo>
                <a:lnTo>
                  <a:pt x="920" y="0"/>
                </a:lnTo>
                <a:lnTo>
                  <a:pt x="1060" y="2"/>
                </a:lnTo>
                <a:lnTo>
                  <a:pt x="1210" y="6"/>
                </a:lnTo>
                <a:lnTo>
                  <a:pt x="1372" y="14"/>
                </a:lnTo>
                <a:lnTo>
                  <a:pt x="1544" y="24"/>
                </a:lnTo>
                <a:lnTo>
                  <a:pt x="1726" y="40"/>
                </a:lnTo>
                <a:lnTo>
                  <a:pt x="1920" y="58"/>
                </a:lnTo>
                <a:lnTo>
                  <a:pt x="2126" y="80"/>
                </a:lnTo>
                <a:lnTo>
                  <a:pt x="2342" y="106"/>
                </a:lnTo>
                <a:lnTo>
                  <a:pt x="2570" y="138"/>
                </a:lnTo>
                <a:lnTo>
                  <a:pt x="2808" y="174"/>
                </a:lnTo>
                <a:lnTo>
                  <a:pt x="3058" y="216"/>
                </a:lnTo>
                <a:lnTo>
                  <a:pt x="3320" y="266"/>
                </a:lnTo>
                <a:lnTo>
                  <a:pt x="3594" y="320"/>
                </a:lnTo>
                <a:lnTo>
                  <a:pt x="3880" y="380"/>
                </a:lnTo>
                <a:lnTo>
                  <a:pt x="4178" y="448"/>
                </a:lnTo>
                <a:lnTo>
                  <a:pt x="4488" y="522"/>
                </a:lnTo>
                <a:lnTo>
                  <a:pt x="4810" y="604"/>
                </a:lnTo>
                <a:lnTo>
                  <a:pt x="5144" y="694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8" name="Freeform 26"/>
          <p:cNvSpPr>
            <a:spLocks/>
          </p:cNvSpPr>
          <p:nvPr/>
        </p:nvSpPr>
        <p:spPr bwMode="hidden">
          <a:xfrm>
            <a:off x="5610225" y="4073525"/>
            <a:ext cx="3306763" cy="652463"/>
          </a:xfrm>
          <a:custGeom>
            <a:avLst/>
            <a:gdLst>
              <a:gd name="T0" fmla="*/ 0 w 3112"/>
              <a:gd name="T1" fmla="*/ 2147483647 h 584"/>
              <a:gd name="T2" fmla="*/ 0 w 3112"/>
              <a:gd name="T3" fmla="*/ 2147483647 h 584"/>
              <a:gd name="T4" fmla="*/ 2147483647 w 3112"/>
              <a:gd name="T5" fmla="*/ 2147483647 h 584"/>
              <a:gd name="T6" fmla="*/ 2147483647 w 3112"/>
              <a:gd name="T7" fmla="*/ 2147483647 h 584"/>
              <a:gd name="T8" fmla="*/ 2147483647 w 3112"/>
              <a:gd name="T9" fmla="*/ 2147483647 h 584"/>
              <a:gd name="T10" fmla="*/ 2147483647 w 3112"/>
              <a:gd name="T11" fmla="*/ 2147483647 h 584"/>
              <a:gd name="T12" fmla="*/ 2147483647 w 3112"/>
              <a:gd name="T13" fmla="*/ 2147483647 h 584"/>
              <a:gd name="T14" fmla="*/ 2147483647 w 3112"/>
              <a:gd name="T15" fmla="*/ 2147483647 h 584"/>
              <a:gd name="T16" fmla="*/ 2147483647 w 3112"/>
              <a:gd name="T17" fmla="*/ 2147483647 h 584"/>
              <a:gd name="T18" fmla="*/ 2147483647 w 3112"/>
              <a:gd name="T19" fmla="*/ 2147483647 h 584"/>
              <a:gd name="T20" fmla="*/ 2147483647 w 3112"/>
              <a:gd name="T21" fmla="*/ 2147483647 h 584"/>
              <a:gd name="T22" fmla="*/ 2147483647 w 3112"/>
              <a:gd name="T23" fmla="*/ 2147483647 h 584"/>
              <a:gd name="T24" fmla="*/ 2147483647 w 3112"/>
              <a:gd name="T25" fmla="*/ 2147483647 h 584"/>
              <a:gd name="T26" fmla="*/ 2147483647 w 3112"/>
              <a:gd name="T27" fmla="*/ 2147483647 h 584"/>
              <a:gd name="T28" fmla="*/ 2147483647 w 3112"/>
              <a:gd name="T29" fmla="*/ 2147483647 h 584"/>
              <a:gd name="T30" fmla="*/ 2147483647 w 3112"/>
              <a:gd name="T31" fmla="*/ 2147483647 h 584"/>
              <a:gd name="T32" fmla="*/ 2147483647 w 3112"/>
              <a:gd name="T33" fmla="*/ 2147483647 h 584"/>
              <a:gd name="T34" fmla="*/ 2147483647 w 3112"/>
              <a:gd name="T35" fmla="*/ 2147483647 h 584"/>
              <a:gd name="T36" fmla="*/ 2147483647 w 3112"/>
              <a:gd name="T37" fmla="*/ 2147483647 h 584"/>
              <a:gd name="T38" fmla="*/ 2147483647 w 3112"/>
              <a:gd name="T39" fmla="*/ 0 h 5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112" h="584">
                <a:moveTo>
                  <a:pt x="0" y="584"/>
                </a:moveTo>
                <a:lnTo>
                  <a:pt x="0" y="584"/>
                </a:lnTo>
                <a:lnTo>
                  <a:pt x="90" y="560"/>
                </a:lnTo>
                <a:lnTo>
                  <a:pt x="336" y="498"/>
                </a:lnTo>
                <a:lnTo>
                  <a:pt x="506" y="456"/>
                </a:lnTo>
                <a:lnTo>
                  <a:pt x="702" y="410"/>
                </a:lnTo>
                <a:lnTo>
                  <a:pt x="920" y="360"/>
                </a:lnTo>
                <a:lnTo>
                  <a:pt x="1154" y="306"/>
                </a:lnTo>
                <a:lnTo>
                  <a:pt x="1402" y="254"/>
                </a:lnTo>
                <a:lnTo>
                  <a:pt x="1656" y="202"/>
                </a:lnTo>
                <a:lnTo>
                  <a:pt x="1916" y="154"/>
                </a:lnTo>
                <a:lnTo>
                  <a:pt x="2174" y="108"/>
                </a:lnTo>
                <a:lnTo>
                  <a:pt x="2302" y="88"/>
                </a:lnTo>
                <a:lnTo>
                  <a:pt x="2426" y="68"/>
                </a:lnTo>
                <a:lnTo>
                  <a:pt x="2550" y="52"/>
                </a:lnTo>
                <a:lnTo>
                  <a:pt x="2670" y="36"/>
                </a:lnTo>
                <a:lnTo>
                  <a:pt x="2788" y="24"/>
                </a:lnTo>
                <a:lnTo>
                  <a:pt x="2900" y="14"/>
                </a:lnTo>
                <a:lnTo>
                  <a:pt x="3008" y="6"/>
                </a:lnTo>
                <a:lnTo>
                  <a:pt x="3112" y="0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 useBgFill="1">
        <p:nvSpPr>
          <p:cNvPr id="9" name="Freeform 10"/>
          <p:cNvSpPr>
            <a:spLocks/>
          </p:cNvSpPr>
          <p:nvPr/>
        </p:nvSpPr>
        <p:spPr bwMode="hidden">
          <a:xfrm>
            <a:off x="211138" y="4059238"/>
            <a:ext cx="8723312" cy="1328737"/>
          </a:xfrm>
          <a:custGeom>
            <a:avLst/>
            <a:gdLst>
              <a:gd name="T0" fmla="*/ 2147483647 w 8196"/>
              <a:gd name="T1" fmla="*/ 2147483647 h 1192"/>
              <a:gd name="T2" fmla="*/ 2147483647 w 8196"/>
              <a:gd name="T3" fmla="*/ 2147483647 h 1192"/>
              <a:gd name="T4" fmla="*/ 2147483647 w 8196"/>
              <a:gd name="T5" fmla="*/ 2147483647 h 1192"/>
              <a:gd name="T6" fmla="*/ 2147483647 w 8196"/>
              <a:gd name="T7" fmla="*/ 2147483647 h 1192"/>
              <a:gd name="T8" fmla="*/ 2147483647 w 8196"/>
              <a:gd name="T9" fmla="*/ 2147483647 h 1192"/>
              <a:gd name="T10" fmla="*/ 2147483647 w 8196"/>
              <a:gd name="T11" fmla="*/ 2147483647 h 1192"/>
              <a:gd name="T12" fmla="*/ 2147483647 w 8196"/>
              <a:gd name="T13" fmla="*/ 2147483647 h 1192"/>
              <a:gd name="T14" fmla="*/ 2147483647 w 8196"/>
              <a:gd name="T15" fmla="*/ 2147483647 h 1192"/>
              <a:gd name="T16" fmla="*/ 2147483647 w 8196"/>
              <a:gd name="T17" fmla="*/ 2147483647 h 1192"/>
              <a:gd name="T18" fmla="*/ 2147483647 w 8196"/>
              <a:gd name="T19" fmla="*/ 2147483647 h 1192"/>
              <a:gd name="T20" fmla="*/ 2147483647 w 8196"/>
              <a:gd name="T21" fmla="*/ 2147483647 h 1192"/>
              <a:gd name="T22" fmla="*/ 2147483647 w 8196"/>
              <a:gd name="T23" fmla="*/ 2147483647 h 1192"/>
              <a:gd name="T24" fmla="*/ 2147483647 w 8196"/>
              <a:gd name="T25" fmla="*/ 2147483647 h 1192"/>
              <a:gd name="T26" fmla="*/ 2147483647 w 8196"/>
              <a:gd name="T27" fmla="*/ 2147483647 h 1192"/>
              <a:gd name="T28" fmla="*/ 2147483647 w 8196"/>
              <a:gd name="T29" fmla="*/ 2147483647 h 1192"/>
              <a:gd name="T30" fmla="*/ 2147483647 w 8196"/>
              <a:gd name="T31" fmla="*/ 2147483647 h 1192"/>
              <a:gd name="T32" fmla="*/ 2147483647 w 8196"/>
              <a:gd name="T33" fmla="*/ 2147483647 h 1192"/>
              <a:gd name="T34" fmla="*/ 2147483647 w 8196"/>
              <a:gd name="T35" fmla="*/ 2147483647 h 1192"/>
              <a:gd name="T36" fmla="*/ 2147483647 w 8196"/>
              <a:gd name="T37" fmla="*/ 2147483647 h 1192"/>
              <a:gd name="T38" fmla="*/ 2147483647 w 8196"/>
              <a:gd name="T39" fmla="*/ 2147483647 h 1192"/>
              <a:gd name="T40" fmla="*/ 2147483647 w 8196"/>
              <a:gd name="T41" fmla="*/ 2147483647 h 1192"/>
              <a:gd name="T42" fmla="*/ 2147483647 w 8196"/>
              <a:gd name="T43" fmla="*/ 2147483647 h 1192"/>
              <a:gd name="T44" fmla="*/ 2147483647 w 8196"/>
              <a:gd name="T45" fmla="*/ 0 h 1192"/>
              <a:gd name="T46" fmla="*/ 2147483647 w 8196"/>
              <a:gd name="T47" fmla="*/ 2147483647 h 1192"/>
              <a:gd name="T48" fmla="*/ 2147483647 w 8196"/>
              <a:gd name="T49" fmla="*/ 2147483647 h 1192"/>
              <a:gd name="T50" fmla="*/ 2147483647 w 8196"/>
              <a:gd name="T51" fmla="*/ 2147483647 h 1192"/>
              <a:gd name="T52" fmla="*/ 2147483647 w 8196"/>
              <a:gd name="T53" fmla="*/ 2147483647 h 1192"/>
              <a:gd name="T54" fmla="*/ 2147483647 w 8196"/>
              <a:gd name="T55" fmla="*/ 2147483647 h 1192"/>
              <a:gd name="T56" fmla="*/ 2147483647 w 8196"/>
              <a:gd name="T57" fmla="*/ 2147483647 h 1192"/>
              <a:gd name="T58" fmla="*/ 2147483647 w 8196"/>
              <a:gd name="T59" fmla="*/ 2147483647 h 1192"/>
              <a:gd name="T60" fmla="*/ 2147483647 w 8196"/>
              <a:gd name="T61" fmla="*/ 2147483647 h 1192"/>
              <a:gd name="T62" fmla="*/ 0 w 8196"/>
              <a:gd name="T63" fmla="*/ 2147483647 h 1192"/>
              <a:gd name="T64" fmla="*/ 2147483647 w 8196"/>
              <a:gd name="T65" fmla="*/ 2147483647 h 1192"/>
              <a:gd name="T66" fmla="*/ 2147483647 w 8196"/>
              <a:gd name="T67" fmla="*/ 2147483647 h 1192"/>
              <a:gd name="T68" fmla="*/ 2147483647 w 8196"/>
              <a:gd name="T69" fmla="*/ 2147483647 h 1192"/>
              <a:gd name="T70" fmla="*/ 2147483647 w 8196"/>
              <a:gd name="T71" fmla="*/ 2147483647 h 119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196" h="1192">
                <a:moveTo>
                  <a:pt x="8192" y="512"/>
                </a:moveTo>
                <a:lnTo>
                  <a:pt x="8192" y="512"/>
                </a:lnTo>
                <a:lnTo>
                  <a:pt x="8116" y="542"/>
                </a:lnTo>
                <a:lnTo>
                  <a:pt x="8040" y="570"/>
                </a:lnTo>
                <a:lnTo>
                  <a:pt x="7960" y="596"/>
                </a:lnTo>
                <a:lnTo>
                  <a:pt x="7878" y="620"/>
                </a:lnTo>
                <a:lnTo>
                  <a:pt x="7794" y="644"/>
                </a:lnTo>
                <a:lnTo>
                  <a:pt x="7706" y="666"/>
                </a:lnTo>
                <a:lnTo>
                  <a:pt x="7616" y="684"/>
                </a:lnTo>
                <a:lnTo>
                  <a:pt x="7522" y="702"/>
                </a:lnTo>
                <a:lnTo>
                  <a:pt x="7424" y="718"/>
                </a:lnTo>
                <a:lnTo>
                  <a:pt x="7322" y="730"/>
                </a:lnTo>
                <a:lnTo>
                  <a:pt x="7216" y="742"/>
                </a:lnTo>
                <a:lnTo>
                  <a:pt x="7106" y="750"/>
                </a:lnTo>
                <a:lnTo>
                  <a:pt x="6992" y="758"/>
                </a:lnTo>
                <a:lnTo>
                  <a:pt x="6872" y="762"/>
                </a:lnTo>
                <a:lnTo>
                  <a:pt x="6748" y="762"/>
                </a:lnTo>
                <a:lnTo>
                  <a:pt x="6618" y="760"/>
                </a:lnTo>
                <a:lnTo>
                  <a:pt x="6482" y="756"/>
                </a:lnTo>
                <a:lnTo>
                  <a:pt x="6342" y="750"/>
                </a:lnTo>
                <a:lnTo>
                  <a:pt x="6196" y="740"/>
                </a:lnTo>
                <a:lnTo>
                  <a:pt x="6042" y="726"/>
                </a:lnTo>
                <a:lnTo>
                  <a:pt x="5882" y="710"/>
                </a:lnTo>
                <a:lnTo>
                  <a:pt x="5716" y="690"/>
                </a:lnTo>
                <a:lnTo>
                  <a:pt x="5544" y="668"/>
                </a:lnTo>
                <a:lnTo>
                  <a:pt x="5364" y="642"/>
                </a:lnTo>
                <a:lnTo>
                  <a:pt x="5176" y="612"/>
                </a:lnTo>
                <a:lnTo>
                  <a:pt x="4982" y="578"/>
                </a:lnTo>
                <a:lnTo>
                  <a:pt x="4778" y="540"/>
                </a:lnTo>
                <a:lnTo>
                  <a:pt x="4568" y="500"/>
                </a:lnTo>
                <a:lnTo>
                  <a:pt x="4348" y="454"/>
                </a:lnTo>
                <a:lnTo>
                  <a:pt x="4122" y="406"/>
                </a:lnTo>
                <a:lnTo>
                  <a:pt x="3886" y="354"/>
                </a:lnTo>
                <a:lnTo>
                  <a:pt x="3640" y="296"/>
                </a:lnTo>
                <a:lnTo>
                  <a:pt x="3396" y="240"/>
                </a:lnTo>
                <a:lnTo>
                  <a:pt x="3160" y="192"/>
                </a:lnTo>
                <a:lnTo>
                  <a:pt x="2934" y="148"/>
                </a:lnTo>
                <a:lnTo>
                  <a:pt x="2718" y="112"/>
                </a:lnTo>
                <a:lnTo>
                  <a:pt x="2512" y="82"/>
                </a:lnTo>
                <a:lnTo>
                  <a:pt x="2314" y="56"/>
                </a:lnTo>
                <a:lnTo>
                  <a:pt x="2126" y="36"/>
                </a:lnTo>
                <a:lnTo>
                  <a:pt x="1948" y="20"/>
                </a:lnTo>
                <a:lnTo>
                  <a:pt x="1776" y="10"/>
                </a:lnTo>
                <a:lnTo>
                  <a:pt x="1616" y="2"/>
                </a:lnTo>
                <a:lnTo>
                  <a:pt x="1462" y="0"/>
                </a:lnTo>
                <a:lnTo>
                  <a:pt x="1318" y="0"/>
                </a:lnTo>
                <a:lnTo>
                  <a:pt x="1182" y="4"/>
                </a:lnTo>
                <a:lnTo>
                  <a:pt x="1054" y="10"/>
                </a:lnTo>
                <a:lnTo>
                  <a:pt x="934" y="20"/>
                </a:lnTo>
                <a:lnTo>
                  <a:pt x="822" y="30"/>
                </a:lnTo>
                <a:lnTo>
                  <a:pt x="716" y="44"/>
                </a:lnTo>
                <a:lnTo>
                  <a:pt x="620" y="58"/>
                </a:lnTo>
                <a:lnTo>
                  <a:pt x="530" y="74"/>
                </a:lnTo>
                <a:lnTo>
                  <a:pt x="450" y="92"/>
                </a:lnTo>
                <a:lnTo>
                  <a:pt x="374" y="108"/>
                </a:lnTo>
                <a:lnTo>
                  <a:pt x="308" y="126"/>
                </a:lnTo>
                <a:lnTo>
                  <a:pt x="248" y="144"/>
                </a:lnTo>
                <a:lnTo>
                  <a:pt x="194" y="160"/>
                </a:lnTo>
                <a:lnTo>
                  <a:pt x="148" y="176"/>
                </a:lnTo>
                <a:lnTo>
                  <a:pt x="108" y="192"/>
                </a:lnTo>
                <a:lnTo>
                  <a:pt x="48" y="216"/>
                </a:lnTo>
                <a:lnTo>
                  <a:pt x="12" y="234"/>
                </a:lnTo>
                <a:lnTo>
                  <a:pt x="0" y="240"/>
                </a:lnTo>
                <a:lnTo>
                  <a:pt x="0" y="1192"/>
                </a:lnTo>
                <a:lnTo>
                  <a:pt x="8192" y="1192"/>
                </a:lnTo>
                <a:lnTo>
                  <a:pt x="8196" y="1186"/>
                </a:lnTo>
                <a:lnTo>
                  <a:pt x="8196" y="510"/>
                </a:lnTo>
                <a:lnTo>
                  <a:pt x="8192" y="512"/>
                </a:lnTo>
                <a:close/>
              </a:path>
            </a:pathLst>
          </a:cu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0032" y="2463560"/>
            <a:ext cx="7772400" cy="1524000"/>
          </a:xfrm>
        </p:spPr>
        <p:txBody>
          <a:bodyPr anchor="t">
            <a:normAutofit/>
          </a:bodyPr>
          <a:lstStyle>
            <a:lvl1pPr algn="ctr">
              <a:defRPr sz="44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67365" y="1437448"/>
            <a:ext cx="6417734" cy="939801"/>
          </a:xfrm>
        </p:spPr>
        <p:txBody>
          <a:bodyPr anchor="b"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0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167B7D-34EB-440E-924C-DB966C77C7A5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9337C5-B898-42B8-84DC-38B56FCF05E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5352000"/>
      </p:ext>
    </p:extLst>
  </p:cSld>
  <p:clrMapOvr>
    <a:masterClrMapping/>
  </p:clrMapOvr>
  <p:transition spd="slow">
    <p:wipe/>
  </p:transition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23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28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4400" y="3581400"/>
            <a:ext cx="3352800" cy="1905001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22" name="Title 21"/>
          <p:cNvSpPr>
            <a:spLocks noGrp="1"/>
          </p:cNvSpPr>
          <p:nvPr>
            <p:ph type="title"/>
          </p:nvPr>
        </p:nvSpPr>
        <p:spPr>
          <a:xfrm>
            <a:off x="914400" y="2286000"/>
            <a:ext cx="3352800" cy="1252728"/>
          </a:xfrm>
        </p:spPr>
        <p:txBody>
          <a:bodyPr anchor="b">
            <a:noAutofit/>
          </a:bodyPr>
          <a:lstStyle>
            <a:lvl1pPr algn="l">
              <a:defRPr sz="3200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51962" y="1828800"/>
            <a:ext cx="3904076" cy="3810000"/>
          </a:xfrm>
        </p:spPr>
        <p:txBody>
          <a:bodyPr anchor="ctr"/>
          <a:lstStyle>
            <a:lvl1pPr>
              <a:buClr>
                <a:schemeClr val="bg1"/>
              </a:buClr>
              <a:defRPr sz="2200">
                <a:solidFill>
                  <a:schemeClr val="tx2"/>
                </a:solidFill>
              </a:defRPr>
            </a:lvl1pPr>
            <a:lvl2pPr>
              <a:buClr>
                <a:schemeClr val="bg1"/>
              </a:buClr>
              <a:defRPr sz="2000">
                <a:solidFill>
                  <a:schemeClr val="tx2"/>
                </a:solidFill>
              </a:defRPr>
            </a:lvl2pPr>
            <a:lvl3pPr>
              <a:buClr>
                <a:schemeClr val="bg1"/>
              </a:buClr>
              <a:defRPr sz="1800">
                <a:solidFill>
                  <a:schemeClr val="tx2"/>
                </a:solidFill>
              </a:defRPr>
            </a:lvl3pPr>
            <a:lvl4pPr>
              <a:buClr>
                <a:schemeClr val="bg1"/>
              </a:buClr>
              <a:defRPr sz="1600">
                <a:solidFill>
                  <a:schemeClr val="tx2"/>
                </a:solidFill>
              </a:defRPr>
            </a:lvl4pPr>
            <a:lvl5pPr>
              <a:buClr>
                <a:schemeClr val="bg1"/>
              </a:buClr>
              <a:defRPr sz="1600">
                <a:solidFill>
                  <a:schemeClr val="tx2"/>
                </a:solidFill>
              </a:defRPr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0E0E062-534C-4F7D-93BF-B2BFDC67B26B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B359C0-0683-46F0-8D72-E432E96826E7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7297783"/>
      </p:ext>
    </p:extLst>
  </p:cSld>
  <p:clrMapOvr>
    <a:masterClrMapping/>
  </p:clrMapOvr>
  <p:transition spd="slow">
    <p:wipe/>
  </p:transition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8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74155" y="338667"/>
            <a:ext cx="3812645" cy="2429934"/>
          </a:xfrm>
        </p:spPr>
        <p:txBody>
          <a:bodyPr anchor="b">
            <a:normAutofit/>
          </a:bodyPr>
          <a:lstStyle>
            <a:lvl1pPr algn="l">
              <a:defRPr sz="2800" b="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868333" y="2785533"/>
            <a:ext cx="3818467" cy="2421467"/>
          </a:xfrm>
        </p:spPr>
        <p:txBody>
          <a:bodyPr>
            <a:normAutofit/>
          </a:bodyPr>
          <a:lstStyle>
            <a:lvl1pPr marL="0" indent="0">
              <a:buNone/>
              <a:defRPr sz="18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838200" y="1371600"/>
            <a:ext cx="3566160" cy="2926080"/>
          </a:xfrm>
          <a:prstGeom prst="roundRect">
            <a:avLst>
              <a:gd name="adj" fmla="val 3924"/>
            </a:avLst>
          </a:prstGeom>
          <a:solidFill>
            <a:schemeClr val="accent1"/>
          </a:solidFill>
          <a:ln>
            <a:noFill/>
          </a:ln>
          <a:effectLst>
            <a:reflection blurRad="12700" stA="30000" endPos="30000" dist="5000" dir="5400000" sy="-100000" algn="bl" rotWithShape="0"/>
          </a:effectLst>
          <a:scene3d>
            <a:camera prst="perspectiveContrastingLeftFacing" fov="600000">
              <a:rot lat="240000" lon="19799999" rev="0"/>
            </a:camera>
            <a:lightRig rig="threePt" dir="t">
              <a:rot lat="0" lon="0" rev="2700000"/>
            </a:lightRig>
          </a:scene3d>
          <a:sp3d>
            <a:bevelT w="44450" h="31750"/>
          </a:sp3d>
        </p:spPr>
        <p:txBody>
          <a:bodyPr rtlCol="0">
            <a:normAutofit/>
          </a:bodyPr>
          <a:lstStyle>
            <a:lvl1pPr marL="0" indent="0" algn="ctr">
              <a:buNone/>
              <a:defRPr sz="3200">
                <a:solidFill>
                  <a:schemeClr val="bg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C27636-638F-4751-96C3-96438874F2F7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CD76AC-0DEE-4CBB-A251-3CF24C3DC75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9178705"/>
      </p:ext>
    </p:extLst>
  </p:cSld>
  <p:clrMapOvr>
    <a:masterClrMapping/>
  </p:clrMapOvr>
  <p:transition spd="slow">
    <p:wipe/>
  </p:transition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ctr"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6042C2-2500-4196-92DE-2E23788A1B8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09C1BA-C6A4-43EB-AAF7-680D422C88C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6950234"/>
      </p:ext>
    </p:extLst>
  </p:cSld>
  <p:clrMapOvr>
    <a:masterClrMapping/>
  </p:clrMapOvr>
  <p:transition spd="slow">
    <p:wipe/>
  </p:transition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20"/>
          <p:cNvSpPr/>
          <p:nvPr/>
        </p:nvSpPr>
        <p:spPr bwMode="hidden"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14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9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1447800"/>
            <a:ext cx="2057400" cy="4487333"/>
          </a:xfrm>
        </p:spPr>
        <p:txBody>
          <a:bodyPr vert="eaVert"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447800"/>
            <a:ext cx="6019800" cy="4487334"/>
          </a:xfrm>
        </p:spPr>
        <p:txBody>
          <a:bodyPr vert="eaVert"/>
          <a:lstStyle>
            <a:lvl1pPr>
              <a:buClr>
                <a:schemeClr val="accent1"/>
              </a:buClr>
              <a:defRPr/>
            </a:lvl1pPr>
            <a:lvl2pPr>
              <a:buClr>
                <a:schemeClr val="accent1"/>
              </a:buClr>
              <a:defRPr/>
            </a:lvl2pPr>
            <a:lvl3pPr>
              <a:buClr>
                <a:schemeClr val="accent1"/>
              </a:buClr>
              <a:defRPr/>
            </a:lvl3pPr>
            <a:lvl4pPr>
              <a:buClr>
                <a:schemeClr val="accent1"/>
              </a:buClr>
              <a:defRPr/>
            </a:lvl4pPr>
            <a:lvl5pPr>
              <a:buClr>
                <a:schemeClr val="accent1"/>
              </a:buClr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6CDCF7-13FB-4B3F-A441-25394D659BA6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8EBC28-916C-4EC4-A72B-C60A8D483E4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2708671"/>
      </p:ext>
    </p:extLst>
  </p:cSld>
  <p:clrMapOvr>
    <a:masterClrMapping/>
  </p:clrMapOvr>
  <p:transition spd="slow">
    <p:wipe/>
  </p:transition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5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9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600200"/>
            <a:ext cx="7772400" cy="1780108"/>
          </a:xfrm>
        </p:spPr>
        <p:txBody>
          <a:bodyPr anchor="b">
            <a:normAutofit/>
          </a:bodyPr>
          <a:lstStyle>
            <a:lvl1pPr>
              <a:defRPr sz="440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556001"/>
            <a:ext cx="6400800" cy="1473200"/>
          </a:xfrm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82E328-32DD-4799-9BF7-0140C76A467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C41A3B-BF38-4FDE-9B78-38F770EF1152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6548037"/>
      </p:ext>
    </p:extLst>
  </p:cSld>
  <p:clrMapOvr>
    <a:masterClrMapping/>
  </p:clrMapOvr>
  <p:transition spd="slow">
    <p:wipe/>
  </p:transition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F243F51-98A4-455E-AA39-B4C3F9DAAEF3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BA33221-AC99-4029-975A-DB58881AFA3B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513815"/>
      </p:ext>
    </p:extLst>
  </p:cSld>
  <p:clrMapOvr>
    <a:masterClrMapping/>
  </p:clrMapOvr>
  <p:transition spd="slow">
    <p:wipe/>
  </p:transition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3"/>
          <p:cNvSpPr/>
          <p:nvPr/>
        </p:nvSpPr>
        <p:spPr>
          <a:xfrm>
            <a:off x="228600" y="228600"/>
            <a:ext cx="8696325" cy="4737100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Freeform 14"/>
          <p:cNvSpPr>
            <a:spLocks/>
          </p:cNvSpPr>
          <p:nvPr/>
        </p:nvSpPr>
        <p:spPr bwMode="hidden">
          <a:xfrm>
            <a:off x="6046788" y="4203700"/>
            <a:ext cx="2876550" cy="714375"/>
          </a:xfrm>
          <a:custGeom>
            <a:avLst/>
            <a:gdLst>
              <a:gd name="T0" fmla="*/ 2147483647 w 2706"/>
              <a:gd name="T1" fmla="*/ 0 h 640"/>
              <a:gd name="T2" fmla="*/ 2147483647 w 2706"/>
              <a:gd name="T3" fmla="*/ 0 h 640"/>
              <a:gd name="T4" fmla="*/ 2147483647 w 2706"/>
              <a:gd name="T5" fmla="*/ 2147483647 h 640"/>
              <a:gd name="T6" fmla="*/ 2147483647 w 2706"/>
              <a:gd name="T7" fmla="*/ 2147483647 h 640"/>
              <a:gd name="T8" fmla="*/ 2147483647 w 2706"/>
              <a:gd name="T9" fmla="*/ 2147483647 h 640"/>
              <a:gd name="T10" fmla="*/ 2147483647 w 2706"/>
              <a:gd name="T11" fmla="*/ 2147483647 h 640"/>
              <a:gd name="T12" fmla="*/ 2147483647 w 2706"/>
              <a:gd name="T13" fmla="*/ 2147483647 h 640"/>
              <a:gd name="T14" fmla="*/ 2147483647 w 2706"/>
              <a:gd name="T15" fmla="*/ 2147483647 h 640"/>
              <a:gd name="T16" fmla="*/ 2147483647 w 2706"/>
              <a:gd name="T17" fmla="*/ 2147483647 h 640"/>
              <a:gd name="T18" fmla="*/ 2147483647 w 2706"/>
              <a:gd name="T19" fmla="*/ 2147483647 h 640"/>
              <a:gd name="T20" fmla="*/ 2147483647 w 2706"/>
              <a:gd name="T21" fmla="*/ 2147483647 h 640"/>
              <a:gd name="T22" fmla="*/ 2147483647 w 2706"/>
              <a:gd name="T23" fmla="*/ 2147483647 h 640"/>
              <a:gd name="T24" fmla="*/ 2147483647 w 2706"/>
              <a:gd name="T25" fmla="*/ 2147483647 h 640"/>
              <a:gd name="T26" fmla="*/ 2147483647 w 2706"/>
              <a:gd name="T27" fmla="*/ 2147483647 h 640"/>
              <a:gd name="T28" fmla="*/ 2147483647 w 2706"/>
              <a:gd name="T29" fmla="*/ 2147483647 h 640"/>
              <a:gd name="T30" fmla="*/ 2147483647 w 2706"/>
              <a:gd name="T31" fmla="*/ 2147483647 h 640"/>
              <a:gd name="T32" fmla="*/ 2147483647 w 2706"/>
              <a:gd name="T33" fmla="*/ 2147483647 h 640"/>
              <a:gd name="T34" fmla="*/ 2147483647 w 2706"/>
              <a:gd name="T35" fmla="*/ 2147483647 h 640"/>
              <a:gd name="T36" fmla="*/ 0 w 2706"/>
              <a:gd name="T37" fmla="*/ 2147483647 h 640"/>
              <a:gd name="T38" fmla="*/ 0 w 2706"/>
              <a:gd name="T39" fmla="*/ 2147483647 h 640"/>
              <a:gd name="T40" fmla="*/ 2147483647 w 2706"/>
              <a:gd name="T41" fmla="*/ 2147483647 h 640"/>
              <a:gd name="T42" fmla="*/ 2147483647 w 2706"/>
              <a:gd name="T43" fmla="*/ 2147483647 h 640"/>
              <a:gd name="T44" fmla="*/ 2147483647 w 2706"/>
              <a:gd name="T45" fmla="*/ 2147483647 h 640"/>
              <a:gd name="T46" fmla="*/ 2147483647 w 2706"/>
              <a:gd name="T47" fmla="*/ 2147483647 h 640"/>
              <a:gd name="T48" fmla="*/ 2147483647 w 2706"/>
              <a:gd name="T49" fmla="*/ 2147483647 h 640"/>
              <a:gd name="T50" fmla="*/ 2147483647 w 2706"/>
              <a:gd name="T51" fmla="*/ 2147483647 h 640"/>
              <a:gd name="T52" fmla="*/ 2147483647 w 2706"/>
              <a:gd name="T53" fmla="*/ 2147483647 h 640"/>
              <a:gd name="T54" fmla="*/ 2147483647 w 2706"/>
              <a:gd name="T55" fmla="*/ 2147483647 h 640"/>
              <a:gd name="T56" fmla="*/ 2147483647 w 2706"/>
              <a:gd name="T57" fmla="*/ 2147483647 h 640"/>
              <a:gd name="T58" fmla="*/ 2147483647 w 2706"/>
              <a:gd name="T59" fmla="*/ 2147483647 h 640"/>
              <a:gd name="T60" fmla="*/ 2147483647 w 2706"/>
              <a:gd name="T61" fmla="*/ 2147483647 h 640"/>
              <a:gd name="T62" fmla="*/ 2147483647 w 2706"/>
              <a:gd name="T63" fmla="*/ 2147483647 h 640"/>
              <a:gd name="T64" fmla="*/ 2147483647 w 2706"/>
              <a:gd name="T65" fmla="*/ 2147483647 h 640"/>
              <a:gd name="T66" fmla="*/ 2147483647 w 2706"/>
              <a:gd name="T67" fmla="*/ 2147483647 h 640"/>
              <a:gd name="T68" fmla="*/ 2147483647 w 2706"/>
              <a:gd name="T69" fmla="*/ 2147483647 h 640"/>
              <a:gd name="T70" fmla="*/ 2147483647 w 2706"/>
              <a:gd name="T71" fmla="*/ 2147483647 h 640"/>
              <a:gd name="T72" fmla="*/ 2147483647 w 2706"/>
              <a:gd name="T73" fmla="*/ 2147483647 h 640"/>
              <a:gd name="T74" fmla="*/ 2147483647 w 2706"/>
              <a:gd name="T75" fmla="*/ 2147483647 h 640"/>
              <a:gd name="T76" fmla="*/ 2147483647 w 2706"/>
              <a:gd name="T77" fmla="*/ 2147483647 h 640"/>
              <a:gd name="T78" fmla="*/ 2147483647 w 2706"/>
              <a:gd name="T79" fmla="*/ 2147483647 h 640"/>
              <a:gd name="T80" fmla="*/ 2147483647 w 2706"/>
              <a:gd name="T81" fmla="*/ 2147483647 h 640"/>
              <a:gd name="T82" fmla="*/ 2147483647 w 2706"/>
              <a:gd name="T83" fmla="*/ 2147483647 h 640"/>
              <a:gd name="T84" fmla="*/ 2147483647 w 2706"/>
              <a:gd name="T85" fmla="*/ 2147483647 h 640"/>
              <a:gd name="T86" fmla="*/ 2147483647 w 2706"/>
              <a:gd name="T87" fmla="*/ 2147483647 h 640"/>
              <a:gd name="T88" fmla="*/ 2147483647 w 2706"/>
              <a:gd name="T89" fmla="*/ 2147483647 h 640"/>
              <a:gd name="T90" fmla="*/ 2147483647 w 2706"/>
              <a:gd name="T91" fmla="*/ 2147483647 h 640"/>
              <a:gd name="T92" fmla="*/ 2147483647 w 2706"/>
              <a:gd name="T93" fmla="*/ 2147483647 h 640"/>
              <a:gd name="T94" fmla="*/ 2147483647 w 2706"/>
              <a:gd name="T95" fmla="*/ 2147483647 h 640"/>
              <a:gd name="T96" fmla="*/ 2147483647 w 2706"/>
              <a:gd name="T97" fmla="*/ 2147483647 h 640"/>
              <a:gd name="T98" fmla="*/ 2147483647 w 2706"/>
              <a:gd name="T99" fmla="*/ 2147483647 h 640"/>
              <a:gd name="T100" fmla="*/ 2147483647 w 2706"/>
              <a:gd name="T101" fmla="*/ 2147483647 h 640"/>
              <a:gd name="T102" fmla="*/ 2147483647 w 2706"/>
              <a:gd name="T103" fmla="*/ 2147483647 h 640"/>
              <a:gd name="T104" fmla="*/ 2147483647 w 2706"/>
              <a:gd name="T105" fmla="*/ 2147483647 h 640"/>
              <a:gd name="T106" fmla="*/ 2147483647 w 2706"/>
              <a:gd name="T107" fmla="*/ 0 h 640"/>
              <a:gd name="T108" fmla="*/ 2147483647 w 2706"/>
              <a:gd name="T109" fmla="*/ 0 h 640"/>
              <a:gd name="T110" fmla="*/ 2147483647 w 2706"/>
              <a:gd name="T111" fmla="*/ 0 h 640"/>
              <a:gd name="T112" fmla="*/ 2147483647 w 2706"/>
              <a:gd name="T113" fmla="*/ 0 h 64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706" h="640">
                <a:moveTo>
                  <a:pt x="2700" y="0"/>
                </a:moveTo>
                <a:lnTo>
                  <a:pt x="2700" y="0"/>
                </a:lnTo>
                <a:lnTo>
                  <a:pt x="2586" y="18"/>
                </a:lnTo>
                <a:lnTo>
                  <a:pt x="2470" y="38"/>
                </a:lnTo>
                <a:lnTo>
                  <a:pt x="2352" y="60"/>
                </a:lnTo>
                <a:lnTo>
                  <a:pt x="2230" y="82"/>
                </a:lnTo>
                <a:lnTo>
                  <a:pt x="2106" y="108"/>
                </a:lnTo>
                <a:lnTo>
                  <a:pt x="1978" y="134"/>
                </a:lnTo>
                <a:lnTo>
                  <a:pt x="1848" y="164"/>
                </a:lnTo>
                <a:lnTo>
                  <a:pt x="1714" y="194"/>
                </a:lnTo>
                <a:lnTo>
                  <a:pt x="1472" y="252"/>
                </a:lnTo>
                <a:lnTo>
                  <a:pt x="1236" y="304"/>
                </a:lnTo>
                <a:lnTo>
                  <a:pt x="1010" y="352"/>
                </a:lnTo>
                <a:lnTo>
                  <a:pt x="792" y="398"/>
                </a:lnTo>
                <a:lnTo>
                  <a:pt x="584" y="438"/>
                </a:lnTo>
                <a:lnTo>
                  <a:pt x="382" y="474"/>
                </a:lnTo>
                <a:lnTo>
                  <a:pt x="188" y="508"/>
                </a:lnTo>
                <a:lnTo>
                  <a:pt x="0" y="538"/>
                </a:lnTo>
                <a:lnTo>
                  <a:pt x="130" y="556"/>
                </a:lnTo>
                <a:lnTo>
                  <a:pt x="254" y="572"/>
                </a:lnTo>
                <a:lnTo>
                  <a:pt x="374" y="586"/>
                </a:lnTo>
                <a:lnTo>
                  <a:pt x="492" y="598"/>
                </a:lnTo>
                <a:lnTo>
                  <a:pt x="606" y="610"/>
                </a:lnTo>
                <a:lnTo>
                  <a:pt x="716" y="618"/>
                </a:lnTo>
                <a:lnTo>
                  <a:pt x="822" y="626"/>
                </a:lnTo>
                <a:lnTo>
                  <a:pt x="926" y="632"/>
                </a:lnTo>
                <a:lnTo>
                  <a:pt x="1028" y="636"/>
                </a:lnTo>
                <a:lnTo>
                  <a:pt x="1126" y="638"/>
                </a:lnTo>
                <a:lnTo>
                  <a:pt x="1220" y="640"/>
                </a:lnTo>
                <a:lnTo>
                  <a:pt x="1312" y="640"/>
                </a:lnTo>
                <a:lnTo>
                  <a:pt x="1402" y="638"/>
                </a:lnTo>
                <a:lnTo>
                  <a:pt x="1490" y="636"/>
                </a:lnTo>
                <a:lnTo>
                  <a:pt x="1574" y="632"/>
                </a:lnTo>
                <a:lnTo>
                  <a:pt x="1656" y="626"/>
                </a:lnTo>
                <a:lnTo>
                  <a:pt x="1734" y="620"/>
                </a:lnTo>
                <a:lnTo>
                  <a:pt x="1812" y="612"/>
                </a:lnTo>
                <a:lnTo>
                  <a:pt x="1886" y="602"/>
                </a:lnTo>
                <a:lnTo>
                  <a:pt x="1960" y="592"/>
                </a:lnTo>
                <a:lnTo>
                  <a:pt x="2030" y="580"/>
                </a:lnTo>
                <a:lnTo>
                  <a:pt x="2100" y="568"/>
                </a:lnTo>
                <a:lnTo>
                  <a:pt x="2166" y="554"/>
                </a:lnTo>
                <a:lnTo>
                  <a:pt x="2232" y="540"/>
                </a:lnTo>
                <a:lnTo>
                  <a:pt x="2296" y="524"/>
                </a:lnTo>
                <a:lnTo>
                  <a:pt x="2358" y="508"/>
                </a:lnTo>
                <a:lnTo>
                  <a:pt x="2418" y="490"/>
                </a:lnTo>
                <a:lnTo>
                  <a:pt x="2478" y="472"/>
                </a:lnTo>
                <a:lnTo>
                  <a:pt x="2592" y="432"/>
                </a:lnTo>
                <a:lnTo>
                  <a:pt x="2702" y="390"/>
                </a:lnTo>
                <a:lnTo>
                  <a:pt x="2706" y="388"/>
                </a:lnTo>
                <a:lnTo>
                  <a:pt x="2706" y="0"/>
                </a:lnTo>
                <a:lnTo>
                  <a:pt x="2700" y="0"/>
                </a:lnTo>
                <a:close/>
              </a:path>
            </a:pathLst>
          </a:custGeom>
          <a:solidFill>
            <a:schemeClr val="bg2">
              <a:alpha val="2901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6" name="Freeform 18"/>
          <p:cNvSpPr>
            <a:spLocks/>
          </p:cNvSpPr>
          <p:nvPr/>
        </p:nvSpPr>
        <p:spPr bwMode="hidden">
          <a:xfrm>
            <a:off x="2619375" y="4075113"/>
            <a:ext cx="5545138" cy="850900"/>
          </a:xfrm>
          <a:custGeom>
            <a:avLst/>
            <a:gdLst>
              <a:gd name="T0" fmla="*/ 2147483647 w 5216"/>
              <a:gd name="T1" fmla="*/ 2147483647 h 762"/>
              <a:gd name="T2" fmla="*/ 2147483647 w 5216"/>
              <a:gd name="T3" fmla="*/ 2147483647 h 762"/>
              <a:gd name="T4" fmla="*/ 2147483647 w 5216"/>
              <a:gd name="T5" fmla="*/ 2147483647 h 762"/>
              <a:gd name="T6" fmla="*/ 2147483647 w 5216"/>
              <a:gd name="T7" fmla="*/ 2147483647 h 762"/>
              <a:gd name="T8" fmla="*/ 2147483647 w 5216"/>
              <a:gd name="T9" fmla="*/ 2147483647 h 762"/>
              <a:gd name="T10" fmla="*/ 2147483647 w 5216"/>
              <a:gd name="T11" fmla="*/ 2147483647 h 762"/>
              <a:gd name="T12" fmla="*/ 2147483647 w 5216"/>
              <a:gd name="T13" fmla="*/ 2147483647 h 762"/>
              <a:gd name="T14" fmla="*/ 2147483647 w 5216"/>
              <a:gd name="T15" fmla="*/ 2147483647 h 762"/>
              <a:gd name="T16" fmla="*/ 2147483647 w 5216"/>
              <a:gd name="T17" fmla="*/ 2147483647 h 762"/>
              <a:gd name="T18" fmla="*/ 2147483647 w 5216"/>
              <a:gd name="T19" fmla="*/ 2147483647 h 762"/>
              <a:gd name="T20" fmla="*/ 2147483647 w 5216"/>
              <a:gd name="T21" fmla="*/ 2147483647 h 762"/>
              <a:gd name="T22" fmla="*/ 2147483647 w 5216"/>
              <a:gd name="T23" fmla="*/ 2147483647 h 762"/>
              <a:gd name="T24" fmla="*/ 2147483647 w 5216"/>
              <a:gd name="T25" fmla="*/ 2147483647 h 762"/>
              <a:gd name="T26" fmla="*/ 2147483647 w 5216"/>
              <a:gd name="T27" fmla="*/ 0 h 762"/>
              <a:gd name="T28" fmla="*/ 2147483647 w 5216"/>
              <a:gd name="T29" fmla="*/ 2147483647 h 762"/>
              <a:gd name="T30" fmla="*/ 2147483647 w 5216"/>
              <a:gd name="T31" fmla="*/ 2147483647 h 762"/>
              <a:gd name="T32" fmla="*/ 0 w 5216"/>
              <a:gd name="T33" fmla="*/ 2147483647 h 762"/>
              <a:gd name="T34" fmla="*/ 2147483647 w 5216"/>
              <a:gd name="T35" fmla="*/ 2147483647 h 762"/>
              <a:gd name="T36" fmla="*/ 2147483647 w 5216"/>
              <a:gd name="T37" fmla="*/ 2147483647 h 762"/>
              <a:gd name="T38" fmla="*/ 2147483647 w 5216"/>
              <a:gd name="T39" fmla="*/ 2147483647 h 762"/>
              <a:gd name="T40" fmla="*/ 2147483647 w 5216"/>
              <a:gd name="T41" fmla="*/ 2147483647 h 762"/>
              <a:gd name="T42" fmla="*/ 2147483647 w 5216"/>
              <a:gd name="T43" fmla="*/ 2147483647 h 762"/>
              <a:gd name="T44" fmla="*/ 2147483647 w 5216"/>
              <a:gd name="T45" fmla="*/ 2147483647 h 762"/>
              <a:gd name="T46" fmla="*/ 2147483647 w 5216"/>
              <a:gd name="T47" fmla="*/ 2147483647 h 762"/>
              <a:gd name="T48" fmla="*/ 2147483647 w 5216"/>
              <a:gd name="T49" fmla="*/ 2147483647 h 762"/>
              <a:gd name="T50" fmla="*/ 2147483647 w 5216"/>
              <a:gd name="T51" fmla="*/ 2147483647 h 762"/>
              <a:gd name="T52" fmla="*/ 2147483647 w 5216"/>
              <a:gd name="T53" fmla="*/ 2147483647 h 762"/>
              <a:gd name="T54" fmla="*/ 2147483647 w 5216"/>
              <a:gd name="T55" fmla="*/ 2147483647 h 762"/>
              <a:gd name="T56" fmla="*/ 2147483647 w 5216"/>
              <a:gd name="T57" fmla="*/ 2147483647 h 762"/>
              <a:gd name="T58" fmla="*/ 2147483647 w 5216"/>
              <a:gd name="T59" fmla="*/ 2147483647 h 762"/>
              <a:gd name="T60" fmla="*/ 2147483647 w 5216"/>
              <a:gd name="T61" fmla="*/ 2147483647 h 762"/>
              <a:gd name="T62" fmla="*/ 2147483647 w 5216"/>
              <a:gd name="T63" fmla="*/ 2147483647 h 762"/>
              <a:gd name="T64" fmla="*/ 2147483647 w 5216"/>
              <a:gd name="T65" fmla="*/ 2147483647 h 762"/>
              <a:gd name="T66" fmla="*/ 2147483647 w 5216"/>
              <a:gd name="T67" fmla="*/ 2147483647 h 762"/>
              <a:gd name="T68" fmla="*/ 2147483647 w 5216"/>
              <a:gd name="T69" fmla="*/ 2147483647 h 762"/>
              <a:gd name="T70" fmla="*/ 2147483647 w 5216"/>
              <a:gd name="T71" fmla="*/ 2147483647 h 7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216" h="762">
                <a:moveTo>
                  <a:pt x="5216" y="714"/>
                </a:moveTo>
                <a:lnTo>
                  <a:pt x="5216" y="714"/>
                </a:lnTo>
                <a:lnTo>
                  <a:pt x="5102" y="700"/>
                </a:lnTo>
                <a:lnTo>
                  <a:pt x="4984" y="686"/>
                </a:lnTo>
                <a:lnTo>
                  <a:pt x="4738" y="652"/>
                </a:lnTo>
                <a:lnTo>
                  <a:pt x="4478" y="610"/>
                </a:lnTo>
                <a:lnTo>
                  <a:pt x="4204" y="564"/>
                </a:lnTo>
                <a:lnTo>
                  <a:pt x="3914" y="508"/>
                </a:lnTo>
                <a:lnTo>
                  <a:pt x="3608" y="446"/>
                </a:lnTo>
                <a:lnTo>
                  <a:pt x="3286" y="374"/>
                </a:lnTo>
                <a:lnTo>
                  <a:pt x="2946" y="296"/>
                </a:lnTo>
                <a:lnTo>
                  <a:pt x="2812" y="266"/>
                </a:lnTo>
                <a:lnTo>
                  <a:pt x="2682" y="236"/>
                </a:lnTo>
                <a:lnTo>
                  <a:pt x="2556" y="210"/>
                </a:lnTo>
                <a:lnTo>
                  <a:pt x="2430" y="184"/>
                </a:lnTo>
                <a:lnTo>
                  <a:pt x="2308" y="162"/>
                </a:lnTo>
                <a:lnTo>
                  <a:pt x="2190" y="140"/>
                </a:lnTo>
                <a:lnTo>
                  <a:pt x="2074" y="120"/>
                </a:lnTo>
                <a:lnTo>
                  <a:pt x="1960" y="102"/>
                </a:lnTo>
                <a:lnTo>
                  <a:pt x="1850" y="86"/>
                </a:lnTo>
                <a:lnTo>
                  <a:pt x="1740" y="72"/>
                </a:lnTo>
                <a:lnTo>
                  <a:pt x="1532" y="46"/>
                </a:lnTo>
                <a:lnTo>
                  <a:pt x="1334" y="28"/>
                </a:lnTo>
                <a:lnTo>
                  <a:pt x="1148" y="14"/>
                </a:lnTo>
                <a:lnTo>
                  <a:pt x="970" y="4"/>
                </a:lnTo>
                <a:lnTo>
                  <a:pt x="802" y="0"/>
                </a:lnTo>
                <a:lnTo>
                  <a:pt x="644" y="0"/>
                </a:lnTo>
                <a:lnTo>
                  <a:pt x="496" y="4"/>
                </a:lnTo>
                <a:lnTo>
                  <a:pt x="358" y="10"/>
                </a:lnTo>
                <a:lnTo>
                  <a:pt x="230" y="20"/>
                </a:lnTo>
                <a:lnTo>
                  <a:pt x="110" y="32"/>
                </a:lnTo>
                <a:lnTo>
                  <a:pt x="0" y="48"/>
                </a:lnTo>
                <a:lnTo>
                  <a:pt x="154" y="66"/>
                </a:lnTo>
                <a:lnTo>
                  <a:pt x="314" y="86"/>
                </a:lnTo>
                <a:lnTo>
                  <a:pt x="480" y="112"/>
                </a:lnTo>
                <a:lnTo>
                  <a:pt x="652" y="140"/>
                </a:lnTo>
                <a:lnTo>
                  <a:pt x="830" y="174"/>
                </a:lnTo>
                <a:lnTo>
                  <a:pt x="1014" y="210"/>
                </a:lnTo>
                <a:lnTo>
                  <a:pt x="1206" y="250"/>
                </a:lnTo>
                <a:lnTo>
                  <a:pt x="1402" y="296"/>
                </a:lnTo>
                <a:lnTo>
                  <a:pt x="1756" y="378"/>
                </a:lnTo>
                <a:lnTo>
                  <a:pt x="2092" y="450"/>
                </a:lnTo>
                <a:lnTo>
                  <a:pt x="2408" y="516"/>
                </a:lnTo>
                <a:lnTo>
                  <a:pt x="2562" y="544"/>
                </a:lnTo>
                <a:lnTo>
                  <a:pt x="2708" y="572"/>
                </a:lnTo>
                <a:lnTo>
                  <a:pt x="2852" y="598"/>
                </a:lnTo>
                <a:lnTo>
                  <a:pt x="2992" y="620"/>
                </a:lnTo>
                <a:lnTo>
                  <a:pt x="3128" y="642"/>
                </a:lnTo>
                <a:lnTo>
                  <a:pt x="3260" y="662"/>
                </a:lnTo>
                <a:lnTo>
                  <a:pt x="3388" y="678"/>
                </a:lnTo>
                <a:lnTo>
                  <a:pt x="3512" y="694"/>
                </a:lnTo>
                <a:lnTo>
                  <a:pt x="3632" y="708"/>
                </a:lnTo>
                <a:lnTo>
                  <a:pt x="3750" y="722"/>
                </a:lnTo>
                <a:lnTo>
                  <a:pt x="3864" y="732"/>
                </a:lnTo>
                <a:lnTo>
                  <a:pt x="3974" y="740"/>
                </a:lnTo>
                <a:lnTo>
                  <a:pt x="4080" y="748"/>
                </a:lnTo>
                <a:lnTo>
                  <a:pt x="4184" y="754"/>
                </a:lnTo>
                <a:lnTo>
                  <a:pt x="4286" y="758"/>
                </a:lnTo>
                <a:lnTo>
                  <a:pt x="4384" y="762"/>
                </a:lnTo>
                <a:lnTo>
                  <a:pt x="4478" y="762"/>
                </a:lnTo>
                <a:lnTo>
                  <a:pt x="4570" y="762"/>
                </a:lnTo>
                <a:lnTo>
                  <a:pt x="4660" y="760"/>
                </a:lnTo>
                <a:lnTo>
                  <a:pt x="4746" y="758"/>
                </a:lnTo>
                <a:lnTo>
                  <a:pt x="4830" y="754"/>
                </a:lnTo>
                <a:lnTo>
                  <a:pt x="4912" y="748"/>
                </a:lnTo>
                <a:lnTo>
                  <a:pt x="4992" y="740"/>
                </a:lnTo>
                <a:lnTo>
                  <a:pt x="5068" y="732"/>
                </a:lnTo>
                <a:lnTo>
                  <a:pt x="5144" y="724"/>
                </a:lnTo>
                <a:lnTo>
                  <a:pt x="5216" y="71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7" name="Freeform 22"/>
          <p:cNvSpPr>
            <a:spLocks/>
          </p:cNvSpPr>
          <p:nvPr/>
        </p:nvSpPr>
        <p:spPr bwMode="hidden">
          <a:xfrm>
            <a:off x="2828925" y="4087813"/>
            <a:ext cx="5467350" cy="774700"/>
          </a:xfrm>
          <a:custGeom>
            <a:avLst/>
            <a:gdLst>
              <a:gd name="T0" fmla="*/ 0 w 5144"/>
              <a:gd name="T1" fmla="*/ 2147483647 h 694"/>
              <a:gd name="T2" fmla="*/ 0 w 5144"/>
              <a:gd name="T3" fmla="*/ 2147483647 h 694"/>
              <a:gd name="T4" fmla="*/ 2147483647 w 5144"/>
              <a:gd name="T5" fmla="*/ 2147483647 h 694"/>
              <a:gd name="T6" fmla="*/ 2147483647 w 5144"/>
              <a:gd name="T7" fmla="*/ 2147483647 h 694"/>
              <a:gd name="T8" fmla="*/ 2147483647 w 5144"/>
              <a:gd name="T9" fmla="*/ 2147483647 h 694"/>
              <a:gd name="T10" fmla="*/ 2147483647 w 5144"/>
              <a:gd name="T11" fmla="*/ 2147483647 h 694"/>
              <a:gd name="T12" fmla="*/ 2147483647 w 5144"/>
              <a:gd name="T13" fmla="*/ 2147483647 h 694"/>
              <a:gd name="T14" fmla="*/ 2147483647 w 5144"/>
              <a:gd name="T15" fmla="*/ 2147483647 h 694"/>
              <a:gd name="T16" fmla="*/ 2147483647 w 5144"/>
              <a:gd name="T17" fmla="*/ 2147483647 h 694"/>
              <a:gd name="T18" fmla="*/ 2147483647 w 5144"/>
              <a:gd name="T19" fmla="*/ 2147483647 h 694"/>
              <a:gd name="T20" fmla="*/ 2147483647 w 5144"/>
              <a:gd name="T21" fmla="*/ 2147483647 h 694"/>
              <a:gd name="T22" fmla="*/ 2147483647 w 5144"/>
              <a:gd name="T23" fmla="*/ 2147483647 h 694"/>
              <a:gd name="T24" fmla="*/ 2147483647 w 5144"/>
              <a:gd name="T25" fmla="*/ 0 h 694"/>
              <a:gd name="T26" fmla="*/ 2147483647 w 5144"/>
              <a:gd name="T27" fmla="*/ 2147483647 h 694"/>
              <a:gd name="T28" fmla="*/ 2147483647 w 5144"/>
              <a:gd name="T29" fmla="*/ 2147483647 h 694"/>
              <a:gd name="T30" fmla="*/ 2147483647 w 5144"/>
              <a:gd name="T31" fmla="*/ 2147483647 h 694"/>
              <a:gd name="T32" fmla="*/ 2147483647 w 5144"/>
              <a:gd name="T33" fmla="*/ 2147483647 h 694"/>
              <a:gd name="T34" fmla="*/ 2147483647 w 5144"/>
              <a:gd name="T35" fmla="*/ 2147483647 h 694"/>
              <a:gd name="T36" fmla="*/ 2147483647 w 5144"/>
              <a:gd name="T37" fmla="*/ 2147483647 h 694"/>
              <a:gd name="T38" fmla="*/ 2147483647 w 5144"/>
              <a:gd name="T39" fmla="*/ 2147483647 h 694"/>
              <a:gd name="T40" fmla="*/ 2147483647 w 5144"/>
              <a:gd name="T41" fmla="*/ 2147483647 h 694"/>
              <a:gd name="T42" fmla="*/ 2147483647 w 5144"/>
              <a:gd name="T43" fmla="*/ 2147483647 h 694"/>
              <a:gd name="T44" fmla="*/ 2147483647 w 5144"/>
              <a:gd name="T45" fmla="*/ 2147483647 h 694"/>
              <a:gd name="T46" fmla="*/ 2147483647 w 5144"/>
              <a:gd name="T47" fmla="*/ 2147483647 h 694"/>
              <a:gd name="T48" fmla="*/ 2147483647 w 5144"/>
              <a:gd name="T49" fmla="*/ 2147483647 h 694"/>
              <a:gd name="T50" fmla="*/ 2147483647 w 5144"/>
              <a:gd name="T51" fmla="*/ 2147483647 h 694"/>
              <a:gd name="T52" fmla="*/ 2147483647 w 5144"/>
              <a:gd name="T53" fmla="*/ 2147483647 h 694"/>
              <a:gd name="T54" fmla="*/ 2147483647 w 5144"/>
              <a:gd name="T55" fmla="*/ 2147483647 h 694"/>
              <a:gd name="T56" fmla="*/ 2147483647 w 5144"/>
              <a:gd name="T57" fmla="*/ 2147483647 h 694"/>
              <a:gd name="T58" fmla="*/ 2147483647 w 5144"/>
              <a:gd name="T59" fmla="*/ 2147483647 h 694"/>
              <a:gd name="T60" fmla="*/ 2147483647 w 5144"/>
              <a:gd name="T61" fmla="*/ 2147483647 h 69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144" h="694">
                <a:moveTo>
                  <a:pt x="0" y="70"/>
                </a:moveTo>
                <a:lnTo>
                  <a:pt x="0" y="70"/>
                </a:lnTo>
                <a:lnTo>
                  <a:pt x="18" y="66"/>
                </a:lnTo>
                <a:lnTo>
                  <a:pt x="72" y="56"/>
                </a:lnTo>
                <a:lnTo>
                  <a:pt x="164" y="42"/>
                </a:lnTo>
                <a:lnTo>
                  <a:pt x="224" y="34"/>
                </a:lnTo>
                <a:lnTo>
                  <a:pt x="294" y="26"/>
                </a:lnTo>
                <a:lnTo>
                  <a:pt x="372" y="20"/>
                </a:lnTo>
                <a:lnTo>
                  <a:pt x="462" y="14"/>
                </a:lnTo>
                <a:lnTo>
                  <a:pt x="560" y="8"/>
                </a:lnTo>
                <a:lnTo>
                  <a:pt x="670" y="4"/>
                </a:lnTo>
                <a:lnTo>
                  <a:pt x="790" y="2"/>
                </a:lnTo>
                <a:lnTo>
                  <a:pt x="920" y="0"/>
                </a:lnTo>
                <a:lnTo>
                  <a:pt x="1060" y="2"/>
                </a:lnTo>
                <a:lnTo>
                  <a:pt x="1210" y="6"/>
                </a:lnTo>
                <a:lnTo>
                  <a:pt x="1372" y="14"/>
                </a:lnTo>
                <a:lnTo>
                  <a:pt x="1544" y="24"/>
                </a:lnTo>
                <a:lnTo>
                  <a:pt x="1726" y="40"/>
                </a:lnTo>
                <a:lnTo>
                  <a:pt x="1920" y="58"/>
                </a:lnTo>
                <a:lnTo>
                  <a:pt x="2126" y="80"/>
                </a:lnTo>
                <a:lnTo>
                  <a:pt x="2342" y="106"/>
                </a:lnTo>
                <a:lnTo>
                  <a:pt x="2570" y="138"/>
                </a:lnTo>
                <a:lnTo>
                  <a:pt x="2808" y="174"/>
                </a:lnTo>
                <a:lnTo>
                  <a:pt x="3058" y="216"/>
                </a:lnTo>
                <a:lnTo>
                  <a:pt x="3320" y="266"/>
                </a:lnTo>
                <a:lnTo>
                  <a:pt x="3594" y="320"/>
                </a:lnTo>
                <a:lnTo>
                  <a:pt x="3880" y="380"/>
                </a:lnTo>
                <a:lnTo>
                  <a:pt x="4178" y="448"/>
                </a:lnTo>
                <a:lnTo>
                  <a:pt x="4488" y="522"/>
                </a:lnTo>
                <a:lnTo>
                  <a:pt x="4810" y="604"/>
                </a:lnTo>
                <a:lnTo>
                  <a:pt x="5144" y="694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8" name="Freeform 26"/>
          <p:cNvSpPr>
            <a:spLocks/>
          </p:cNvSpPr>
          <p:nvPr/>
        </p:nvSpPr>
        <p:spPr bwMode="hidden">
          <a:xfrm>
            <a:off x="5610225" y="4073525"/>
            <a:ext cx="3306763" cy="652463"/>
          </a:xfrm>
          <a:custGeom>
            <a:avLst/>
            <a:gdLst>
              <a:gd name="T0" fmla="*/ 0 w 3112"/>
              <a:gd name="T1" fmla="*/ 2147483647 h 584"/>
              <a:gd name="T2" fmla="*/ 0 w 3112"/>
              <a:gd name="T3" fmla="*/ 2147483647 h 584"/>
              <a:gd name="T4" fmla="*/ 2147483647 w 3112"/>
              <a:gd name="T5" fmla="*/ 2147483647 h 584"/>
              <a:gd name="T6" fmla="*/ 2147483647 w 3112"/>
              <a:gd name="T7" fmla="*/ 2147483647 h 584"/>
              <a:gd name="T8" fmla="*/ 2147483647 w 3112"/>
              <a:gd name="T9" fmla="*/ 2147483647 h 584"/>
              <a:gd name="T10" fmla="*/ 2147483647 w 3112"/>
              <a:gd name="T11" fmla="*/ 2147483647 h 584"/>
              <a:gd name="T12" fmla="*/ 2147483647 w 3112"/>
              <a:gd name="T13" fmla="*/ 2147483647 h 584"/>
              <a:gd name="T14" fmla="*/ 2147483647 w 3112"/>
              <a:gd name="T15" fmla="*/ 2147483647 h 584"/>
              <a:gd name="T16" fmla="*/ 2147483647 w 3112"/>
              <a:gd name="T17" fmla="*/ 2147483647 h 584"/>
              <a:gd name="T18" fmla="*/ 2147483647 w 3112"/>
              <a:gd name="T19" fmla="*/ 2147483647 h 584"/>
              <a:gd name="T20" fmla="*/ 2147483647 w 3112"/>
              <a:gd name="T21" fmla="*/ 2147483647 h 584"/>
              <a:gd name="T22" fmla="*/ 2147483647 w 3112"/>
              <a:gd name="T23" fmla="*/ 2147483647 h 584"/>
              <a:gd name="T24" fmla="*/ 2147483647 w 3112"/>
              <a:gd name="T25" fmla="*/ 2147483647 h 584"/>
              <a:gd name="T26" fmla="*/ 2147483647 w 3112"/>
              <a:gd name="T27" fmla="*/ 2147483647 h 584"/>
              <a:gd name="T28" fmla="*/ 2147483647 w 3112"/>
              <a:gd name="T29" fmla="*/ 2147483647 h 584"/>
              <a:gd name="T30" fmla="*/ 2147483647 w 3112"/>
              <a:gd name="T31" fmla="*/ 2147483647 h 584"/>
              <a:gd name="T32" fmla="*/ 2147483647 w 3112"/>
              <a:gd name="T33" fmla="*/ 2147483647 h 584"/>
              <a:gd name="T34" fmla="*/ 2147483647 w 3112"/>
              <a:gd name="T35" fmla="*/ 2147483647 h 584"/>
              <a:gd name="T36" fmla="*/ 2147483647 w 3112"/>
              <a:gd name="T37" fmla="*/ 2147483647 h 584"/>
              <a:gd name="T38" fmla="*/ 2147483647 w 3112"/>
              <a:gd name="T39" fmla="*/ 0 h 5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112" h="584">
                <a:moveTo>
                  <a:pt x="0" y="584"/>
                </a:moveTo>
                <a:lnTo>
                  <a:pt x="0" y="584"/>
                </a:lnTo>
                <a:lnTo>
                  <a:pt x="90" y="560"/>
                </a:lnTo>
                <a:lnTo>
                  <a:pt x="336" y="498"/>
                </a:lnTo>
                <a:lnTo>
                  <a:pt x="506" y="456"/>
                </a:lnTo>
                <a:lnTo>
                  <a:pt x="702" y="410"/>
                </a:lnTo>
                <a:lnTo>
                  <a:pt x="920" y="360"/>
                </a:lnTo>
                <a:lnTo>
                  <a:pt x="1154" y="306"/>
                </a:lnTo>
                <a:lnTo>
                  <a:pt x="1402" y="254"/>
                </a:lnTo>
                <a:lnTo>
                  <a:pt x="1656" y="202"/>
                </a:lnTo>
                <a:lnTo>
                  <a:pt x="1916" y="154"/>
                </a:lnTo>
                <a:lnTo>
                  <a:pt x="2174" y="108"/>
                </a:lnTo>
                <a:lnTo>
                  <a:pt x="2302" y="88"/>
                </a:lnTo>
                <a:lnTo>
                  <a:pt x="2426" y="68"/>
                </a:lnTo>
                <a:lnTo>
                  <a:pt x="2550" y="52"/>
                </a:lnTo>
                <a:lnTo>
                  <a:pt x="2670" y="36"/>
                </a:lnTo>
                <a:lnTo>
                  <a:pt x="2788" y="24"/>
                </a:lnTo>
                <a:lnTo>
                  <a:pt x="2900" y="14"/>
                </a:lnTo>
                <a:lnTo>
                  <a:pt x="3008" y="6"/>
                </a:lnTo>
                <a:lnTo>
                  <a:pt x="3112" y="0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 useBgFill="1">
        <p:nvSpPr>
          <p:cNvPr id="9" name="Freeform 10"/>
          <p:cNvSpPr>
            <a:spLocks/>
          </p:cNvSpPr>
          <p:nvPr/>
        </p:nvSpPr>
        <p:spPr bwMode="hidden">
          <a:xfrm>
            <a:off x="211138" y="4059238"/>
            <a:ext cx="8723312" cy="1328737"/>
          </a:xfrm>
          <a:custGeom>
            <a:avLst/>
            <a:gdLst>
              <a:gd name="T0" fmla="*/ 2147483647 w 8196"/>
              <a:gd name="T1" fmla="*/ 2147483647 h 1192"/>
              <a:gd name="T2" fmla="*/ 2147483647 w 8196"/>
              <a:gd name="T3" fmla="*/ 2147483647 h 1192"/>
              <a:gd name="T4" fmla="*/ 2147483647 w 8196"/>
              <a:gd name="T5" fmla="*/ 2147483647 h 1192"/>
              <a:gd name="T6" fmla="*/ 2147483647 w 8196"/>
              <a:gd name="T7" fmla="*/ 2147483647 h 1192"/>
              <a:gd name="T8" fmla="*/ 2147483647 w 8196"/>
              <a:gd name="T9" fmla="*/ 2147483647 h 1192"/>
              <a:gd name="T10" fmla="*/ 2147483647 w 8196"/>
              <a:gd name="T11" fmla="*/ 2147483647 h 1192"/>
              <a:gd name="T12" fmla="*/ 2147483647 w 8196"/>
              <a:gd name="T13" fmla="*/ 2147483647 h 1192"/>
              <a:gd name="T14" fmla="*/ 2147483647 w 8196"/>
              <a:gd name="T15" fmla="*/ 2147483647 h 1192"/>
              <a:gd name="T16" fmla="*/ 2147483647 w 8196"/>
              <a:gd name="T17" fmla="*/ 2147483647 h 1192"/>
              <a:gd name="T18" fmla="*/ 2147483647 w 8196"/>
              <a:gd name="T19" fmla="*/ 2147483647 h 1192"/>
              <a:gd name="T20" fmla="*/ 2147483647 w 8196"/>
              <a:gd name="T21" fmla="*/ 2147483647 h 1192"/>
              <a:gd name="T22" fmla="*/ 2147483647 w 8196"/>
              <a:gd name="T23" fmla="*/ 2147483647 h 1192"/>
              <a:gd name="T24" fmla="*/ 2147483647 w 8196"/>
              <a:gd name="T25" fmla="*/ 2147483647 h 1192"/>
              <a:gd name="T26" fmla="*/ 2147483647 w 8196"/>
              <a:gd name="T27" fmla="*/ 2147483647 h 1192"/>
              <a:gd name="T28" fmla="*/ 2147483647 w 8196"/>
              <a:gd name="T29" fmla="*/ 2147483647 h 1192"/>
              <a:gd name="T30" fmla="*/ 2147483647 w 8196"/>
              <a:gd name="T31" fmla="*/ 2147483647 h 1192"/>
              <a:gd name="T32" fmla="*/ 2147483647 w 8196"/>
              <a:gd name="T33" fmla="*/ 2147483647 h 1192"/>
              <a:gd name="T34" fmla="*/ 2147483647 w 8196"/>
              <a:gd name="T35" fmla="*/ 2147483647 h 1192"/>
              <a:gd name="T36" fmla="*/ 2147483647 w 8196"/>
              <a:gd name="T37" fmla="*/ 2147483647 h 1192"/>
              <a:gd name="T38" fmla="*/ 2147483647 w 8196"/>
              <a:gd name="T39" fmla="*/ 2147483647 h 1192"/>
              <a:gd name="T40" fmla="*/ 2147483647 w 8196"/>
              <a:gd name="T41" fmla="*/ 2147483647 h 1192"/>
              <a:gd name="T42" fmla="*/ 2147483647 w 8196"/>
              <a:gd name="T43" fmla="*/ 2147483647 h 1192"/>
              <a:gd name="T44" fmla="*/ 2147483647 w 8196"/>
              <a:gd name="T45" fmla="*/ 0 h 1192"/>
              <a:gd name="T46" fmla="*/ 2147483647 w 8196"/>
              <a:gd name="T47" fmla="*/ 2147483647 h 1192"/>
              <a:gd name="T48" fmla="*/ 2147483647 w 8196"/>
              <a:gd name="T49" fmla="*/ 2147483647 h 1192"/>
              <a:gd name="T50" fmla="*/ 2147483647 w 8196"/>
              <a:gd name="T51" fmla="*/ 2147483647 h 1192"/>
              <a:gd name="T52" fmla="*/ 2147483647 w 8196"/>
              <a:gd name="T53" fmla="*/ 2147483647 h 1192"/>
              <a:gd name="T54" fmla="*/ 2147483647 w 8196"/>
              <a:gd name="T55" fmla="*/ 2147483647 h 1192"/>
              <a:gd name="T56" fmla="*/ 2147483647 w 8196"/>
              <a:gd name="T57" fmla="*/ 2147483647 h 1192"/>
              <a:gd name="T58" fmla="*/ 2147483647 w 8196"/>
              <a:gd name="T59" fmla="*/ 2147483647 h 1192"/>
              <a:gd name="T60" fmla="*/ 2147483647 w 8196"/>
              <a:gd name="T61" fmla="*/ 2147483647 h 1192"/>
              <a:gd name="T62" fmla="*/ 0 w 8196"/>
              <a:gd name="T63" fmla="*/ 2147483647 h 1192"/>
              <a:gd name="T64" fmla="*/ 2147483647 w 8196"/>
              <a:gd name="T65" fmla="*/ 2147483647 h 1192"/>
              <a:gd name="T66" fmla="*/ 2147483647 w 8196"/>
              <a:gd name="T67" fmla="*/ 2147483647 h 1192"/>
              <a:gd name="T68" fmla="*/ 2147483647 w 8196"/>
              <a:gd name="T69" fmla="*/ 2147483647 h 1192"/>
              <a:gd name="T70" fmla="*/ 2147483647 w 8196"/>
              <a:gd name="T71" fmla="*/ 2147483647 h 119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196" h="1192">
                <a:moveTo>
                  <a:pt x="8192" y="512"/>
                </a:moveTo>
                <a:lnTo>
                  <a:pt x="8192" y="512"/>
                </a:lnTo>
                <a:lnTo>
                  <a:pt x="8116" y="542"/>
                </a:lnTo>
                <a:lnTo>
                  <a:pt x="8040" y="570"/>
                </a:lnTo>
                <a:lnTo>
                  <a:pt x="7960" y="596"/>
                </a:lnTo>
                <a:lnTo>
                  <a:pt x="7878" y="620"/>
                </a:lnTo>
                <a:lnTo>
                  <a:pt x="7794" y="644"/>
                </a:lnTo>
                <a:lnTo>
                  <a:pt x="7706" y="666"/>
                </a:lnTo>
                <a:lnTo>
                  <a:pt x="7616" y="684"/>
                </a:lnTo>
                <a:lnTo>
                  <a:pt x="7522" y="702"/>
                </a:lnTo>
                <a:lnTo>
                  <a:pt x="7424" y="718"/>
                </a:lnTo>
                <a:lnTo>
                  <a:pt x="7322" y="730"/>
                </a:lnTo>
                <a:lnTo>
                  <a:pt x="7216" y="742"/>
                </a:lnTo>
                <a:lnTo>
                  <a:pt x="7106" y="750"/>
                </a:lnTo>
                <a:lnTo>
                  <a:pt x="6992" y="758"/>
                </a:lnTo>
                <a:lnTo>
                  <a:pt x="6872" y="762"/>
                </a:lnTo>
                <a:lnTo>
                  <a:pt x="6748" y="762"/>
                </a:lnTo>
                <a:lnTo>
                  <a:pt x="6618" y="760"/>
                </a:lnTo>
                <a:lnTo>
                  <a:pt x="6482" y="756"/>
                </a:lnTo>
                <a:lnTo>
                  <a:pt x="6342" y="750"/>
                </a:lnTo>
                <a:lnTo>
                  <a:pt x="6196" y="740"/>
                </a:lnTo>
                <a:lnTo>
                  <a:pt x="6042" y="726"/>
                </a:lnTo>
                <a:lnTo>
                  <a:pt x="5882" y="710"/>
                </a:lnTo>
                <a:lnTo>
                  <a:pt x="5716" y="690"/>
                </a:lnTo>
                <a:lnTo>
                  <a:pt x="5544" y="668"/>
                </a:lnTo>
                <a:lnTo>
                  <a:pt x="5364" y="642"/>
                </a:lnTo>
                <a:lnTo>
                  <a:pt x="5176" y="612"/>
                </a:lnTo>
                <a:lnTo>
                  <a:pt x="4982" y="578"/>
                </a:lnTo>
                <a:lnTo>
                  <a:pt x="4778" y="540"/>
                </a:lnTo>
                <a:lnTo>
                  <a:pt x="4568" y="500"/>
                </a:lnTo>
                <a:lnTo>
                  <a:pt x="4348" y="454"/>
                </a:lnTo>
                <a:lnTo>
                  <a:pt x="4122" y="406"/>
                </a:lnTo>
                <a:lnTo>
                  <a:pt x="3886" y="354"/>
                </a:lnTo>
                <a:lnTo>
                  <a:pt x="3640" y="296"/>
                </a:lnTo>
                <a:lnTo>
                  <a:pt x="3396" y="240"/>
                </a:lnTo>
                <a:lnTo>
                  <a:pt x="3160" y="192"/>
                </a:lnTo>
                <a:lnTo>
                  <a:pt x="2934" y="148"/>
                </a:lnTo>
                <a:lnTo>
                  <a:pt x="2718" y="112"/>
                </a:lnTo>
                <a:lnTo>
                  <a:pt x="2512" y="82"/>
                </a:lnTo>
                <a:lnTo>
                  <a:pt x="2314" y="56"/>
                </a:lnTo>
                <a:lnTo>
                  <a:pt x="2126" y="36"/>
                </a:lnTo>
                <a:lnTo>
                  <a:pt x="1948" y="20"/>
                </a:lnTo>
                <a:lnTo>
                  <a:pt x="1776" y="10"/>
                </a:lnTo>
                <a:lnTo>
                  <a:pt x="1616" y="2"/>
                </a:lnTo>
                <a:lnTo>
                  <a:pt x="1462" y="0"/>
                </a:lnTo>
                <a:lnTo>
                  <a:pt x="1318" y="0"/>
                </a:lnTo>
                <a:lnTo>
                  <a:pt x="1182" y="4"/>
                </a:lnTo>
                <a:lnTo>
                  <a:pt x="1054" y="10"/>
                </a:lnTo>
                <a:lnTo>
                  <a:pt x="934" y="20"/>
                </a:lnTo>
                <a:lnTo>
                  <a:pt x="822" y="30"/>
                </a:lnTo>
                <a:lnTo>
                  <a:pt x="716" y="44"/>
                </a:lnTo>
                <a:lnTo>
                  <a:pt x="620" y="58"/>
                </a:lnTo>
                <a:lnTo>
                  <a:pt x="530" y="74"/>
                </a:lnTo>
                <a:lnTo>
                  <a:pt x="450" y="92"/>
                </a:lnTo>
                <a:lnTo>
                  <a:pt x="374" y="108"/>
                </a:lnTo>
                <a:lnTo>
                  <a:pt x="308" y="126"/>
                </a:lnTo>
                <a:lnTo>
                  <a:pt x="248" y="144"/>
                </a:lnTo>
                <a:lnTo>
                  <a:pt x="194" y="160"/>
                </a:lnTo>
                <a:lnTo>
                  <a:pt x="148" y="176"/>
                </a:lnTo>
                <a:lnTo>
                  <a:pt x="108" y="192"/>
                </a:lnTo>
                <a:lnTo>
                  <a:pt x="48" y="216"/>
                </a:lnTo>
                <a:lnTo>
                  <a:pt x="12" y="234"/>
                </a:lnTo>
                <a:lnTo>
                  <a:pt x="0" y="240"/>
                </a:lnTo>
                <a:lnTo>
                  <a:pt x="0" y="1192"/>
                </a:lnTo>
                <a:lnTo>
                  <a:pt x="8192" y="1192"/>
                </a:lnTo>
                <a:lnTo>
                  <a:pt x="8196" y="1186"/>
                </a:lnTo>
                <a:lnTo>
                  <a:pt x="8196" y="510"/>
                </a:lnTo>
                <a:lnTo>
                  <a:pt x="8192" y="512"/>
                </a:lnTo>
                <a:close/>
              </a:path>
            </a:pathLst>
          </a:cu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0032" y="2463560"/>
            <a:ext cx="7772400" cy="1524000"/>
          </a:xfrm>
        </p:spPr>
        <p:txBody>
          <a:bodyPr anchor="t">
            <a:normAutofit/>
          </a:bodyPr>
          <a:lstStyle>
            <a:lvl1pPr algn="ctr">
              <a:defRPr sz="44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67365" y="1437448"/>
            <a:ext cx="6417734" cy="939801"/>
          </a:xfrm>
        </p:spPr>
        <p:txBody>
          <a:bodyPr anchor="b"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0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167B7D-34EB-440E-924C-DB966C77C7A5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9337C5-B898-42B8-84DC-38B56FCF05E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25005931"/>
      </p:ext>
    </p:extLst>
  </p:cSld>
  <p:clrMapOvr>
    <a:masterClrMapping/>
  </p:clrMapOvr>
  <p:transition spd="slow">
    <p:wipe/>
  </p:transition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3"/>
          </p:nvPr>
        </p:nvSpPr>
        <p:spPr>
          <a:xfrm>
            <a:off x="676655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/>
          </p:nvPr>
        </p:nvSpPr>
        <p:spPr>
          <a:xfrm>
            <a:off x="4645152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D01C5B-83C7-4DF8-A0CF-A89A2A224A24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7025EF-7642-46AC-AED1-50BA80D7E3E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94123927"/>
      </p:ext>
    </p:extLst>
  </p:cSld>
  <p:clrMapOvr>
    <a:masterClrMapping/>
  </p:clrMapOvr>
  <p:transition spd="slow">
    <p:wipe/>
  </p:transition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6656" y="2678114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77332" y="3429000"/>
            <a:ext cx="3820055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8200" y="2678113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 i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3429000"/>
            <a:ext cx="3822192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F14EFF-4400-44D7-AAA9-6D5F89E5B38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272ED1-DB4E-4DBF-B6CB-18608D5885D0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16026618"/>
      </p:ext>
    </p:extLst>
  </p:cSld>
  <p:clrMapOvr>
    <a:masterClrMapping/>
  </p:clrMapOvr>
  <p:transition spd="slow">
    <p:wipe/>
  </p:transition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553679-A0E6-4D31-96F2-05900D4DA2A0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5A842E-1DC1-4F0A-A3AA-DD19E0F878F8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964397"/>
      </p:ext>
    </p:extLst>
  </p:cSld>
  <p:clrMapOvr>
    <a:masterClrMapping/>
  </p:clrMapOvr>
  <p:transition spd="slow">
    <p:wipe/>
  </p:transition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3"/>
          </p:nvPr>
        </p:nvSpPr>
        <p:spPr>
          <a:xfrm>
            <a:off x="676655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/>
          </p:nvPr>
        </p:nvSpPr>
        <p:spPr>
          <a:xfrm>
            <a:off x="4645152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D01C5B-83C7-4DF8-A0CF-A89A2A224A24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7025EF-7642-46AC-AED1-50BA80D7E3E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692662"/>
      </p:ext>
    </p:extLst>
  </p:cSld>
  <p:clrMapOvr>
    <a:masterClrMapping/>
  </p:clrMapOvr>
  <p:transition spd="slow">
    <p:wipe/>
  </p:transition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1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3" name="Group 5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0325"/>
            <a:chOff x="-3905251" y="4294188"/>
            <a:chExt cx="13027839" cy="1892300"/>
          </a:xfrm>
        </p:grpSpPr>
        <p:sp>
          <p:nvSpPr>
            <p:cNvPr id="4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5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6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8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9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450B2E-A816-453F-A706-56F197FC9C5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0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912660-218F-46CD-9A6B-434C4D57688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430570"/>
      </p:ext>
    </p:extLst>
  </p:cSld>
  <p:clrMapOvr>
    <a:masterClrMapping/>
  </p:clrMapOvr>
  <p:transition spd="slow">
    <p:wipe/>
  </p:transition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23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28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4400" y="3581400"/>
            <a:ext cx="3352800" cy="1905001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22" name="Title 21"/>
          <p:cNvSpPr>
            <a:spLocks noGrp="1"/>
          </p:cNvSpPr>
          <p:nvPr>
            <p:ph type="title"/>
          </p:nvPr>
        </p:nvSpPr>
        <p:spPr>
          <a:xfrm>
            <a:off x="914400" y="2286000"/>
            <a:ext cx="3352800" cy="1252728"/>
          </a:xfrm>
        </p:spPr>
        <p:txBody>
          <a:bodyPr anchor="b">
            <a:noAutofit/>
          </a:bodyPr>
          <a:lstStyle>
            <a:lvl1pPr algn="l">
              <a:defRPr sz="3200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51962" y="1828800"/>
            <a:ext cx="3904076" cy="3810000"/>
          </a:xfrm>
        </p:spPr>
        <p:txBody>
          <a:bodyPr anchor="ctr"/>
          <a:lstStyle>
            <a:lvl1pPr>
              <a:buClr>
                <a:schemeClr val="bg1"/>
              </a:buClr>
              <a:defRPr sz="2200">
                <a:solidFill>
                  <a:schemeClr val="tx2"/>
                </a:solidFill>
              </a:defRPr>
            </a:lvl1pPr>
            <a:lvl2pPr>
              <a:buClr>
                <a:schemeClr val="bg1"/>
              </a:buClr>
              <a:defRPr sz="2000">
                <a:solidFill>
                  <a:schemeClr val="tx2"/>
                </a:solidFill>
              </a:defRPr>
            </a:lvl2pPr>
            <a:lvl3pPr>
              <a:buClr>
                <a:schemeClr val="bg1"/>
              </a:buClr>
              <a:defRPr sz="1800">
                <a:solidFill>
                  <a:schemeClr val="tx2"/>
                </a:solidFill>
              </a:defRPr>
            </a:lvl3pPr>
            <a:lvl4pPr>
              <a:buClr>
                <a:schemeClr val="bg1"/>
              </a:buClr>
              <a:defRPr sz="1600">
                <a:solidFill>
                  <a:schemeClr val="tx2"/>
                </a:solidFill>
              </a:defRPr>
            </a:lvl4pPr>
            <a:lvl5pPr>
              <a:buClr>
                <a:schemeClr val="bg1"/>
              </a:buClr>
              <a:defRPr sz="1600">
                <a:solidFill>
                  <a:schemeClr val="tx2"/>
                </a:solidFill>
              </a:defRPr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0E0E062-534C-4F7D-93BF-B2BFDC67B26B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B359C0-0683-46F0-8D72-E432E96826E7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933605"/>
      </p:ext>
    </p:extLst>
  </p:cSld>
  <p:clrMapOvr>
    <a:masterClrMapping/>
  </p:clrMapOvr>
  <p:transition spd="slow">
    <p:wipe/>
  </p:transition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8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74155" y="338667"/>
            <a:ext cx="3812645" cy="2429934"/>
          </a:xfrm>
        </p:spPr>
        <p:txBody>
          <a:bodyPr anchor="b">
            <a:normAutofit/>
          </a:bodyPr>
          <a:lstStyle>
            <a:lvl1pPr algn="l">
              <a:defRPr sz="2800" b="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868333" y="2785533"/>
            <a:ext cx="3818467" cy="2421467"/>
          </a:xfrm>
        </p:spPr>
        <p:txBody>
          <a:bodyPr>
            <a:normAutofit/>
          </a:bodyPr>
          <a:lstStyle>
            <a:lvl1pPr marL="0" indent="0">
              <a:buNone/>
              <a:defRPr sz="18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838200" y="1371600"/>
            <a:ext cx="3566160" cy="2926080"/>
          </a:xfrm>
          <a:prstGeom prst="roundRect">
            <a:avLst>
              <a:gd name="adj" fmla="val 3924"/>
            </a:avLst>
          </a:prstGeom>
          <a:solidFill>
            <a:schemeClr val="accent1"/>
          </a:solidFill>
          <a:ln>
            <a:noFill/>
          </a:ln>
          <a:effectLst>
            <a:reflection blurRad="12700" stA="30000" endPos="30000" dist="5000" dir="5400000" sy="-100000" algn="bl" rotWithShape="0"/>
          </a:effectLst>
          <a:scene3d>
            <a:camera prst="perspectiveContrastingLeftFacing" fov="600000">
              <a:rot lat="240000" lon="19799999" rev="0"/>
            </a:camera>
            <a:lightRig rig="threePt" dir="t">
              <a:rot lat="0" lon="0" rev="2700000"/>
            </a:lightRig>
          </a:scene3d>
          <a:sp3d>
            <a:bevelT w="44450" h="31750"/>
          </a:sp3d>
        </p:spPr>
        <p:txBody>
          <a:bodyPr rtlCol="0">
            <a:normAutofit/>
          </a:bodyPr>
          <a:lstStyle>
            <a:lvl1pPr marL="0" indent="0" algn="ctr">
              <a:buNone/>
              <a:defRPr sz="3200">
                <a:solidFill>
                  <a:schemeClr val="bg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C27636-638F-4751-96C3-96438874F2F7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CD76AC-0DEE-4CBB-A251-3CF24C3DC75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14440136"/>
      </p:ext>
    </p:extLst>
  </p:cSld>
  <p:clrMapOvr>
    <a:masterClrMapping/>
  </p:clrMapOvr>
  <p:transition spd="slow">
    <p:wipe/>
  </p:transition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ctr"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6042C2-2500-4196-92DE-2E23788A1B8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09C1BA-C6A4-43EB-AAF7-680D422C88C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3332327"/>
      </p:ext>
    </p:extLst>
  </p:cSld>
  <p:clrMapOvr>
    <a:masterClrMapping/>
  </p:clrMapOvr>
  <p:transition spd="slow">
    <p:wipe/>
  </p:transition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20"/>
          <p:cNvSpPr/>
          <p:nvPr/>
        </p:nvSpPr>
        <p:spPr bwMode="hidden"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14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9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1447800"/>
            <a:ext cx="2057400" cy="4487333"/>
          </a:xfrm>
        </p:spPr>
        <p:txBody>
          <a:bodyPr vert="eaVert"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447800"/>
            <a:ext cx="6019800" cy="4487334"/>
          </a:xfrm>
        </p:spPr>
        <p:txBody>
          <a:bodyPr vert="eaVert"/>
          <a:lstStyle>
            <a:lvl1pPr>
              <a:buClr>
                <a:schemeClr val="accent1"/>
              </a:buClr>
              <a:defRPr/>
            </a:lvl1pPr>
            <a:lvl2pPr>
              <a:buClr>
                <a:schemeClr val="accent1"/>
              </a:buClr>
              <a:defRPr/>
            </a:lvl2pPr>
            <a:lvl3pPr>
              <a:buClr>
                <a:schemeClr val="accent1"/>
              </a:buClr>
              <a:defRPr/>
            </a:lvl3pPr>
            <a:lvl4pPr>
              <a:buClr>
                <a:schemeClr val="accent1"/>
              </a:buClr>
              <a:defRPr/>
            </a:lvl4pPr>
            <a:lvl5pPr>
              <a:buClr>
                <a:schemeClr val="accent1"/>
              </a:buClr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6CDCF7-13FB-4B3F-A441-25394D659BA6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8EBC28-916C-4EC4-A72B-C60A8D483E4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8194135"/>
      </p:ext>
    </p:extLst>
  </p:cSld>
  <p:clrMapOvr>
    <a:masterClrMapping/>
  </p:clrMapOvr>
  <p:transition spd="slow">
    <p:wipe/>
  </p:transition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5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9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600200"/>
            <a:ext cx="7772400" cy="1780108"/>
          </a:xfrm>
        </p:spPr>
        <p:txBody>
          <a:bodyPr anchor="b">
            <a:normAutofit/>
          </a:bodyPr>
          <a:lstStyle>
            <a:lvl1pPr>
              <a:defRPr sz="440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556001"/>
            <a:ext cx="6400800" cy="1473200"/>
          </a:xfrm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82E328-32DD-4799-9BF7-0140C76A467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C41A3B-BF38-4FDE-9B78-38F770EF1152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50283474"/>
      </p:ext>
    </p:extLst>
  </p:cSld>
  <p:clrMapOvr>
    <a:masterClrMapping/>
  </p:clrMapOvr>
  <p:transition spd="slow">
    <p:wipe/>
  </p:transition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F243F51-98A4-455E-AA39-B4C3F9DAAEF3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BA33221-AC99-4029-975A-DB58881AFA3B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41178575"/>
      </p:ext>
    </p:extLst>
  </p:cSld>
  <p:clrMapOvr>
    <a:masterClrMapping/>
  </p:clrMapOvr>
  <p:transition spd="slow">
    <p:wipe/>
  </p:transition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3"/>
          <p:cNvSpPr/>
          <p:nvPr/>
        </p:nvSpPr>
        <p:spPr>
          <a:xfrm>
            <a:off x="228600" y="228600"/>
            <a:ext cx="8696325" cy="4737100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Freeform 14"/>
          <p:cNvSpPr>
            <a:spLocks/>
          </p:cNvSpPr>
          <p:nvPr/>
        </p:nvSpPr>
        <p:spPr bwMode="hidden">
          <a:xfrm>
            <a:off x="6046788" y="4203700"/>
            <a:ext cx="2876550" cy="714375"/>
          </a:xfrm>
          <a:custGeom>
            <a:avLst/>
            <a:gdLst>
              <a:gd name="T0" fmla="*/ 2147483647 w 2706"/>
              <a:gd name="T1" fmla="*/ 0 h 640"/>
              <a:gd name="T2" fmla="*/ 2147483647 w 2706"/>
              <a:gd name="T3" fmla="*/ 0 h 640"/>
              <a:gd name="T4" fmla="*/ 2147483647 w 2706"/>
              <a:gd name="T5" fmla="*/ 2147483647 h 640"/>
              <a:gd name="T6" fmla="*/ 2147483647 w 2706"/>
              <a:gd name="T7" fmla="*/ 2147483647 h 640"/>
              <a:gd name="T8" fmla="*/ 2147483647 w 2706"/>
              <a:gd name="T9" fmla="*/ 2147483647 h 640"/>
              <a:gd name="T10" fmla="*/ 2147483647 w 2706"/>
              <a:gd name="T11" fmla="*/ 2147483647 h 640"/>
              <a:gd name="T12" fmla="*/ 2147483647 w 2706"/>
              <a:gd name="T13" fmla="*/ 2147483647 h 640"/>
              <a:gd name="T14" fmla="*/ 2147483647 w 2706"/>
              <a:gd name="T15" fmla="*/ 2147483647 h 640"/>
              <a:gd name="T16" fmla="*/ 2147483647 w 2706"/>
              <a:gd name="T17" fmla="*/ 2147483647 h 640"/>
              <a:gd name="T18" fmla="*/ 2147483647 w 2706"/>
              <a:gd name="T19" fmla="*/ 2147483647 h 640"/>
              <a:gd name="T20" fmla="*/ 2147483647 w 2706"/>
              <a:gd name="T21" fmla="*/ 2147483647 h 640"/>
              <a:gd name="T22" fmla="*/ 2147483647 w 2706"/>
              <a:gd name="T23" fmla="*/ 2147483647 h 640"/>
              <a:gd name="T24" fmla="*/ 2147483647 w 2706"/>
              <a:gd name="T25" fmla="*/ 2147483647 h 640"/>
              <a:gd name="T26" fmla="*/ 2147483647 w 2706"/>
              <a:gd name="T27" fmla="*/ 2147483647 h 640"/>
              <a:gd name="T28" fmla="*/ 2147483647 w 2706"/>
              <a:gd name="T29" fmla="*/ 2147483647 h 640"/>
              <a:gd name="T30" fmla="*/ 2147483647 w 2706"/>
              <a:gd name="T31" fmla="*/ 2147483647 h 640"/>
              <a:gd name="T32" fmla="*/ 2147483647 w 2706"/>
              <a:gd name="T33" fmla="*/ 2147483647 h 640"/>
              <a:gd name="T34" fmla="*/ 2147483647 w 2706"/>
              <a:gd name="T35" fmla="*/ 2147483647 h 640"/>
              <a:gd name="T36" fmla="*/ 0 w 2706"/>
              <a:gd name="T37" fmla="*/ 2147483647 h 640"/>
              <a:gd name="T38" fmla="*/ 0 w 2706"/>
              <a:gd name="T39" fmla="*/ 2147483647 h 640"/>
              <a:gd name="T40" fmla="*/ 2147483647 w 2706"/>
              <a:gd name="T41" fmla="*/ 2147483647 h 640"/>
              <a:gd name="T42" fmla="*/ 2147483647 w 2706"/>
              <a:gd name="T43" fmla="*/ 2147483647 h 640"/>
              <a:gd name="T44" fmla="*/ 2147483647 w 2706"/>
              <a:gd name="T45" fmla="*/ 2147483647 h 640"/>
              <a:gd name="T46" fmla="*/ 2147483647 w 2706"/>
              <a:gd name="T47" fmla="*/ 2147483647 h 640"/>
              <a:gd name="T48" fmla="*/ 2147483647 w 2706"/>
              <a:gd name="T49" fmla="*/ 2147483647 h 640"/>
              <a:gd name="T50" fmla="*/ 2147483647 w 2706"/>
              <a:gd name="T51" fmla="*/ 2147483647 h 640"/>
              <a:gd name="T52" fmla="*/ 2147483647 w 2706"/>
              <a:gd name="T53" fmla="*/ 2147483647 h 640"/>
              <a:gd name="T54" fmla="*/ 2147483647 w 2706"/>
              <a:gd name="T55" fmla="*/ 2147483647 h 640"/>
              <a:gd name="T56" fmla="*/ 2147483647 w 2706"/>
              <a:gd name="T57" fmla="*/ 2147483647 h 640"/>
              <a:gd name="T58" fmla="*/ 2147483647 w 2706"/>
              <a:gd name="T59" fmla="*/ 2147483647 h 640"/>
              <a:gd name="T60" fmla="*/ 2147483647 w 2706"/>
              <a:gd name="T61" fmla="*/ 2147483647 h 640"/>
              <a:gd name="T62" fmla="*/ 2147483647 w 2706"/>
              <a:gd name="T63" fmla="*/ 2147483647 h 640"/>
              <a:gd name="T64" fmla="*/ 2147483647 w 2706"/>
              <a:gd name="T65" fmla="*/ 2147483647 h 640"/>
              <a:gd name="T66" fmla="*/ 2147483647 w 2706"/>
              <a:gd name="T67" fmla="*/ 2147483647 h 640"/>
              <a:gd name="T68" fmla="*/ 2147483647 w 2706"/>
              <a:gd name="T69" fmla="*/ 2147483647 h 640"/>
              <a:gd name="T70" fmla="*/ 2147483647 w 2706"/>
              <a:gd name="T71" fmla="*/ 2147483647 h 640"/>
              <a:gd name="T72" fmla="*/ 2147483647 w 2706"/>
              <a:gd name="T73" fmla="*/ 2147483647 h 640"/>
              <a:gd name="T74" fmla="*/ 2147483647 w 2706"/>
              <a:gd name="T75" fmla="*/ 2147483647 h 640"/>
              <a:gd name="T76" fmla="*/ 2147483647 w 2706"/>
              <a:gd name="T77" fmla="*/ 2147483647 h 640"/>
              <a:gd name="T78" fmla="*/ 2147483647 w 2706"/>
              <a:gd name="T79" fmla="*/ 2147483647 h 640"/>
              <a:gd name="T80" fmla="*/ 2147483647 w 2706"/>
              <a:gd name="T81" fmla="*/ 2147483647 h 640"/>
              <a:gd name="T82" fmla="*/ 2147483647 w 2706"/>
              <a:gd name="T83" fmla="*/ 2147483647 h 640"/>
              <a:gd name="T84" fmla="*/ 2147483647 w 2706"/>
              <a:gd name="T85" fmla="*/ 2147483647 h 640"/>
              <a:gd name="T86" fmla="*/ 2147483647 w 2706"/>
              <a:gd name="T87" fmla="*/ 2147483647 h 640"/>
              <a:gd name="T88" fmla="*/ 2147483647 w 2706"/>
              <a:gd name="T89" fmla="*/ 2147483647 h 640"/>
              <a:gd name="T90" fmla="*/ 2147483647 w 2706"/>
              <a:gd name="T91" fmla="*/ 2147483647 h 640"/>
              <a:gd name="T92" fmla="*/ 2147483647 w 2706"/>
              <a:gd name="T93" fmla="*/ 2147483647 h 640"/>
              <a:gd name="T94" fmla="*/ 2147483647 w 2706"/>
              <a:gd name="T95" fmla="*/ 2147483647 h 640"/>
              <a:gd name="T96" fmla="*/ 2147483647 w 2706"/>
              <a:gd name="T97" fmla="*/ 2147483647 h 640"/>
              <a:gd name="T98" fmla="*/ 2147483647 w 2706"/>
              <a:gd name="T99" fmla="*/ 2147483647 h 640"/>
              <a:gd name="T100" fmla="*/ 2147483647 w 2706"/>
              <a:gd name="T101" fmla="*/ 2147483647 h 640"/>
              <a:gd name="T102" fmla="*/ 2147483647 w 2706"/>
              <a:gd name="T103" fmla="*/ 2147483647 h 640"/>
              <a:gd name="T104" fmla="*/ 2147483647 w 2706"/>
              <a:gd name="T105" fmla="*/ 2147483647 h 640"/>
              <a:gd name="T106" fmla="*/ 2147483647 w 2706"/>
              <a:gd name="T107" fmla="*/ 0 h 640"/>
              <a:gd name="T108" fmla="*/ 2147483647 w 2706"/>
              <a:gd name="T109" fmla="*/ 0 h 640"/>
              <a:gd name="T110" fmla="*/ 2147483647 w 2706"/>
              <a:gd name="T111" fmla="*/ 0 h 640"/>
              <a:gd name="T112" fmla="*/ 2147483647 w 2706"/>
              <a:gd name="T113" fmla="*/ 0 h 64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706" h="640">
                <a:moveTo>
                  <a:pt x="2700" y="0"/>
                </a:moveTo>
                <a:lnTo>
                  <a:pt x="2700" y="0"/>
                </a:lnTo>
                <a:lnTo>
                  <a:pt x="2586" y="18"/>
                </a:lnTo>
                <a:lnTo>
                  <a:pt x="2470" y="38"/>
                </a:lnTo>
                <a:lnTo>
                  <a:pt x="2352" y="60"/>
                </a:lnTo>
                <a:lnTo>
                  <a:pt x="2230" y="82"/>
                </a:lnTo>
                <a:lnTo>
                  <a:pt x="2106" y="108"/>
                </a:lnTo>
                <a:lnTo>
                  <a:pt x="1978" y="134"/>
                </a:lnTo>
                <a:lnTo>
                  <a:pt x="1848" y="164"/>
                </a:lnTo>
                <a:lnTo>
                  <a:pt x="1714" y="194"/>
                </a:lnTo>
                <a:lnTo>
                  <a:pt x="1472" y="252"/>
                </a:lnTo>
                <a:lnTo>
                  <a:pt x="1236" y="304"/>
                </a:lnTo>
                <a:lnTo>
                  <a:pt x="1010" y="352"/>
                </a:lnTo>
                <a:lnTo>
                  <a:pt x="792" y="398"/>
                </a:lnTo>
                <a:lnTo>
                  <a:pt x="584" y="438"/>
                </a:lnTo>
                <a:lnTo>
                  <a:pt x="382" y="474"/>
                </a:lnTo>
                <a:lnTo>
                  <a:pt x="188" y="508"/>
                </a:lnTo>
                <a:lnTo>
                  <a:pt x="0" y="538"/>
                </a:lnTo>
                <a:lnTo>
                  <a:pt x="130" y="556"/>
                </a:lnTo>
                <a:lnTo>
                  <a:pt x="254" y="572"/>
                </a:lnTo>
                <a:lnTo>
                  <a:pt x="374" y="586"/>
                </a:lnTo>
                <a:lnTo>
                  <a:pt x="492" y="598"/>
                </a:lnTo>
                <a:lnTo>
                  <a:pt x="606" y="610"/>
                </a:lnTo>
                <a:lnTo>
                  <a:pt x="716" y="618"/>
                </a:lnTo>
                <a:lnTo>
                  <a:pt x="822" y="626"/>
                </a:lnTo>
                <a:lnTo>
                  <a:pt x="926" y="632"/>
                </a:lnTo>
                <a:lnTo>
                  <a:pt x="1028" y="636"/>
                </a:lnTo>
                <a:lnTo>
                  <a:pt x="1126" y="638"/>
                </a:lnTo>
                <a:lnTo>
                  <a:pt x="1220" y="640"/>
                </a:lnTo>
                <a:lnTo>
                  <a:pt x="1312" y="640"/>
                </a:lnTo>
                <a:lnTo>
                  <a:pt x="1402" y="638"/>
                </a:lnTo>
                <a:lnTo>
                  <a:pt x="1490" y="636"/>
                </a:lnTo>
                <a:lnTo>
                  <a:pt x="1574" y="632"/>
                </a:lnTo>
                <a:lnTo>
                  <a:pt x="1656" y="626"/>
                </a:lnTo>
                <a:lnTo>
                  <a:pt x="1734" y="620"/>
                </a:lnTo>
                <a:lnTo>
                  <a:pt x="1812" y="612"/>
                </a:lnTo>
                <a:lnTo>
                  <a:pt x="1886" y="602"/>
                </a:lnTo>
                <a:lnTo>
                  <a:pt x="1960" y="592"/>
                </a:lnTo>
                <a:lnTo>
                  <a:pt x="2030" y="580"/>
                </a:lnTo>
                <a:lnTo>
                  <a:pt x="2100" y="568"/>
                </a:lnTo>
                <a:lnTo>
                  <a:pt x="2166" y="554"/>
                </a:lnTo>
                <a:lnTo>
                  <a:pt x="2232" y="540"/>
                </a:lnTo>
                <a:lnTo>
                  <a:pt x="2296" y="524"/>
                </a:lnTo>
                <a:lnTo>
                  <a:pt x="2358" y="508"/>
                </a:lnTo>
                <a:lnTo>
                  <a:pt x="2418" y="490"/>
                </a:lnTo>
                <a:lnTo>
                  <a:pt x="2478" y="472"/>
                </a:lnTo>
                <a:lnTo>
                  <a:pt x="2592" y="432"/>
                </a:lnTo>
                <a:lnTo>
                  <a:pt x="2702" y="390"/>
                </a:lnTo>
                <a:lnTo>
                  <a:pt x="2706" y="388"/>
                </a:lnTo>
                <a:lnTo>
                  <a:pt x="2706" y="0"/>
                </a:lnTo>
                <a:lnTo>
                  <a:pt x="2700" y="0"/>
                </a:lnTo>
                <a:close/>
              </a:path>
            </a:pathLst>
          </a:custGeom>
          <a:solidFill>
            <a:schemeClr val="bg2">
              <a:alpha val="2901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6" name="Freeform 18"/>
          <p:cNvSpPr>
            <a:spLocks/>
          </p:cNvSpPr>
          <p:nvPr/>
        </p:nvSpPr>
        <p:spPr bwMode="hidden">
          <a:xfrm>
            <a:off x="2619375" y="4075113"/>
            <a:ext cx="5545138" cy="850900"/>
          </a:xfrm>
          <a:custGeom>
            <a:avLst/>
            <a:gdLst>
              <a:gd name="T0" fmla="*/ 2147483647 w 5216"/>
              <a:gd name="T1" fmla="*/ 2147483647 h 762"/>
              <a:gd name="T2" fmla="*/ 2147483647 w 5216"/>
              <a:gd name="T3" fmla="*/ 2147483647 h 762"/>
              <a:gd name="T4" fmla="*/ 2147483647 w 5216"/>
              <a:gd name="T5" fmla="*/ 2147483647 h 762"/>
              <a:gd name="T6" fmla="*/ 2147483647 w 5216"/>
              <a:gd name="T7" fmla="*/ 2147483647 h 762"/>
              <a:gd name="T8" fmla="*/ 2147483647 w 5216"/>
              <a:gd name="T9" fmla="*/ 2147483647 h 762"/>
              <a:gd name="T10" fmla="*/ 2147483647 w 5216"/>
              <a:gd name="T11" fmla="*/ 2147483647 h 762"/>
              <a:gd name="T12" fmla="*/ 2147483647 w 5216"/>
              <a:gd name="T13" fmla="*/ 2147483647 h 762"/>
              <a:gd name="T14" fmla="*/ 2147483647 w 5216"/>
              <a:gd name="T15" fmla="*/ 2147483647 h 762"/>
              <a:gd name="T16" fmla="*/ 2147483647 w 5216"/>
              <a:gd name="T17" fmla="*/ 2147483647 h 762"/>
              <a:gd name="T18" fmla="*/ 2147483647 w 5216"/>
              <a:gd name="T19" fmla="*/ 2147483647 h 762"/>
              <a:gd name="T20" fmla="*/ 2147483647 w 5216"/>
              <a:gd name="T21" fmla="*/ 2147483647 h 762"/>
              <a:gd name="T22" fmla="*/ 2147483647 w 5216"/>
              <a:gd name="T23" fmla="*/ 2147483647 h 762"/>
              <a:gd name="T24" fmla="*/ 2147483647 w 5216"/>
              <a:gd name="T25" fmla="*/ 2147483647 h 762"/>
              <a:gd name="T26" fmla="*/ 2147483647 w 5216"/>
              <a:gd name="T27" fmla="*/ 0 h 762"/>
              <a:gd name="T28" fmla="*/ 2147483647 w 5216"/>
              <a:gd name="T29" fmla="*/ 2147483647 h 762"/>
              <a:gd name="T30" fmla="*/ 2147483647 w 5216"/>
              <a:gd name="T31" fmla="*/ 2147483647 h 762"/>
              <a:gd name="T32" fmla="*/ 0 w 5216"/>
              <a:gd name="T33" fmla="*/ 2147483647 h 762"/>
              <a:gd name="T34" fmla="*/ 2147483647 w 5216"/>
              <a:gd name="T35" fmla="*/ 2147483647 h 762"/>
              <a:gd name="T36" fmla="*/ 2147483647 w 5216"/>
              <a:gd name="T37" fmla="*/ 2147483647 h 762"/>
              <a:gd name="T38" fmla="*/ 2147483647 w 5216"/>
              <a:gd name="T39" fmla="*/ 2147483647 h 762"/>
              <a:gd name="T40" fmla="*/ 2147483647 w 5216"/>
              <a:gd name="T41" fmla="*/ 2147483647 h 762"/>
              <a:gd name="T42" fmla="*/ 2147483647 w 5216"/>
              <a:gd name="T43" fmla="*/ 2147483647 h 762"/>
              <a:gd name="T44" fmla="*/ 2147483647 w 5216"/>
              <a:gd name="T45" fmla="*/ 2147483647 h 762"/>
              <a:gd name="T46" fmla="*/ 2147483647 w 5216"/>
              <a:gd name="T47" fmla="*/ 2147483647 h 762"/>
              <a:gd name="T48" fmla="*/ 2147483647 w 5216"/>
              <a:gd name="T49" fmla="*/ 2147483647 h 762"/>
              <a:gd name="T50" fmla="*/ 2147483647 w 5216"/>
              <a:gd name="T51" fmla="*/ 2147483647 h 762"/>
              <a:gd name="T52" fmla="*/ 2147483647 w 5216"/>
              <a:gd name="T53" fmla="*/ 2147483647 h 762"/>
              <a:gd name="T54" fmla="*/ 2147483647 w 5216"/>
              <a:gd name="T55" fmla="*/ 2147483647 h 762"/>
              <a:gd name="T56" fmla="*/ 2147483647 w 5216"/>
              <a:gd name="T57" fmla="*/ 2147483647 h 762"/>
              <a:gd name="T58" fmla="*/ 2147483647 w 5216"/>
              <a:gd name="T59" fmla="*/ 2147483647 h 762"/>
              <a:gd name="T60" fmla="*/ 2147483647 w 5216"/>
              <a:gd name="T61" fmla="*/ 2147483647 h 762"/>
              <a:gd name="T62" fmla="*/ 2147483647 w 5216"/>
              <a:gd name="T63" fmla="*/ 2147483647 h 762"/>
              <a:gd name="T64" fmla="*/ 2147483647 w 5216"/>
              <a:gd name="T65" fmla="*/ 2147483647 h 762"/>
              <a:gd name="T66" fmla="*/ 2147483647 w 5216"/>
              <a:gd name="T67" fmla="*/ 2147483647 h 762"/>
              <a:gd name="T68" fmla="*/ 2147483647 w 5216"/>
              <a:gd name="T69" fmla="*/ 2147483647 h 762"/>
              <a:gd name="T70" fmla="*/ 2147483647 w 5216"/>
              <a:gd name="T71" fmla="*/ 2147483647 h 7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216" h="762">
                <a:moveTo>
                  <a:pt x="5216" y="714"/>
                </a:moveTo>
                <a:lnTo>
                  <a:pt x="5216" y="714"/>
                </a:lnTo>
                <a:lnTo>
                  <a:pt x="5102" y="700"/>
                </a:lnTo>
                <a:lnTo>
                  <a:pt x="4984" y="686"/>
                </a:lnTo>
                <a:lnTo>
                  <a:pt x="4738" y="652"/>
                </a:lnTo>
                <a:lnTo>
                  <a:pt x="4478" y="610"/>
                </a:lnTo>
                <a:lnTo>
                  <a:pt x="4204" y="564"/>
                </a:lnTo>
                <a:lnTo>
                  <a:pt x="3914" y="508"/>
                </a:lnTo>
                <a:lnTo>
                  <a:pt x="3608" y="446"/>
                </a:lnTo>
                <a:lnTo>
                  <a:pt x="3286" y="374"/>
                </a:lnTo>
                <a:lnTo>
                  <a:pt x="2946" y="296"/>
                </a:lnTo>
                <a:lnTo>
                  <a:pt x="2812" y="266"/>
                </a:lnTo>
                <a:lnTo>
                  <a:pt x="2682" y="236"/>
                </a:lnTo>
                <a:lnTo>
                  <a:pt x="2556" y="210"/>
                </a:lnTo>
                <a:lnTo>
                  <a:pt x="2430" y="184"/>
                </a:lnTo>
                <a:lnTo>
                  <a:pt x="2308" y="162"/>
                </a:lnTo>
                <a:lnTo>
                  <a:pt x="2190" y="140"/>
                </a:lnTo>
                <a:lnTo>
                  <a:pt x="2074" y="120"/>
                </a:lnTo>
                <a:lnTo>
                  <a:pt x="1960" y="102"/>
                </a:lnTo>
                <a:lnTo>
                  <a:pt x="1850" y="86"/>
                </a:lnTo>
                <a:lnTo>
                  <a:pt x="1740" y="72"/>
                </a:lnTo>
                <a:lnTo>
                  <a:pt x="1532" y="46"/>
                </a:lnTo>
                <a:lnTo>
                  <a:pt x="1334" y="28"/>
                </a:lnTo>
                <a:lnTo>
                  <a:pt x="1148" y="14"/>
                </a:lnTo>
                <a:lnTo>
                  <a:pt x="970" y="4"/>
                </a:lnTo>
                <a:lnTo>
                  <a:pt x="802" y="0"/>
                </a:lnTo>
                <a:lnTo>
                  <a:pt x="644" y="0"/>
                </a:lnTo>
                <a:lnTo>
                  <a:pt x="496" y="4"/>
                </a:lnTo>
                <a:lnTo>
                  <a:pt x="358" y="10"/>
                </a:lnTo>
                <a:lnTo>
                  <a:pt x="230" y="20"/>
                </a:lnTo>
                <a:lnTo>
                  <a:pt x="110" y="32"/>
                </a:lnTo>
                <a:lnTo>
                  <a:pt x="0" y="48"/>
                </a:lnTo>
                <a:lnTo>
                  <a:pt x="154" y="66"/>
                </a:lnTo>
                <a:lnTo>
                  <a:pt x="314" y="86"/>
                </a:lnTo>
                <a:lnTo>
                  <a:pt x="480" y="112"/>
                </a:lnTo>
                <a:lnTo>
                  <a:pt x="652" y="140"/>
                </a:lnTo>
                <a:lnTo>
                  <a:pt x="830" y="174"/>
                </a:lnTo>
                <a:lnTo>
                  <a:pt x="1014" y="210"/>
                </a:lnTo>
                <a:lnTo>
                  <a:pt x="1206" y="250"/>
                </a:lnTo>
                <a:lnTo>
                  <a:pt x="1402" y="296"/>
                </a:lnTo>
                <a:lnTo>
                  <a:pt x="1756" y="378"/>
                </a:lnTo>
                <a:lnTo>
                  <a:pt x="2092" y="450"/>
                </a:lnTo>
                <a:lnTo>
                  <a:pt x="2408" y="516"/>
                </a:lnTo>
                <a:lnTo>
                  <a:pt x="2562" y="544"/>
                </a:lnTo>
                <a:lnTo>
                  <a:pt x="2708" y="572"/>
                </a:lnTo>
                <a:lnTo>
                  <a:pt x="2852" y="598"/>
                </a:lnTo>
                <a:lnTo>
                  <a:pt x="2992" y="620"/>
                </a:lnTo>
                <a:lnTo>
                  <a:pt x="3128" y="642"/>
                </a:lnTo>
                <a:lnTo>
                  <a:pt x="3260" y="662"/>
                </a:lnTo>
                <a:lnTo>
                  <a:pt x="3388" y="678"/>
                </a:lnTo>
                <a:lnTo>
                  <a:pt x="3512" y="694"/>
                </a:lnTo>
                <a:lnTo>
                  <a:pt x="3632" y="708"/>
                </a:lnTo>
                <a:lnTo>
                  <a:pt x="3750" y="722"/>
                </a:lnTo>
                <a:lnTo>
                  <a:pt x="3864" y="732"/>
                </a:lnTo>
                <a:lnTo>
                  <a:pt x="3974" y="740"/>
                </a:lnTo>
                <a:lnTo>
                  <a:pt x="4080" y="748"/>
                </a:lnTo>
                <a:lnTo>
                  <a:pt x="4184" y="754"/>
                </a:lnTo>
                <a:lnTo>
                  <a:pt x="4286" y="758"/>
                </a:lnTo>
                <a:lnTo>
                  <a:pt x="4384" y="762"/>
                </a:lnTo>
                <a:lnTo>
                  <a:pt x="4478" y="762"/>
                </a:lnTo>
                <a:lnTo>
                  <a:pt x="4570" y="762"/>
                </a:lnTo>
                <a:lnTo>
                  <a:pt x="4660" y="760"/>
                </a:lnTo>
                <a:lnTo>
                  <a:pt x="4746" y="758"/>
                </a:lnTo>
                <a:lnTo>
                  <a:pt x="4830" y="754"/>
                </a:lnTo>
                <a:lnTo>
                  <a:pt x="4912" y="748"/>
                </a:lnTo>
                <a:lnTo>
                  <a:pt x="4992" y="740"/>
                </a:lnTo>
                <a:lnTo>
                  <a:pt x="5068" y="732"/>
                </a:lnTo>
                <a:lnTo>
                  <a:pt x="5144" y="724"/>
                </a:lnTo>
                <a:lnTo>
                  <a:pt x="5216" y="71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7" name="Freeform 22"/>
          <p:cNvSpPr>
            <a:spLocks/>
          </p:cNvSpPr>
          <p:nvPr/>
        </p:nvSpPr>
        <p:spPr bwMode="hidden">
          <a:xfrm>
            <a:off x="2828925" y="4087813"/>
            <a:ext cx="5467350" cy="774700"/>
          </a:xfrm>
          <a:custGeom>
            <a:avLst/>
            <a:gdLst>
              <a:gd name="T0" fmla="*/ 0 w 5144"/>
              <a:gd name="T1" fmla="*/ 2147483647 h 694"/>
              <a:gd name="T2" fmla="*/ 0 w 5144"/>
              <a:gd name="T3" fmla="*/ 2147483647 h 694"/>
              <a:gd name="T4" fmla="*/ 2147483647 w 5144"/>
              <a:gd name="T5" fmla="*/ 2147483647 h 694"/>
              <a:gd name="T6" fmla="*/ 2147483647 w 5144"/>
              <a:gd name="T7" fmla="*/ 2147483647 h 694"/>
              <a:gd name="T8" fmla="*/ 2147483647 w 5144"/>
              <a:gd name="T9" fmla="*/ 2147483647 h 694"/>
              <a:gd name="T10" fmla="*/ 2147483647 w 5144"/>
              <a:gd name="T11" fmla="*/ 2147483647 h 694"/>
              <a:gd name="T12" fmla="*/ 2147483647 w 5144"/>
              <a:gd name="T13" fmla="*/ 2147483647 h 694"/>
              <a:gd name="T14" fmla="*/ 2147483647 w 5144"/>
              <a:gd name="T15" fmla="*/ 2147483647 h 694"/>
              <a:gd name="T16" fmla="*/ 2147483647 w 5144"/>
              <a:gd name="T17" fmla="*/ 2147483647 h 694"/>
              <a:gd name="T18" fmla="*/ 2147483647 w 5144"/>
              <a:gd name="T19" fmla="*/ 2147483647 h 694"/>
              <a:gd name="T20" fmla="*/ 2147483647 w 5144"/>
              <a:gd name="T21" fmla="*/ 2147483647 h 694"/>
              <a:gd name="T22" fmla="*/ 2147483647 w 5144"/>
              <a:gd name="T23" fmla="*/ 2147483647 h 694"/>
              <a:gd name="T24" fmla="*/ 2147483647 w 5144"/>
              <a:gd name="T25" fmla="*/ 0 h 694"/>
              <a:gd name="T26" fmla="*/ 2147483647 w 5144"/>
              <a:gd name="T27" fmla="*/ 2147483647 h 694"/>
              <a:gd name="T28" fmla="*/ 2147483647 w 5144"/>
              <a:gd name="T29" fmla="*/ 2147483647 h 694"/>
              <a:gd name="T30" fmla="*/ 2147483647 w 5144"/>
              <a:gd name="T31" fmla="*/ 2147483647 h 694"/>
              <a:gd name="T32" fmla="*/ 2147483647 w 5144"/>
              <a:gd name="T33" fmla="*/ 2147483647 h 694"/>
              <a:gd name="T34" fmla="*/ 2147483647 w 5144"/>
              <a:gd name="T35" fmla="*/ 2147483647 h 694"/>
              <a:gd name="T36" fmla="*/ 2147483647 w 5144"/>
              <a:gd name="T37" fmla="*/ 2147483647 h 694"/>
              <a:gd name="T38" fmla="*/ 2147483647 w 5144"/>
              <a:gd name="T39" fmla="*/ 2147483647 h 694"/>
              <a:gd name="T40" fmla="*/ 2147483647 w 5144"/>
              <a:gd name="T41" fmla="*/ 2147483647 h 694"/>
              <a:gd name="T42" fmla="*/ 2147483647 w 5144"/>
              <a:gd name="T43" fmla="*/ 2147483647 h 694"/>
              <a:gd name="T44" fmla="*/ 2147483647 w 5144"/>
              <a:gd name="T45" fmla="*/ 2147483647 h 694"/>
              <a:gd name="T46" fmla="*/ 2147483647 w 5144"/>
              <a:gd name="T47" fmla="*/ 2147483647 h 694"/>
              <a:gd name="T48" fmla="*/ 2147483647 w 5144"/>
              <a:gd name="T49" fmla="*/ 2147483647 h 694"/>
              <a:gd name="T50" fmla="*/ 2147483647 w 5144"/>
              <a:gd name="T51" fmla="*/ 2147483647 h 694"/>
              <a:gd name="T52" fmla="*/ 2147483647 w 5144"/>
              <a:gd name="T53" fmla="*/ 2147483647 h 694"/>
              <a:gd name="T54" fmla="*/ 2147483647 w 5144"/>
              <a:gd name="T55" fmla="*/ 2147483647 h 694"/>
              <a:gd name="T56" fmla="*/ 2147483647 w 5144"/>
              <a:gd name="T57" fmla="*/ 2147483647 h 694"/>
              <a:gd name="T58" fmla="*/ 2147483647 w 5144"/>
              <a:gd name="T59" fmla="*/ 2147483647 h 694"/>
              <a:gd name="T60" fmla="*/ 2147483647 w 5144"/>
              <a:gd name="T61" fmla="*/ 2147483647 h 69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144" h="694">
                <a:moveTo>
                  <a:pt x="0" y="70"/>
                </a:moveTo>
                <a:lnTo>
                  <a:pt x="0" y="70"/>
                </a:lnTo>
                <a:lnTo>
                  <a:pt x="18" y="66"/>
                </a:lnTo>
                <a:lnTo>
                  <a:pt x="72" y="56"/>
                </a:lnTo>
                <a:lnTo>
                  <a:pt x="164" y="42"/>
                </a:lnTo>
                <a:lnTo>
                  <a:pt x="224" y="34"/>
                </a:lnTo>
                <a:lnTo>
                  <a:pt x="294" y="26"/>
                </a:lnTo>
                <a:lnTo>
                  <a:pt x="372" y="20"/>
                </a:lnTo>
                <a:lnTo>
                  <a:pt x="462" y="14"/>
                </a:lnTo>
                <a:lnTo>
                  <a:pt x="560" y="8"/>
                </a:lnTo>
                <a:lnTo>
                  <a:pt x="670" y="4"/>
                </a:lnTo>
                <a:lnTo>
                  <a:pt x="790" y="2"/>
                </a:lnTo>
                <a:lnTo>
                  <a:pt x="920" y="0"/>
                </a:lnTo>
                <a:lnTo>
                  <a:pt x="1060" y="2"/>
                </a:lnTo>
                <a:lnTo>
                  <a:pt x="1210" y="6"/>
                </a:lnTo>
                <a:lnTo>
                  <a:pt x="1372" y="14"/>
                </a:lnTo>
                <a:lnTo>
                  <a:pt x="1544" y="24"/>
                </a:lnTo>
                <a:lnTo>
                  <a:pt x="1726" y="40"/>
                </a:lnTo>
                <a:lnTo>
                  <a:pt x="1920" y="58"/>
                </a:lnTo>
                <a:lnTo>
                  <a:pt x="2126" y="80"/>
                </a:lnTo>
                <a:lnTo>
                  <a:pt x="2342" y="106"/>
                </a:lnTo>
                <a:lnTo>
                  <a:pt x="2570" y="138"/>
                </a:lnTo>
                <a:lnTo>
                  <a:pt x="2808" y="174"/>
                </a:lnTo>
                <a:lnTo>
                  <a:pt x="3058" y="216"/>
                </a:lnTo>
                <a:lnTo>
                  <a:pt x="3320" y="266"/>
                </a:lnTo>
                <a:lnTo>
                  <a:pt x="3594" y="320"/>
                </a:lnTo>
                <a:lnTo>
                  <a:pt x="3880" y="380"/>
                </a:lnTo>
                <a:lnTo>
                  <a:pt x="4178" y="448"/>
                </a:lnTo>
                <a:lnTo>
                  <a:pt x="4488" y="522"/>
                </a:lnTo>
                <a:lnTo>
                  <a:pt x="4810" y="604"/>
                </a:lnTo>
                <a:lnTo>
                  <a:pt x="5144" y="694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8" name="Freeform 26"/>
          <p:cNvSpPr>
            <a:spLocks/>
          </p:cNvSpPr>
          <p:nvPr/>
        </p:nvSpPr>
        <p:spPr bwMode="hidden">
          <a:xfrm>
            <a:off x="5610225" y="4073525"/>
            <a:ext cx="3306763" cy="652463"/>
          </a:xfrm>
          <a:custGeom>
            <a:avLst/>
            <a:gdLst>
              <a:gd name="T0" fmla="*/ 0 w 3112"/>
              <a:gd name="T1" fmla="*/ 2147483647 h 584"/>
              <a:gd name="T2" fmla="*/ 0 w 3112"/>
              <a:gd name="T3" fmla="*/ 2147483647 h 584"/>
              <a:gd name="T4" fmla="*/ 2147483647 w 3112"/>
              <a:gd name="T5" fmla="*/ 2147483647 h 584"/>
              <a:gd name="T6" fmla="*/ 2147483647 w 3112"/>
              <a:gd name="T7" fmla="*/ 2147483647 h 584"/>
              <a:gd name="T8" fmla="*/ 2147483647 w 3112"/>
              <a:gd name="T9" fmla="*/ 2147483647 h 584"/>
              <a:gd name="T10" fmla="*/ 2147483647 w 3112"/>
              <a:gd name="T11" fmla="*/ 2147483647 h 584"/>
              <a:gd name="T12" fmla="*/ 2147483647 w 3112"/>
              <a:gd name="T13" fmla="*/ 2147483647 h 584"/>
              <a:gd name="T14" fmla="*/ 2147483647 w 3112"/>
              <a:gd name="T15" fmla="*/ 2147483647 h 584"/>
              <a:gd name="T16" fmla="*/ 2147483647 w 3112"/>
              <a:gd name="T17" fmla="*/ 2147483647 h 584"/>
              <a:gd name="T18" fmla="*/ 2147483647 w 3112"/>
              <a:gd name="T19" fmla="*/ 2147483647 h 584"/>
              <a:gd name="T20" fmla="*/ 2147483647 w 3112"/>
              <a:gd name="T21" fmla="*/ 2147483647 h 584"/>
              <a:gd name="T22" fmla="*/ 2147483647 w 3112"/>
              <a:gd name="T23" fmla="*/ 2147483647 h 584"/>
              <a:gd name="T24" fmla="*/ 2147483647 w 3112"/>
              <a:gd name="T25" fmla="*/ 2147483647 h 584"/>
              <a:gd name="T26" fmla="*/ 2147483647 w 3112"/>
              <a:gd name="T27" fmla="*/ 2147483647 h 584"/>
              <a:gd name="T28" fmla="*/ 2147483647 w 3112"/>
              <a:gd name="T29" fmla="*/ 2147483647 h 584"/>
              <a:gd name="T30" fmla="*/ 2147483647 w 3112"/>
              <a:gd name="T31" fmla="*/ 2147483647 h 584"/>
              <a:gd name="T32" fmla="*/ 2147483647 w 3112"/>
              <a:gd name="T33" fmla="*/ 2147483647 h 584"/>
              <a:gd name="T34" fmla="*/ 2147483647 w 3112"/>
              <a:gd name="T35" fmla="*/ 2147483647 h 584"/>
              <a:gd name="T36" fmla="*/ 2147483647 w 3112"/>
              <a:gd name="T37" fmla="*/ 2147483647 h 584"/>
              <a:gd name="T38" fmla="*/ 2147483647 w 3112"/>
              <a:gd name="T39" fmla="*/ 0 h 5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112" h="584">
                <a:moveTo>
                  <a:pt x="0" y="584"/>
                </a:moveTo>
                <a:lnTo>
                  <a:pt x="0" y="584"/>
                </a:lnTo>
                <a:lnTo>
                  <a:pt x="90" y="560"/>
                </a:lnTo>
                <a:lnTo>
                  <a:pt x="336" y="498"/>
                </a:lnTo>
                <a:lnTo>
                  <a:pt x="506" y="456"/>
                </a:lnTo>
                <a:lnTo>
                  <a:pt x="702" y="410"/>
                </a:lnTo>
                <a:lnTo>
                  <a:pt x="920" y="360"/>
                </a:lnTo>
                <a:lnTo>
                  <a:pt x="1154" y="306"/>
                </a:lnTo>
                <a:lnTo>
                  <a:pt x="1402" y="254"/>
                </a:lnTo>
                <a:lnTo>
                  <a:pt x="1656" y="202"/>
                </a:lnTo>
                <a:lnTo>
                  <a:pt x="1916" y="154"/>
                </a:lnTo>
                <a:lnTo>
                  <a:pt x="2174" y="108"/>
                </a:lnTo>
                <a:lnTo>
                  <a:pt x="2302" y="88"/>
                </a:lnTo>
                <a:lnTo>
                  <a:pt x="2426" y="68"/>
                </a:lnTo>
                <a:lnTo>
                  <a:pt x="2550" y="52"/>
                </a:lnTo>
                <a:lnTo>
                  <a:pt x="2670" y="36"/>
                </a:lnTo>
                <a:lnTo>
                  <a:pt x="2788" y="24"/>
                </a:lnTo>
                <a:lnTo>
                  <a:pt x="2900" y="14"/>
                </a:lnTo>
                <a:lnTo>
                  <a:pt x="3008" y="6"/>
                </a:lnTo>
                <a:lnTo>
                  <a:pt x="3112" y="0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 useBgFill="1">
        <p:nvSpPr>
          <p:cNvPr id="9" name="Freeform 10"/>
          <p:cNvSpPr>
            <a:spLocks/>
          </p:cNvSpPr>
          <p:nvPr/>
        </p:nvSpPr>
        <p:spPr bwMode="hidden">
          <a:xfrm>
            <a:off x="211138" y="4059238"/>
            <a:ext cx="8723312" cy="1328737"/>
          </a:xfrm>
          <a:custGeom>
            <a:avLst/>
            <a:gdLst>
              <a:gd name="T0" fmla="*/ 2147483647 w 8196"/>
              <a:gd name="T1" fmla="*/ 2147483647 h 1192"/>
              <a:gd name="T2" fmla="*/ 2147483647 w 8196"/>
              <a:gd name="T3" fmla="*/ 2147483647 h 1192"/>
              <a:gd name="T4" fmla="*/ 2147483647 w 8196"/>
              <a:gd name="T5" fmla="*/ 2147483647 h 1192"/>
              <a:gd name="T6" fmla="*/ 2147483647 w 8196"/>
              <a:gd name="T7" fmla="*/ 2147483647 h 1192"/>
              <a:gd name="T8" fmla="*/ 2147483647 w 8196"/>
              <a:gd name="T9" fmla="*/ 2147483647 h 1192"/>
              <a:gd name="T10" fmla="*/ 2147483647 w 8196"/>
              <a:gd name="T11" fmla="*/ 2147483647 h 1192"/>
              <a:gd name="T12" fmla="*/ 2147483647 w 8196"/>
              <a:gd name="T13" fmla="*/ 2147483647 h 1192"/>
              <a:gd name="T14" fmla="*/ 2147483647 w 8196"/>
              <a:gd name="T15" fmla="*/ 2147483647 h 1192"/>
              <a:gd name="T16" fmla="*/ 2147483647 w 8196"/>
              <a:gd name="T17" fmla="*/ 2147483647 h 1192"/>
              <a:gd name="T18" fmla="*/ 2147483647 w 8196"/>
              <a:gd name="T19" fmla="*/ 2147483647 h 1192"/>
              <a:gd name="T20" fmla="*/ 2147483647 w 8196"/>
              <a:gd name="T21" fmla="*/ 2147483647 h 1192"/>
              <a:gd name="T22" fmla="*/ 2147483647 w 8196"/>
              <a:gd name="T23" fmla="*/ 2147483647 h 1192"/>
              <a:gd name="T24" fmla="*/ 2147483647 w 8196"/>
              <a:gd name="T25" fmla="*/ 2147483647 h 1192"/>
              <a:gd name="T26" fmla="*/ 2147483647 w 8196"/>
              <a:gd name="T27" fmla="*/ 2147483647 h 1192"/>
              <a:gd name="T28" fmla="*/ 2147483647 w 8196"/>
              <a:gd name="T29" fmla="*/ 2147483647 h 1192"/>
              <a:gd name="T30" fmla="*/ 2147483647 w 8196"/>
              <a:gd name="T31" fmla="*/ 2147483647 h 1192"/>
              <a:gd name="T32" fmla="*/ 2147483647 w 8196"/>
              <a:gd name="T33" fmla="*/ 2147483647 h 1192"/>
              <a:gd name="T34" fmla="*/ 2147483647 w 8196"/>
              <a:gd name="T35" fmla="*/ 2147483647 h 1192"/>
              <a:gd name="T36" fmla="*/ 2147483647 w 8196"/>
              <a:gd name="T37" fmla="*/ 2147483647 h 1192"/>
              <a:gd name="T38" fmla="*/ 2147483647 w 8196"/>
              <a:gd name="T39" fmla="*/ 2147483647 h 1192"/>
              <a:gd name="T40" fmla="*/ 2147483647 w 8196"/>
              <a:gd name="T41" fmla="*/ 2147483647 h 1192"/>
              <a:gd name="T42" fmla="*/ 2147483647 w 8196"/>
              <a:gd name="T43" fmla="*/ 2147483647 h 1192"/>
              <a:gd name="T44" fmla="*/ 2147483647 w 8196"/>
              <a:gd name="T45" fmla="*/ 0 h 1192"/>
              <a:gd name="T46" fmla="*/ 2147483647 w 8196"/>
              <a:gd name="T47" fmla="*/ 2147483647 h 1192"/>
              <a:gd name="T48" fmla="*/ 2147483647 w 8196"/>
              <a:gd name="T49" fmla="*/ 2147483647 h 1192"/>
              <a:gd name="T50" fmla="*/ 2147483647 w 8196"/>
              <a:gd name="T51" fmla="*/ 2147483647 h 1192"/>
              <a:gd name="T52" fmla="*/ 2147483647 w 8196"/>
              <a:gd name="T53" fmla="*/ 2147483647 h 1192"/>
              <a:gd name="T54" fmla="*/ 2147483647 w 8196"/>
              <a:gd name="T55" fmla="*/ 2147483647 h 1192"/>
              <a:gd name="T56" fmla="*/ 2147483647 w 8196"/>
              <a:gd name="T57" fmla="*/ 2147483647 h 1192"/>
              <a:gd name="T58" fmla="*/ 2147483647 w 8196"/>
              <a:gd name="T59" fmla="*/ 2147483647 h 1192"/>
              <a:gd name="T60" fmla="*/ 2147483647 w 8196"/>
              <a:gd name="T61" fmla="*/ 2147483647 h 1192"/>
              <a:gd name="T62" fmla="*/ 0 w 8196"/>
              <a:gd name="T63" fmla="*/ 2147483647 h 1192"/>
              <a:gd name="T64" fmla="*/ 2147483647 w 8196"/>
              <a:gd name="T65" fmla="*/ 2147483647 h 1192"/>
              <a:gd name="T66" fmla="*/ 2147483647 w 8196"/>
              <a:gd name="T67" fmla="*/ 2147483647 h 1192"/>
              <a:gd name="T68" fmla="*/ 2147483647 w 8196"/>
              <a:gd name="T69" fmla="*/ 2147483647 h 1192"/>
              <a:gd name="T70" fmla="*/ 2147483647 w 8196"/>
              <a:gd name="T71" fmla="*/ 2147483647 h 119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196" h="1192">
                <a:moveTo>
                  <a:pt x="8192" y="512"/>
                </a:moveTo>
                <a:lnTo>
                  <a:pt x="8192" y="512"/>
                </a:lnTo>
                <a:lnTo>
                  <a:pt x="8116" y="542"/>
                </a:lnTo>
                <a:lnTo>
                  <a:pt x="8040" y="570"/>
                </a:lnTo>
                <a:lnTo>
                  <a:pt x="7960" y="596"/>
                </a:lnTo>
                <a:lnTo>
                  <a:pt x="7878" y="620"/>
                </a:lnTo>
                <a:lnTo>
                  <a:pt x="7794" y="644"/>
                </a:lnTo>
                <a:lnTo>
                  <a:pt x="7706" y="666"/>
                </a:lnTo>
                <a:lnTo>
                  <a:pt x="7616" y="684"/>
                </a:lnTo>
                <a:lnTo>
                  <a:pt x="7522" y="702"/>
                </a:lnTo>
                <a:lnTo>
                  <a:pt x="7424" y="718"/>
                </a:lnTo>
                <a:lnTo>
                  <a:pt x="7322" y="730"/>
                </a:lnTo>
                <a:lnTo>
                  <a:pt x="7216" y="742"/>
                </a:lnTo>
                <a:lnTo>
                  <a:pt x="7106" y="750"/>
                </a:lnTo>
                <a:lnTo>
                  <a:pt x="6992" y="758"/>
                </a:lnTo>
                <a:lnTo>
                  <a:pt x="6872" y="762"/>
                </a:lnTo>
                <a:lnTo>
                  <a:pt x="6748" y="762"/>
                </a:lnTo>
                <a:lnTo>
                  <a:pt x="6618" y="760"/>
                </a:lnTo>
                <a:lnTo>
                  <a:pt x="6482" y="756"/>
                </a:lnTo>
                <a:lnTo>
                  <a:pt x="6342" y="750"/>
                </a:lnTo>
                <a:lnTo>
                  <a:pt x="6196" y="740"/>
                </a:lnTo>
                <a:lnTo>
                  <a:pt x="6042" y="726"/>
                </a:lnTo>
                <a:lnTo>
                  <a:pt x="5882" y="710"/>
                </a:lnTo>
                <a:lnTo>
                  <a:pt x="5716" y="690"/>
                </a:lnTo>
                <a:lnTo>
                  <a:pt x="5544" y="668"/>
                </a:lnTo>
                <a:lnTo>
                  <a:pt x="5364" y="642"/>
                </a:lnTo>
                <a:lnTo>
                  <a:pt x="5176" y="612"/>
                </a:lnTo>
                <a:lnTo>
                  <a:pt x="4982" y="578"/>
                </a:lnTo>
                <a:lnTo>
                  <a:pt x="4778" y="540"/>
                </a:lnTo>
                <a:lnTo>
                  <a:pt x="4568" y="500"/>
                </a:lnTo>
                <a:lnTo>
                  <a:pt x="4348" y="454"/>
                </a:lnTo>
                <a:lnTo>
                  <a:pt x="4122" y="406"/>
                </a:lnTo>
                <a:lnTo>
                  <a:pt x="3886" y="354"/>
                </a:lnTo>
                <a:lnTo>
                  <a:pt x="3640" y="296"/>
                </a:lnTo>
                <a:lnTo>
                  <a:pt x="3396" y="240"/>
                </a:lnTo>
                <a:lnTo>
                  <a:pt x="3160" y="192"/>
                </a:lnTo>
                <a:lnTo>
                  <a:pt x="2934" y="148"/>
                </a:lnTo>
                <a:lnTo>
                  <a:pt x="2718" y="112"/>
                </a:lnTo>
                <a:lnTo>
                  <a:pt x="2512" y="82"/>
                </a:lnTo>
                <a:lnTo>
                  <a:pt x="2314" y="56"/>
                </a:lnTo>
                <a:lnTo>
                  <a:pt x="2126" y="36"/>
                </a:lnTo>
                <a:lnTo>
                  <a:pt x="1948" y="20"/>
                </a:lnTo>
                <a:lnTo>
                  <a:pt x="1776" y="10"/>
                </a:lnTo>
                <a:lnTo>
                  <a:pt x="1616" y="2"/>
                </a:lnTo>
                <a:lnTo>
                  <a:pt x="1462" y="0"/>
                </a:lnTo>
                <a:lnTo>
                  <a:pt x="1318" y="0"/>
                </a:lnTo>
                <a:lnTo>
                  <a:pt x="1182" y="4"/>
                </a:lnTo>
                <a:lnTo>
                  <a:pt x="1054" y="10"/>
                </a:lnTo>
                <a:lnTo>
                  <a:pt x="934" y="20"/>
                </a:lnTo>
                <a:lnTo>
                  <a:pt x="822" y="30"/>
                </a:lnTo>
                <a:lnTo>
                  <a:pt x="716" y="44"/>
                </a:lnTo>
                <a:lnTo>
                  <a:pt x="620" y="58"/>
                </a:lnTo>
                <a:lnTo>
                  <a:pt x="530" y="74"/>
                </a:lnTo>
                <a:lnTo>
                  <a:pt x="450" y="92"/>
                </a:lnTo>
                <a:lnTo>
                  <a:pt x="374" y="108"/>
                </a:lnTo>
                <a:lnTo>
                  <a:pt x="308" y="126"/>
                </a:lnTo>
                <a:lnTo>
                  <a:pt x="248" y="144"/>
                </a:lnTo>
                <a:lnTo>
                  <a:pt x="194" y="160"/>
                </a:lnTo>
                <a:lnTo>
                  <a:pt x="148" y="176"/>
                </a:lnTo>
                <a:lnTo>
                  <a:pt x="108" y="192"/>
                </a:lnTo>
                <a:lnTo>
                  <a:pt x="48" y="216"/>
                </a:lnTo>
                <a:lnTo>
                  <a:pt x="12" y="234"/>
                </a:lnTo>
                <a:lnTo>
                  <a:pt x="0" y="240"/>
                </a:lnTo>
                <a:lnTo>
                  <a:pt x="0" y="1192"/>
                </a:lnTo>
                <a:lnTo>
                  <a:pt x="8192" y="1192"/>
                </a:lnTo>
                <a:lnTo>
                  <a:pt x="8196" y="1186"/>
                </a:lnTo>
                <a:lnTo>
                  <a:pt x="8196" y="510"/>
                </a:lnTo>
                <a:lnTo>
                  <a:pt x="8192" y="512"/>
                </a:lnTo>
                <a:close/>
              </a:path>
            </a:pathLst>
          </a:cu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0032" y="2463560"/>
            <a:ext cx="7772400" cy="1524000"/>
          </a:xfrm>
        </p:spPr>
        <p:txBody>
          <a:bodyPr anchor="t">
            <a:normAutofit/>
          </a:bodyPr>
          <a:lstStyle>
            <a:lvl1pPr algn="ctr">
              <a:defRPr sz="44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67365" y="1437448"/>
            <a:ext cx="6417734" cy="939801"/>
          </a:xfrm>
        </p:spPr>
        <p:txBody>
          <a:bodyPr anchor="b"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0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167B7D-34EB-440E-924C-DB966C77C7A5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9337C5-B898-42B8-84DC-38B56FCF05E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6507223"/>
      </p:ext>
    </p:extLst>
  </p:cSld>
  <p:clrMapOvr>
    <a:masterClrMapping/>
  </p:clrMapOvr>
  <p:transition spd="slow">
    <p:wipe/>
  </p:transition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3"/>
          </p:nvPr>
        </p:nvSpPr>
        <p:spPr>
          <a:xfrm>
            <a:off x="676655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/>
          </p:nvPr>
        </p:nvSpPr>
        <p:spPr>
          <a:xfrm>
            <a:off x="4645152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D01C5B-83C7-4DF8-A0CF-A89A2A224A24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7025EF-7642-46AC-AED1-50BA80D7E3E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7043906"/>
      </p:ext>
    </p:extLst>
  </p:cSld>
  <p:clrMapOvr>
    <a:masterClrMapping/>
  </p:clrMapOvr>
  <p:transition spd="slow">
    <p:wipe/>
  </p:transition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6656" y="2678114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77332" y="3429000"/>
            <a:ext cx="3820055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8200" y="2678113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 i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3429000"/>
            <a:ext cx="3822192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F14EFF-4400-44D7-AAA9-6D5F89E5B38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272ED1-DB4E-4DBF-B6CB-18608D5885D0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9444121"/>
      </p:ext>
    </p:extLst>
  </p:cSld>
  <p:clrMapOvr>
    <a:masterClrMapping/>
  </p:clrMapOvr>
  <p:transition spd="slow">
    <p:wipe/>
  </p:transition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6656" y="2678114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77332" y="3429000"/>
            <a:ext cx="3820055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8200" y="2678113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 i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3429000"/>
            <a:ext cx="3822192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F14EFF-4400-44D7-AAA9-6D5F89E5B38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272ED1-DB4E-4DBF-B6CB-18608D5885D0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3989247"/>
      </p:ext>
    </p:extLst>
  </p:cSld>
  <p:clrMapOvr>
    <a:masterClrMapping/>
  </p:clrMapOvr>
  <p:transition spd="slow">
    <p:wipe/>
  </p:transition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553679-A0E6-4D31-96F2-05900D4DA2A0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5A842E-1DC1-4F0A-A3AA-DD19E0F878F8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1754344"/>
      </p:ext>
    </p:extLst>
  </p:cSld>
  <p:clrMapOvr>
    <a:masterClrMapping/>
  </p:clrMapOvr>
  <p:transition spd="slow">
    <p:wipe/>
  </p:transition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1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3" name="Group 5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0325"/>
            <a:chOff x="-3905251" y="4294188"/>
            <a:chExt cx="13027839" cy="1892300"/>
          </a:xfrm>
        </p:grpSpPr>
        <p:sp>
          <p:nvSpPr>
            <p:cNvPr id="4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5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6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8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9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450B2E-A816-453F-A706-56F197FC9C5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0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912660-218F-46CD-9A6B-434C4D57688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05640087"/>
      </p:ext>
    </p:extLst>
  </p:cSld>
  <p:clrMapOvr>
    <a:masterClrMapping/>
  </p:clrMapOvr>
  <p:transition spd="slow">
    <p:wipe/>
  </p:transition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23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28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4400" y="3581400"/>
            <a:ext cx="3352800" cy="1905001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22" name="Title 21"/>
          <p:cNvSpPr>
            <a:spLocks noGrp="1"/>
          </p:cNvSpPr>
          <p:nvPr>
            <p:ph type="title"/>
          </p:nvPr>
        </p:nvSpPr>
        <p:spPr>
          <a:xfrm>
            <a:off x="914400" y="2286000"/>
            <a:ext cx="3352800" cy="1252728"/>
          </a:xfrm>
        </p:spPr>
        <p:txBody>
          <a:bodyPr anchor="b">
            <a:noAutofit/>
          </a:bodyPr>
          <a:lstStyle>
            <a:lvl1pPr algn="l">
              <a:defRPr sz="3200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51962" y="1828800"/>
            <a:ext cx="3904076" cy="3810000"/>
          </a:xfrm>
        </p:spPr>
        <p:txBody>
          <a:bodyPr anchor="ctr"/>
          <a:lstStyle>
            <a:lvl1pPr>
              <a:buClr>
                <a:schemeClr val="bg1"/>
              </a:buClr>
              <a:defRPr sz="2200">
                <a:solidFill>
                  <a:schemeClr val="tx2"/>
                </a:solidFill>
              </a:defRPr>
            </a:lvl1pPr>
            <a:lvl2pPr>
              <a:buClr>
                <a:schemeClr val="bg1"/>
              </a:buClr>
              <a:defRPr sz="2000">
                <a:solidFill>
                  <a:schemeClr val="tx2"/>
                </a:solidFill>
              </a:defRPr>
            </a:lvl2pPr>
            <a:lvl3pPr>
              <a:buClr>
                <a:schemeClr val="bg1"/>
              </a:buClr>
              <a:defRPr sz="1800">
                <a:solidFill>
                  <a:schemeClr val="tx2"/>
                </a:solidFill>
              </a:defRPr>
            </a:lvl3pPr>
            <a:lvl4pPr>
              <a:buClr>
                <a:schemeClr val="bg1"/>
              </a:buClr>
              <a:defRPr sz="1600">
                <a:solidFill>
                  <a:schemeClr val="tx2"/>
                </a:solidFill>
              </a:defRPr>
            </a:lvl4pPr>
            <a:lvl5pPr>
              <a:buClr>
                <a:schemeClr val="bg1"/>
              </a:buClr>
              <a:defRPr sz="1600">
                <a:solidFill>
                  <a:schemeClr val="tx2"/>
                </a:solidFill>
              </a:defRPr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0E0E062-534C-4F7D-93BF-B2BFDC67B26B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B359C0-0683-46F0-8D72-E432E96826E7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8518141"/>
      </p:ext>
    </p:extLst>
  </p:cSld>
  <p:clrMapOvr>
    <a:masterClrMapping/>
  </p:clrMapOvr>
  <p:transition spd="slow">
    <p:wipe/>
  </p:transition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8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74155" y="338667"/>
            <a:ext cx="3812645" cy="2429934"/>
          </a:xfrm>
        </p:spPr>
        <p:txBody>
          <a:bodyPr anchor="b">
            <a:normAutofit/>
          </a:bodyPr>
          <a:lstStyle>
            <a:lvl1pPr algn="l">
              <a:defRPr sz="2800" b="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868333" y="2785533"/>
            <a:ext cx="3818467" cy="2421467"/>
          </a:xfrm>
        </p:spPr>
        <p:txBody>
          <a:bodyPr>
            <a:normAutofit/>
          </a:bodyPr>
          <a:lstStyle>
            <a:lvl1pPr marL="0" indent="0">
              <a:buNone/>
              <a:defRPr sz="18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838200" y="1371600"/>
            <a:ext cx="3566160" cy="2926080"/>
          </a:xfrm>
          <a:prstGeom prst="roundRect">
            <a:avLst>
              <a:gd name="adj" fmla="val 3924"/>
            </a:avLst>
          </a:prstGeom>
          <a:solidFill>
            <a:schemeClr val="accent1"/>
          </a:solidFill>
          <a:ln>
            <a:noFill/>
          </a:ln>
          <a:effectLst>
            <a:reflection blurRad="12700" stA="30000" endPos="30000" dist="5000" dir="5400000" sy="-100000" algn="bl" rotWithShape="0"/>
          </a:effectLst>
          <a:scene3d>
            <a:camera prst="perspectiveContrastingLeftFacing" fov="600000">
              <a:rot lat="240000" lon="19799999" rev="0"/>
            </a:camera>
            <a:lightRig rig="threePt" dir="t">
              <a:rot lat="0" lon="0" rev="2700000"/>
            </a:lightRig>
          </a:scene3d>
          <a:sp3d>
            <a:bevelT w="44450" h="31750"/>
          </a:sp3d>
        </p:spPr>
        <p:txBody>
          <a:bodyPr rtlCol="0">
            <a:normAutofit/>
          </a:bodyPr>
          <a:lstStyle>
            <a:lvl1pPr marL="0" indent="0" algn="ctr">
              <a:buNone/>
              <a:defRPr sz="3200">
                <a:solidFill>
                  <a:schemeClr val="bg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C27636-638F-4751-96C3-96438874F2F7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CD76AC-0DEE-4CBB-A251-3CF24C3DC75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1700071"/>
      </p:ext>
    </p:extLst>
  </p:cSld>
  <p:clrMapOvr>
    <a:masterClrMapping/>
  </p:clrMapOvr>
  <p:transition spd="slow">
    <p:wipe/>
  </p:transition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ctr"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6042C2-2500-4196-92DE-2E23788A1B8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09C1BA-C6A4-43EB-AAF7-680D422C88C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8743276"/>
      </p:ext>
    </p:extLst>
  </p:cSld>
  <p:clrMapOvr>
    <a:masterClrMapping/>
  </p:clrMapOvr>
  <p:transition spd="slow">
    <p:wipe/>
  </p:transition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20"/>
          <p:cNvSpPr/>
          <p:nvPr/>
        </p:nvSpPr>
        <p:spPr bwMode="hidden"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14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9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1447800"/>
            <a:ext cx="2057400" cy="4487333"/>
          </a:xfrm>
        </p:spPr>
        <p:txBody>
          <a:bodyPr vert="eaVert"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447800"/>
            <a:ext cx="6019800" cy="4487334"/>
          </a:xfrm>
        </p:spPr>
        <p:txBody>
          <a:bodyPr vert="eaVert"/>
          <a:lstStyle>
            <a:lvl1pPr>
              <a:buClr>
                <a:schemeClr val="accent1"/>
              </a:buClr>
              <a:defRPr/>
            </a:lvl1pPr>
            <a:lvl2pPr>
              <a:buClr>
                <a:schemeClr val="accent1"/>
              </a:buClr>
              <a:defRPr/>
            </a:lvl2pPr>
            <a:lvl3pPr>
              <a:buClr>
                <a:schemeClr val="accent1"/>
              </a:buClr>
              <a:defRPr/>
            </a:lvl3pPr>
            <a:lvl4pPr>
              <a:buClr>
                <a:schemeClr val="accent1"/>
              </a:buClr>
              <a:defRPr/>
            </a:lvl4pPr>
            <a:lvl5pPr>
              <a:buClr>
                <a:schemeClr val="accent1"/>
              </a:buClr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6CDCF7-13FB-4B3F-A441-25394D659BA6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8EBC28-916C-4EC4-A72B-C60A8D483E4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93153451"/>
      </p:ext>
    </p:extLst>
  </p:cSld>
  <p:clrMapOvr>
    <a:masterClrMapping/>
  </p:clrMapOvr>
  <p:transition spd="slow">
    <p:wipe/>
  </p:transition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5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9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600200"/>
            <a:ext cx="7772400" cy="1780108"/>
          </a:xfrm>
        </p:spPr>
        <p:txBody>
          <a:bodyPr anchor="b">
            <a:normAutofit/>
          </a:bodyPr>
          <a:lstStyle>
            <a:lvl1pPr>
              <a:defRPr sz="440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556001"/>
            <a:ext cx="6400800" cy="1473200"/>
          </a:xfrm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82E328-32DD-4799-9BF7-0140C76A467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C41A3B-BF38-4FDE-9B78-38F770EF1152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9369484"/>
      </p:ext>
    </p:extLst>
  </p:cSld>
  <p:clrMapOvr>
    <a:masterClrMapping/>
  </p:clrMapOvr>
  <p:transition spd="slow">
    <p:wipe/>
  </p:transition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F243F51-98A4-455E-AA39-B4C3F9DAAEF3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BA33221-AC99-4029-975A-DB58881AFA3B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0435918"/>
      </p:ext>
    </p:extLst>
  </p:cSld>
  <p:clrMapOvr>
    <a:masterClrMapping/>
  </p:clrMapOvr>
  <p:transition spd="slow">
    <p:wipe/>
  </p:transition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3"/>
          <p:cNvSpPr/>
          <p:nvPr/>
        </p:nvSpPr>
        <p:spPr>
          <a:xfrm>
            <a:off x="228600" y="228600"/>
            <a:ext cx="8696325" cy="4737100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Freeform 14"/>
          <p:cNvSpPr>
            <a:spLocks/>
          </p:cNvSpPr>
          <p:nvPr/>
        </p:nvSpPr>
        <p:spPr bwMode="hidden">
          <a:xfrm>
            <a:off x="6046788" y="4203700"/>
            <a:ext cx="2876550" cy="714375"/>
          </a:xfrm>
          <a:custGeom>
            <a:avLst/>
            <a:gdLst>
              <a:gd name="T0" fmla="*/ 2147483647 w 2706"/>
              <a:gd name="T1" fmla="*/ 0 h 640"/>
              <a:gd name="T2" fmla="*/ 2147483647 w 2706"/>
              <a:gd name="T3" fmla="*/ 0 h 640"/>
              <a:gd name="T4" fmla="*/ 2147483647 w 2706"/>
              <a:gd name="T5" fmla="*/ 2147483647 h 640"/>
              <a:gd name="T6" fmla="*/ 2147483647 w 2706"/>
              <a:gd name="T7" fmla="*/ 2147483647 h 640"/>
              <a:gd name="T8" fmla="*/ 2147483647 w 2706"/>
              <a:gd name="T9" fmla="*/ 2147483647 h 640"/>
              <a:gd name="T10" fmla="*/ 2147483647 w 2706"/>
              <a:gd name="T11" fmla="*/ 2147483647 h 640"/>
              <a:gd name="T12" fmla="*/ 2147483647 w 2706"/>
              <a:gd name="T13" fmla="*/ 2147483647 h 640"/>
              <a:gd name="T14" fmla="*/ 2147483647 w 2706"/>
              <a:gd name="T15" fmla="*/ 2147483647 h 640"/>
              <a:gd name="T16" fmla="*/ 2147483647 w 2706"/>
              <a:gd name="T17" fmla="*/ 2147483647 h 640"/>
              <a:gd name="T18" fmla="*/ 2147483647 w 2706"/>
              <a:gd name="T19" fmla="*/ 2147483647 h 640"/>
              <a:gd name="T20" fmla="*/ 2147483647 w 2706"/>
              <a:gd name="T21" fmla="*/ 2147483647 h 640"/>
              <a:gd name="T22" fmla="*/ 2147483647 w 2706"/>
              <a:gd name="T23" fmla="*/ 2147483647 h 640"/>
              <a:gd name="T24" fmla="*/ 2147483647 w 2706"/>
              <a:gd name="T25" fmla="*/ 2147483647 h 640"/>
              <a:gd name="T26" fmla="*/ 2147483647 w 2706"/>
              <a:gd name="T27" fmla="*/ 2147483647 h 640"/>
              <a:gd name="T28" fmla="*/ 2147483647 w 2706"/>
              <a:gd name="T29" fmla="*/ 2147483647 h 640"/>
              <a:gd name="T30" fmla="*/ 2147483647 w 2706"/>
              <a:gd name="T31" fmla="*/ 2147483647 h 640"/>
              <a:gd name="T32" fmla="*/ 2147483647 w 2706"/>
              <a:gd name="T33" fmla="*/ 2147483647 h 640"/>
              <a:gd name="T34" fmla="*/ 2147483647 w 2706"/>
              <a:gd name="T35" fmla="*/ 2147483647 h 640"/>
              <a:gd name="T36" fmla="*/ 0 w 2706"/>
              <a:gd name="T37" fmla="*/ 2147483647 h 640"/>
              <a:gd name="T38" fmla="*/ 0 w 2706"/>
              <a:gd name="T39" fmla="*/ 2147483647 h 640"/>
              <a:gd name="T40" fmla="*/ 2147483647 w 2706"/>
              <a:gd name="T41" fmla="*/ 2147483647 h 640"/>
              <a:gd name="T42" fmla="*/ 2147483647 w 2706"/>
              <a:gd name="T43" fmla="*/ 2147483647 h 640"/>
              <a:gd name="T44" fmla="*/ 2147483647 w 2706"/>
              <a:gd name="T45" fmla="*/ 2147483647 h 640"/>
              <a:gd name="T46" fmla="*/ 2147483647 w 2706"/>
              <a:gd name="T47" fmla="*/ 2147483647 h 640"/>
              <a:gd name="T48" fmla="*/ 2147483647 w 2706"/>
              <a:gd name="T49" fmla="*/ 2147483647 h 640"/>
              <a:gd name="T50" fmla="*/ 2147483647 w 2706"/>
              <a:gd name="T51" fmla="*/ 2147483647 h 640"/>
              <a:gd name="T52" fmla="*/ 2147483647 w 2706"/>
              <a:gd name="T53" fmla="*/ 2147483647 h 640"/>
              <a:gd name="T54" fmla="*/ 2147483647 w 2706"/>
              <a:gd name="T55" fmla="*/ 2147483647 h 640"/>
              <a:gd name="T56" fmla="*/ 2147483647 w 2706"/>
              <a:gd name="T57" fmla="*/ 2147483647 h 640"/>
              <a:gd name="T58" fmla="*/ 2147483647 w 2706"/>
              <a:gd name="T59" fmla="*/ 2147483647 h 640"/>
              <a:gd name="T60" fmla="*/ 2147483647 w 2706"/>
              <a:gd name="T61" fmla="*/ 2147483647 h 640"/>
              <a:gd name="T62" fmla="*/ 2147483647 w 2706"/>
              <a:gd name="T63" fmla="*/ 2147483647 h 640"/>
              <a:gd name="T64" fmla="*/ 2147483647 w 2706"/>
              <a:gd name="T65" fmla="*/ 2147483647 h 640"/>
              <a:gd name="T66" fmla="*/ 2147483647 w 2706"/>
              <a:gd name="T67" fmla="*/ 2147483647 h 640"/>
              <a:gd name="T68" fmla="*/ 2147483647 w 2706"/>
              <a:gd name="T69" fmla="*/ 2147483647 h 640"/>
              <a:gd name="T70" fmla="*/ 2147483647 w 2706"/>
              <a:gd name="T71" fmla="*/ 2147483647 h 640"/>
              <a:gd name="T72" fmla="*/ 2147483647 w 2706"/>
              <a:gd name="T73" fmla="*/ 2147483647 h 640"/>
              <a:gd name="T74" fmla="*/ 2147483647 w 2706"/>
              <a:gd name="T75" fmla="*/ 2147483647 h 640"/>
              <a:gd name="T76" fmla="*/ 2147483647 w 2706"/>
              <a:gd name="T77" fmla="*/ 2147483647 h 640"/>
              <a:gd name="T78" fmla="*/ 2147483647 w 2706"/>
              <a:gd name="T79" fmla="*/ 2147483647 h 640"/>
              <a:gd name="T80" fmla="*/ 2147483647 w 2706"/>
              <a:gd name="T81" fmla="*/ 2147483647 h 640"/>
              <a:gd name="T82" fmla="*/ 2147483647 w 2706"/>
              <a:gd name="T83" fmla="*/ 2147483647 h 640"/>
              <a:gd name="T84" fmla="*/ 2147483647 w 2706"/>
              <a:gd name="T85" fmla="*/ 2147483647 h 640"/>
              <a:gd name="T86" fmla="*/ 2147483647 w 2706"/>
              <a:gd name="T87" fmla="*/ 2147483647 h 640"/>
              <a:gd name="T88" fmla="*/ 2147483647 w 2706"/>
              <a:gd name="T89" fmla="*/ 2147483647 h 640"/>
              <a:gd name="T90" fmla="*/ 2147483647 w 2706"/>
              <a:gd name="T91" fmla="*/ 2147483647 h 640"/>
              <a:gd name="T92" fmla="*/ 2147483647 w 2706"/>
              <a:gd name="T93" fmla="*/ 2147483647 h 640"/>
              <a:gd name="T94" fmla="*/ 2147483647 w 2706"/>
              <a:gd name="T95" fmla="*/ 2147483647 h 640"/>
              <a:gd name="T96" fmla="*/ 2147483647 w 2706"/>
              <a:gd name="T97" fmla="*/ 2147483647 h 640"/>
              <a:gd name="T98" fmla="*/ 2147483647 w 2706"/>
              <a:gd name="T99" fmla="*/ 2147483647 h 640"/>
              <a:gd name="T100" fmla="*/ 2147483647 w 2706"/>
              <a:gd name="T101" fmla="*/ 2147483647 h 640"/>
              <a:gd name="T102" fmla="*/ 2147483647 w 2706"/>
              <a:gd name="T103" fmla="*/ 2147483647 h 640"/>
              <a:gd name="T104" fmla="*/ 2147483647 w 2706"/>
              <a:gd name="T105" fmla="*/ 2147483647 h 640"/>
              <a:gd name="T106" fmla="*/ 2147483647 w 2706"/>
              <a:gd name="T107" fmla="*/ 0 h 640"/>
              <a:gd name="T108" fmla="*/ 2147483647 w 2706"/>
              <a:gd name="T109" fmla="*/ 0 h 640"/>
              <a:gd name="T110" fmla="*/ 2147483647 w 2706"/>
              <a:gd name="T111" fmla="*/ 0 h 640"/>
              <a:gd name="T112" fmla="*/ 2147483647 w 2706"/>
              <a:gd name="T113" fmla="*/ 0 h 64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706" h="640">
                <a:moveTo>
                  <a:pt x="2700" y="0"/>
                </a:moveTo>
                <a:lnTo>
                  <a:pt x="2700" y="0"/>
                </a:lnTo>
                <a:lnTo>
                  <a:pt x="2586" y="18"/>
                </a:lnTo>
                <a:lnTo>
                  <a:pt x="2470" y="38"/>
                </a:lnTo>
                <a:lnTo>
                  <a:pt x="2352" y="60"/>
                </a:lnTo>
                <a:lnTo>
                  <a:pt x="2230" y="82"/>
                </a:lnTo>
                <a:lnTo>
                  <a:pt x="2106" y="108"/>
                </a:lnTo>
                <a:lnTo>
                  <a:pt x="1978" y="134"/>
                </a:lnTo>
                <a:lnTo>
                  <a:pt x="1848" y="164"/>
                </a:lnTo>
                <a:lnTo>
                  <a:pt x="1714" y="194"/>
                </a:lnTo>
                <a:lnTo>
                  <a:pt x="1472" y="252"/>
                </a:lnTo>
                <a:lnTo>
                  <a:pt x="1236" y="304"/>
                </a:lnTo>
                <a:lnTo>
                  <a:pt x="1010" y="352"/>
                </a:lnTo>
                <a:lnTo>
                  <a:pt x="792" y="398"/>
                </a:lnTo>
                <a:lnTo>
                  <a:pt x="584" y="438"/>
                </a:lnTo>
                <a:lnTo>
                  <a:pt x="382" y="474"/>
                </a:lnTo>
                <a:lnTo>
                  <a:pt x="188" y="508"/>
                </a:lnTo>
                <a:lnTo>
                  <a:pt x="0" y="538"/>
                </a:lnTo>
                <a:lnTo>
                  <a:pt x="130" y="556"/>
                </a:lnTo>
                <a:lnTo>
                  <a:pt x="254" y="572"/>
                </a:lnTo>
                <a:lnTo>
                  <a:pt x="374" y="586"/>
                </a:lnTo>
                <a:lnTo>
                  <a:pt x="492" y="598"/>
                </a:lnTo>
                <a:lnTo>
                  <a:pt x="606" y="610"/>
                </a:lnTo>
                <a:lnTo>
                  <a:pt x="716" y="618"/>
                </a:lnTo>
                <a:lnTo>
                  <a:pt x="822" y="626"/>
                </a:lnTo>
                <a:lnTo>
                  <a:pt x="926" y="632"/>
                </a:lnTo>
                <a:lnTo>
                  <a:pt x="1028" y="636"/>
                </a:lnTo>
                <a:lnTo>
                  <a:pt x="1126" y="638"/>
                </a:lnTo>
                <a:lnTo>
                  <a:pt x="1220" y="640"/>
                </a:lnTo>
                <a:lnTo>
                  <a:pt x="1312" y="640"/>
                </a:lnTo>
                <a:lnTo>
                  <a:pt x="1402" y="638"/>
                </a:lnTo>
                <a:lnTo>
                  <a:pt x="1490" y="636"/>
                </a:lnTo>
                <a:lnTo>
                  <a:pt x="1574" y="632"/>
                </a:lnTo>
                <a:lnTo>
                  <a:pt x="1656" y="626"/>
                </a:lnTo>
                <a:lnTo>
                  <a:pt x="1734" y="620"/>
                </a:lnTo>
                <a:lnTo>
                  <a:pt x="1812" y="612"/>
                </a:lnTo>
                <a:lnTo>
                  <a:pt x="1886" y="602"/>
                </a:lnTo>
                <a:lnTo>
                  <a:pt x="1960" y="592"/>
                </a:lnTo>
                <a:lnTo>
                  <a:pt x="2030" y="580"/>
                </a:lnTo>
                <a:lnTo>
                  <a:pt x="2100" y="568"/>
                </a:lnTo>
                <a:lnTo>
                  <a:pt x="2166" y="554"/>
                </a:lnTo>
                <a:lnTo>
                  <a:pt x="2232" y="540"/>
                </a:lnTo>
                <a:lnTo>
                  <a:pt x="2296" y="524"/>
                </a:lnTo>
                <a:lnTo>
                  <a:pt x="2358" y="508"/>
                </a:lnTo>
                <a:lnTo>
                  <a:pt x="2418" y="490"/>
                </a:lnTo>
                <a:lnTo>
                  <a:pt x="2478" y="472"/>
                </a:lnTo>
                <a:lnTo>
                  <a:pt x="2592" y="432"/>
                </a:lnTo>
                <a:lnTo>
                  <a:pt x="2702" y="390"/>
                </a:lnTo>
                <a:lnTo>
                  <a:pt x="2706" y="388"/>
                </a:lnTo>
                <a:lnTo>
                  <a:pt x="2706" y="0"/>
                </a:lnTo>
                <a:lnTo>
                  <a:pt x="2700" y="0"/>
                </a:lnTo>
                <a:close/>
              </a:path>
            </a:pathLst>
          </a:custGeom>
          <a:solidFill>
            <a:schemeClr val="bg2">
              <a:alpha val="2901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6" name="Freeform 18"/>
          <p:cNvSpPr>
            <a:spLocks/>
          </p:cNvSpPr>
          <p:nvPr/>
        </p:nvSpPr>
        <p:spPr bwMode="hidden">
          <a:xfrm>
            <a:off x="2619375" y="4075113"/>
            <a:ext cx="5545138" cy="850900"/>
          </a:xfrm>
          <a:custGeom>
            <a:avLst/>
            <a:gdLst>
              <a:gd name="T0" fmla="*/ 2147483647 w 5216"/>
              <a:gd name="T1" fmla="*/ 2147483647 h 762"/>
              <a:gd name="T2" fmla="*/ 2147483647 w 5216"/>
              <a:gd name="T3" fmla="*/ 2147483647 h 762"/>
              <a:gd name="T4" fmla="*/ 2147483647 w 5216"/>
              <a:gd name="T5" fmla="*/ 2147483647 h 762"/>
              <a:gd name="T6" fmla="*/ 2147483647 w 5216"/>
              <a:gd name="T7" fmla="*/ 2147483647 h 762"/>
              <a:gd name="T8" fmla="*/ 2147483647 w 5216"/>
              <a:gd name="T9" fmla="*/ 2147483647 h 762"/>
              <a:gd name="T10" fmla="*/ 2147483647 w 5216"/>
              <a:gd name="T11" fmla="*/ 2147483647 h 762"/>
              <a:gd name="T12" fmla="*/ 2147483647 w 5216"/>
              <a:gd name="T13" fmla="*/ 2147483647 h 762"/>
              <a:gd name="T14" fmla="*/ 2147483647 w 5216"/>
              <a:gd name="T15" fmla="*/ 2147483647 h 762"/>
              <a:gd name="T16" fmla="*/ 2147483647 w 5216"/>
              <a:gd name="T17" fmla="*/ 2147483647 h 762"/>
              <a:gd name="T18" fmla="*/ 2147483647 w 5216"/>
              <a:gd name="T19" fmla="*/ 2147483647 h 762"/>
              <a:gd name="T20" fmla="*/ 2147483647 w 5216"/>
              <a:gd name="T21" fmla="*/ 2147483647 h 762"/>
              <a:gd name="T22" fmla="*/ 2147483647 w 5216"/>
              <a:gd name="T23" fmla="*/ 2147483647 h 762"/>
              <a:gd name="T24" fmla="*/ 2147483647 w 5216"/>
              <a:gd name="T25" fmla="*/ 2147483647 h 762"/>
              <a:gd name="T26" fmla="*/ 2147483647 w 5216"/>
              <a:gd name="T27" fmla="*/ 0 h 762"/>
              <a:gd name="T28" fmla="*/ 2147483647 w 5216"/>
              <a:gd name="T29" fmla="*/ 2147483647 h 762"/>
              <a:gd name="T30" fmla="*/ 2147483647 w 5216"/>
              <a:gd name="T31" fmla="*/ 2147483647 h 762"/>
              <a:gd name="T32" fmla="*/ 0 w 5216"/>
              <a:gd name="T33" fmla="*/ 2147483647 h 762"/>
              <a:gd name="T34" fmla="*/ 2147483647 w 5216"/>
              <a:gd name="T35" fmla="*/ 2147483647 h 762"/>
              <a:gd name="T36" fmla="*/ 2147483647 w 5216"/>
              <a:gd name="T37" fmla="*/ 2147483647 h 762"/>
              <a:gd name="T38" fmla="*/ 2147483647 w 5216"/>
              <a:gd name="T39" fmla="*/ 2147483647 h 762"/>
              <a:gd name="T40" fmla="*/ 2147483647 w 5216"/>
              <a:gd name="T41" fmla="*/ 2147483647 h 762"/>
              <a:gd name="T42" fmla="*/ 2147483647 w 5216"/>
              <a:gd name="T43" fmla="*/ 2147483647 h 762"/>
              <a:gd name="T44" fmla="*/ 2147483647 w 5216"/>
              <a:gd name="T45" fmla="*/ 2147483647 h 762"/>
              <a:gd name="T46" fmla="*/ 2147483647 w 5216"/>
              <a:gd name="T47" fmla="*/ 2147483647 h 762"/>
              <a:gd name="T48" fmla="*/ 2147483647 w 5216"/>
              <a:gd name="T49" fmla="*/ 2147483647 h 762"/>
              <a:gd name="T50" fmla="*/ 2147483647 w 5216"/>
              <a:gd name="T51" fmla="*/ 2147483647 h 762"/>
              <a:gd name="T52" fmla="*/ 2147483647 w 5216"/>
              <a:gd name="T53" fmla="*/ 2147483647 h 762"/>
              <a:gd name="T54" fmla="*/ 2147483647 w 5216"/>
              <a:gd name="T55" fmla="*/ 2147483647 h 762"/>
              <a:gd name="T56" fmla="*/ 2147483647 w 5216"/>
              <a:gd name="T57" fmla="*/ 2147483647 h 762"/>
              <a:gd name="T58" fmla="*/ 2147483647 w 5216"/>
              <a:gd name="T59" fmla="*/ 2147483647 h 762"/>
              <a:gd name="T60" fmla="*/ 2147483647 w 5216"/>
              <a:gd name="T61" fmla="*/ 2147483647 h 762"/>
              <a:gd name="T62" fmla="*/ 2147483647 w 5216"/>
              <a:gd name="T63" fmla="*/ 2147483647 h 762"/>
              <a:gd name="T64" fmla="*/ 2147483647 w 5216"/>
              <a:gd name="T65" fmla="*/ 2147483647 h 762"/>
              <a:gd name="T66" fmla="*/ 2147483647 w 5216"/>
              <a:gd name="T67" fmla="*/ 2147483647 h 762"/>
              <a:gd name="T68" fmla="*/ 2147483647 w 5216"/>
              <a:gd name="T69" fmla="*/ 2147483647 h 762"/>
              <a:gd name="T70" fmla="*/ 2147483647 w 5216"/>
              <a:gd name="T71" fmla="*/ 2147483647 h 7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216" h="762">
                <a:moveTo>
                  <a:pt x="5216" y="714"/>
                </a:moveTo>
                <a:lnTo>
                  <a:pt x="5216" y="714"/>
                </a:lnTo>
                <a:lnTo>
                  <a:pt x="5102" y="700"/>
                </a:lnTo>
                <a:lnTo>
                  <a:pt x="4984" y="686"/>
                </a:lnTo>
                <a:lnTo>
                  <a:pt x="4738" y="652"/>
                </a:lnTo>
                <a:lnTo>
                  <a:pt x="4478" y="610"/>
                </a:lnTo>
                <a:lnTo>
                  <a:pt x="4204" y="564"/>
                </a:lnTo>
                <a:lnTo>
                  <a:pt x="3914" y="508"/>
                </a:lnTo>
                <a:lnTo>
                  <a:pt x="3608" y="446"/>
                </a:lnTo>
                <a:lnTo>
                  <a:pt x="3286" y="374"/>
                </a:lnTo>
                <a:lnTo>
                  <a:pt x="2946" y="296"/>
                </a:lnTo>
                <a:lnTo>
                  <a:pt x="2812" y="266"/>
                </a:lnTo>
                <a:lnTo>
                  <a:pt x="2682" y="236"/>
                </a:lnTo>
                <a:lnTo>
                  <a:pt x="2556" y="210"/>
                </a:lnTo>
                <a:lnTo>
                  <a:pt x="2430" y="184"/>
                </a:lnTo>
                <a:lnTo>
                  <a:pt x="2308" y="162"/>
                </a:lnTo>
                <a:lnTo>
                  <a:pt x="2190" y="140"/>
                </a:lnTo>
                <a:lnTo>
                  <a:pt x="2074" y="120"/>
                </a:lnTo>
                <a:lnTo>
                  <a:pt x="1960" y="102"/>
                </a:lnTo>
                <a:lnTo>
                  <a:pt x="1850" y="86"/>
                </a:lnTo>
                <a:lnTo>
                  <a:pt x="1740" y="72"/>
                </a:lnTo>
                <a:lnTo>
                  <a:pt x="1532" y="46"/>
                </a:lnTo>
                <a:lnTo>
                  <a:pt x="1334" y="28"/>
                </a:lnTo>
                <a:lnTo>
                  <a:pt x="1148" y="14"/>
                </a:lnTo>
                <a:lnTo>
                  <a:pt x="970" y="4"/>
                </a:lnTo>
                <a:lnTo>
                  <a:pt x="802" y="0"/>
                </a:lnTo>
                <a:lnTo>
                  <a:pt x="644" y="0"/>
                </a:lnTo>
                <a:lnTo>
                  <a:pt x="496" y="4"/>
                </a:lnTo>
                <a:lnTo>
                  <a:pt x="358" y="10"/>
                </a:lnTo>
                <a:lnTo>
                  <a:pt x="230" y="20"/>
                </a:lnTo>
                <a:lnTo>
                  <a:pt x="110" y="32"/>
                </a:lnTo>
                <a:lnTo>
                  <a:pt x="0" y="48"/>
                </a:lnTo>
                <a:lnTo>
                  <a:pt x="154" y="66"/>
                </a:lnTo>
                <a:lnTo>
                  <a:pt x="314" y="86"/>
                </a:lnTo>
                <a:lnTo>
                  <a:pt x="480" y="112"/>
                </a:lnTo>
                <a:lnTo>
                  <a:pt x="652" y="140"/>
                </a:lnTo>
                <a:lnTo>
                  <a:pt x="830" y="174"/>
                </a:lnTo>
                <a:lnTo>
                  <a:pt x="1014" y="210"/>
                </a:lnTo>
                <a:lnTo>
                  <a:pt x="1206" y="250"/>
                </a:lnTo>
                <a:lnTo>
                  <a:pt x="1402" y="296"/>
                </a:lnTo>
                <a:lnTo>
                  <a:pt x="1756" y="378"/>
                </a:lnTo>
                <a:lnTo>
                  <a:pt x="2092" y="450"/>
                </a:lnTo>
                <a:lnTo>
                  <a:pt x="2408" y="516"/>
                </a:lnTo>
                <a:lnTo>
                  <a:pt x="2562" y="544"/>
                </a:lnTo>
                <a:lnTo>
                  <a:pt x="2708" y="572"/>
                </a:lnTo>
                <a:lnTo>
                  <a:pt x="2852" y="598"/>
                </a:lnTo>
                <a:lnTo>
                  <a:pt x="2992" y="620"/>
                </a:lnTo>
                <a:lnTo>
                  <a:pt x="3128" y="642"/>
                </a:lnTo>
                <a:lnTo>
                  <a:pt x="3260" y="662"/>
                </a:lnTo>
                <a:lnTo>
                  <a:pt x="3388" y="678"/>
                </a:lnTo>
                <a:lnTo>
                  <a:pt x="3512" y="694"/>
                </a:lnTo>
                <a:lnTo>
                  <a:pt x="3632" y="708"/>
                </a:lnTo>
                <a:lnTo>
                  <a:pt x="3750" y="722"/>
                </a:lnTo>
                <a:lnTo>
                  <a:pt x="3864" y="732"/>
                </a:lnTo>
                <a:lnTo>
                  <a:pt x="3974" y="740"/>
                </a:lnTo>
                <a:lnTo>
                  <a:pt x="4080" y="748"/>
                </a:lnTo>
                <a:lnTo>
                  <a:pt x="4184" y="754"/>
                </a:lnTo>
                <a:lnTo>
                  <a:pt x="4286" y="758"/>
                </a:lnTo>
                <a:lnTo>
                  <a:pt x="4384" y="762"/>
                </a:lnTo>
                <a:lnTo>
                  <a:pt x="4478" y="762"/>
                </a:lnTo>
                <a:lnTo>
                  <a:pt x="4570" y="762"/>
                </a:lnTo>
                <a:lnTo>
                  <a:pt x="4660" y="760"/>
                </a:lnTo>
                <a:lnTo>
                  <a:pt x="4746" y="758"/>
                </a:lnTo>
                <a:lnTo>
                  <a:pt x="4830" y="754"/>
                </a:lnTo>
                <a:lnTo>
                  <a:pt x="4912" y="748"/>
                </a:lnTo>
                <a:lnTo>
                  <a:pt x="4992" y="740"/>
                </a:lnTo>
                <a:lnTo>
                  <a:pt x="5068" y="732"/>
                </a:lnTo>
                <a:lnTo>
                  <a:pt x="5144" y="724"/>
                </a:lnTo>
                <a:lnTo>
                  <a:pt x="5216" y="71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7" name="Freeform 22"/>
          <p:cNvSpPr>
            <a:spLocks/>
          </p:cNvSpPr>
          <p:nvPr/>
        </p:nvSpPr>
        <p:spPr bwMode="hidden">
          <a:xfrm>
            <a:off x="2828925" y="4087813"/>
            <a:ext cx="5467350" cy="774700"/>
          </a:xfrm>
          <a:custGeom>
            <a:avLst/>
            <a:gdLst>
              <a:gd name="T0" fmla="*/ 0 w 5144"/>
              <a:gd name="T1" fmla="*/ 2147483647 h 694"/>
              <a:gd name="T2" fmla="*/ 0 w 5144"/>
              <a:gd name="T3" fmla="*/ 2147483647 h 694"/>
              <a:gd name="T4" fmla="*/ 2147483647 w 5144"/>
              <a:gd name="T5" fmla="*/ 2147483647 h 694"/>
              <a:gd name="T6" fmla="*/ 2147483647 w 5144"/>
              <a:gd name="T7" fmla="*/ 2147483647 h 694"/>
              <a:gd name="T8" fmla="*/ 2147483647 w 5144"/>
              <a:gd name="T9" fmla="*/ 2147483647 h 694"/>
              <a:gd name="T10" fmla="*/ 2147483647 w 5144"/>
              <a:gd name="T11" fmla="*/ 2147483647 h 694"/>
              <a:gd name="T12" fmla="*/ 2147483647 w 5144"/>
              <a:gd name="T13" fmla="*/ 2147483647 h 694"/>
              <a:gd name="T14" fmla="*/ 2147483647 w 5144"/>
              <a:gd name="T15" fmla="*/ 2147483647 h 694"/>
              <a:gd name="T16" fmla="*/ 2147483647 w 5144"/>
              <a:gd name="T17" fmla="*/ 2147483647 h 694"/>
              <a:gd name="T18" fmla="*/ 2147483647 w 5144"/>
              <a:gd name="T19" fmla="*/ 2147483647 h 694"/>
              <a:gd name="T20" fmla="*/ 2147483647 w 5144"/>
              <a:gd name="T21" fmla="*/ 2147483647 h 694"/>
              <a:gd name="T22" fmla="*/ 2147483647 w 5144"/>
              <a:gd name="T23" fmla="*/ 2147483647 h 694"/>
              <a:gd name="T24" fmla="*/ 2147483647 w 5144"/>
              <a:gd name="T25" fmla="*/ 0 h 694"/>
              <a:gd name="T26" fmla="*/ 2147483647 w 5144"/>
              <a:gd name="T27" fmla="*/ 2147483647 h 694"/>
              <a:gd name="T28" fmla="*/ 2147483647 w 5144"/>
              <a:gd name="T29" fmla="*/ 2147483647 h 694"/>
              <a:gd name="T30" fmla="*/ 2147483647 w 5144"/>
              <a:gd name="T31" fmla="*/ 2147483647 h 694"/>
              <a:gd name="T32" fmla="*/ 2147483647 w 5144"/>
              <a:gd name="T33" fmla="*/ 2147483647 h 694"/>
              <a:gd name="T34" fmla="*/ 2147483647 w 5144"/>
              <a:gd name="T35" fmla="*/ 2147483647 h 694"/>
              <a:gd name="T36" fmla="*/ 2147483647 w 5144"/>
              <a:gd name="T37" fmla="*/ 2147483647 h 694"/>
              <a:gd name="T38" fmla="*/ 2147483647 w 5144"/>
              <a:gd name="T39" fmla="*/ 2147483647 h 694"/>
              <a:gd name="T40" fmla="*/ 2147483647 w 5144"/>
              <a:gd name="T41" fmla="*/ 2147483647 h 694"/>
              <a:gd name="T42" fmla="*/ 2147483647 w 5144"/>
              <a:gd name="T43" fmla="*/ 2147483647 h 694"/>
              <a:gd name="T44" fmla="*/ 2147483647 w 5144"/>
              <a:gd name="T45" fmla="*/ 2147483647 h 694"/>
              <a:gd name="T46" fmla="*/ 2147483647 w 5144"/>
              <a:gd name="T47" fmla="*/ 2147483647 h 694"/>
              <a:gd name="T48" fmla="*/ 2147483647 w 5144"/>
              <a:gd name="T49" fmla="*/ 2147483647 h 694"/>
              <a:gd name="T50" fmla="*/ 2147483647 w 5144"/>
              <a:gd name="T51" fmla="*/ 2147483647 h 694"/>
              <a:gd name="T52" fmla="*/ 2147483647 w 5144"/>
              <a:gd name="T53" fmla="*/ 2147483647 h 694"/>
              <a:gd name="T54" fmla="*/ 2147483647 w 5144"/>
              <a:gd name="T55" fmla="*/ 2147483647 h 694"/>
              <a:gd name="T56" fmla="*/ 2147483647 w 5144"/>
              <a:gd name="T57" fmla="*/ 2147483647 h 694"/>
              <a:gd name="T58" fmla="*/ 2147483647 w 5144"/>
              <a:gd name="T59" fmla="*/ 2147483647 h 694"/>
              <a:gd name="T60" fmla="*/ 2147483647 w 5144"/>
              <a:gd name="T61" fmla="*/ 2147483647 h 69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144" h="694">
                <a:moveTo>
                  <a:pt x="0" y="70"/>
                </a:moveTo>
                <a:lnTo>
                  <a:pt x="0" y="70"/>
                </a:lnTo>
                <a:lnTo>
                  <a:pt x="18" y="66"/>
                </a:lnTo>
                <a:lnTo>
                  <a:pt x="72" y="56"/>
                </a:lnTo>
                <a:lnTo>
                  <a:pt x="164" y="42"/>
                </a:lnTo>
                <a:lnTo>
                  <a:pt x="224" y="34"/>
                </a:lnTo>
                <a:lnTo>
                  <a:pt x="294" y="26"/>
                </a:lnTo>
                <a:lnTo>
                  <a:pt x="372" y="20"/>
                </a:lnTo>
                <a:lnTo>
                  <a:pt x="462" y="14"/>
                </a:lnTo>
                <a:lnTo>
                  <a:pt x="560" y="8"/>
                </a:lnTo>
                <a:lnTo>
                  <a:pt x="670" y="4"/>
                </a:lnTo>
                <a:lnTo>
                  <a:pt x="790" y="2"/>
                </a:lnTo>
                <a:lnTo>
                  <a:pt x="920" y="0"/>
                </a:lnTo>
                <a:lnTo>
                  <a:pt x="1060" y="2"/>
                </a:lnTo>
                <a:lnTo>
                  <a:pt x="1210" y="6"/>
                </a:lnTo>
                <a:lnTo>
                  <a:pt x="1372" y="14"/>
                </a:lnTo>
                <a:lnTo>
                  <a:pt x="1544" y="24"/>
                </a:lnTo>
                <a:lnTo>
                  <a:pt x="1726" y="40"/>
                </a:lnTo>
                <a:lnTo>
                  <a:pt x="1920" y="58"/>
                </a:lnTo>
                <a:lnTo>
                  <a:pt x="2126" y="80"/>
                </a:lnTo>
                <a:lnTo>
                  <a:pt x="2342" y="106"/>
                </a:lnTo>
                <a:lnTo>
                  <a:pt x="2570" y="138"/>
                </a:lnTo>
                <a:lnTo>
                  <a:pt x="2808" y="174"/>
                </a:lnTo>
                <a:lnTo>
                  <a:pt x="3058" y="216"/>
                </a:lnTo>
                <a:lnTo>
                  <a:pt x="3320" y="266"/>
                </a:lnTo>
                <a:lnTo>
                  <a:pt x="3594" y="320"/>
                </a:lnTo>
                <a:lnTo>
                  <a:pt x="3880" y="380"/>
                </a:lnTo>
                <a:lnTo>
                  <a:pt x="4178" y="448"/>
                </a:lnTo>
                <a:lnTo>
                  <a:pt x="4488" y="522"/>
                </a:lnTo>
                <a:lnTo>
                  <a:pt x="4810" y="604"/>
                </a:lnTo>
                <a:lnTo>
                  <a:pt x="5144" y="694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8" name="Freeform 26"/>
          <p:cNvSpPr>
            <a:spLocks/>
          </p:cNvSpPr>
          <p:nvPr/>
        </p:nvSpPr>
        <p:spPr bwMode="hidden">
          <a:xfrm>
            <a:off x="5610225" y="4073525"/>
            <a:ext cx="3306763" cy="652463"/>
          </a:xfrm>
          <a:custGeom>
            <a:avLst/>
            <a:gdLst>
              <a:gd name="T0" fmla="*/ 0 w 3112"/>
              <a:gd name="T1" fmla="*/ 2147483647 h 584"/>
              <a:gd name="T2" fmla="*/ 0 w 3112"/>
              <a:gd name="T3" fmla="*/ 2147483647 h 584"/>
              <a:gd name="T4" fmla="*/ 2147483647 w 3112"/>
              <a:gd name="T5" fmla="*/ 2147483647 h 584"/>
              <a:gd name="T6" fmla="*/ 2147483647 w 3112"/>
              <a:gd name="T7" fmla="*/ 2147483647 h 584"/>
              <a:gd name="T8" fmla="*/ 2147483647 w 3112"/>
              <a:gd name="T9" fmla="*/ 2147483647 h 584"/>
              <a:gd name="T10" fmla="*/ 2147483647 w 3112"/>
              <a:gd name="T11" fmla="*/ 2147483647 h 584"/>
              <a:gd name="T12" fmla="*/ 2147483647 w 3112"/>
              <a:gd name="T13" fmla="*/ 2147483647 h 584"/>
              <a:gd name="T14" fmla="*/ 2147483647 w 3112"/>
              <a:gd name="T15" fmla="*/ 2147483647 h 584"/>
              <a:gd name="T16" fmla="*/ 2147483647 w 3112"/>
              <a:gd name="T17" fmla="*/ 2147483647 h 584"/>
              <a:gd name="T18" fmla="*/ 2147483647 w 3112"/>
              <a:gd name="T19" fmla="*/ 2147483647 h 584"/>
              <a:gd name="T20" fmla="*/ 2147483647 w 3112"/>
              <a:gd name="T21" fmla="*/ 2147483647 h 584"/>
              <a:gd name="T22" fmla="*/ 2147483647 w 3112"/>
              <a:gd name="T23" fmla="*/ 2147483647 h 584"/>
              <a:gd name="T24" fmla="*/ 2147483647 w 3112"/>
              <a:gd name="T25" fmla="*/ 2147483647 h 584"/>
              <a:gd name="T26" fmla="*/ 2147483647 w 3112"/>
              <a:gd name="T27" fmla="*/ 2147483647 h 584"/>
              <a:gd name="T28" fmla="*/ 2147483647 w 3112"/>
              <a:gd name="T29" fmla="*/ 2147483647 h 584"/>
              <a:gd name="T30" fmla="*/ 2147483647 w 3112"/>
              <a:gd name="T31" fmla="*/ 2147483647 h 584"/>
              <a:gd name="T32" fmla="*/ 2147483647 w 3112"/>
              <a:gd name="T33" fmla="*/ 2147483647 h 584"/>
              <a:gd name="T34" fmla="*/ 2147483647 w 3112"/>
              <a:gd name="T35" fmla="*/ 2147483647 h 584"/>
              <a:gd name="T36" fmla="*/ 2147483647 w 3112"/>
              <a:gd name="T37" fmla="*/ 2147483647 h 584"/>
              <a:gd name="T38" fmla="*/ 2147483647 w 3112"/>
              <a:gd name="T39" fmla="*/ 0 h 5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112" h="584">
                <a:moveTo>
                  <a:pt x="0" y="584"/>
                </a:moveTo>
                <a:lnTo>
                  <a:pt x="0" y="584"/>
                </a:lnTo>
                <a:lnTo>
                  <a:pt x="90" y="560"/>
                </a:lnTo>
                <a:lnTo>
                  <a:pt x="336" y="498"/>
                </a:lnTo>
                <a:lnTo>
                  <a:pt x="506" y="456"/>
                </a:lnTo>
                <a:lnTo>
                  <a:pt x="702" y="410"/>
                </a:lnTo>
                <a:lnTo>
                  <a:pt x="920" y="360"/>
                </a:lnTo>
                <a:lnTo>
                  <a:pt x="1154" y="306"/>
                </a:lnTo>
                <a:lnTo>
                  <a:pt x="1402" y="254"/>
                </a:lnTo>
                <a:lnTo>
                  <a:pt x="1656" y="202"/>
                </a:lnTo>
                <a:lnTo>
                  <a:pt x="1916" y="154"/>
                </a:lnTo>
                <a:lnTo>
                  <a:pt x="2174" y="108"/>
                </a:lnTo>
                <a:lnTo>
                  <a:pt x="2302" y="88"/>
                </a:lnTo>
                <a:lnTo>
                  <a:pt x="2426" y="68"/>
                </a:lnTo>
                <a:lnTo>
                  <a:pt x="2550" y="52"/>
                </a:lnTo>
                <a:lnTo>
                  <a:pt x="2670" y="36"/>
                </a:lnTo>
                <a:lnTo>
                  <a:pt x="2788" y="24"/>
                </a:lnTo>
                <a:lnTo>
                  <a:pt x="2900" y="14"/>
                </a:lnTo>
                <a:lnTo>
                  <a:pt x="3008" y="6"/>
                </a:lnTo>
                <a:lnTo>
                  <a:pt x="3112" y="0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 useBgFill="1">
        <p:nvSpPr>
          <p:cNvPr id="9" name="Freeform 10"/>
          <p:cNvSpPr>
            <a:spLocks/>
          </p:cNvSpPr>
          <p:nvPr/>
        </p:nvSpPr>
        <p:spPr bwMode="hidden">
          <a:xfrm>
            <a:off x="211138" y="4059238"/>
            <a:ext cx="8723312" cy="1328737"/>
          </a:xfrm>
          <a:custGeom>
            <a:avLst/>
            <a:gdLst>
              <a:gd name="T0" fmla="*/ 2147483647 w 8196"/>
              <a:gd name="T1" fmla="*/ 2147483647 h 1192"/>
              <a:gd name="T2" fmla="*/ 2147483647 w 8196"/>
              <a:gd name="T3" fmla="*/ 2147483647 h 1192"/>
              <a:gd name="T4" fmla="*/ 2147483647 w 8196"/>
              <a:gd name="T5" fmla="*/ 2147483647 h 1192"/>
              <a:gd name="T6" fmla="*/ 2147483647 w 8196"/>
              <a:gd name="T7" fmla="*/ 2147483647 h 1192"/>
              <a:gd name="T8" fmla="*/ 2147483647 w 8196"/>
              <a:gd name="T9" fmla="*/ 2147483647 h 1192"/>
              <a:gd name="T10" fmla="*/ 2147483647 w 8196"/>
              <a:gd name="T11" fmla="*/ 2147483647 h 1192"/>
              <a:gd name="T12" fmla="*/ 2147483647 w 8196"/>
              <a:gd name="T13" fmla="*/ 2147483647 h 1192"/>
              <a:gd name="T14" fmla="*/ 2147483647 w 8196"/>
              <a:gd name="T15" fmla="*/ 2147483647 h 1192"/>
              <a:gd name="T16" fmla="*/ 2147483647 w 8196"/>
              <a:gd name="T17" fmla="*/ 2147483647 h 1192"/>
              <a:gd name="T18" fmla="*/ 2147483647 w 8196"/>
              <a:gd name="T19" fmla="*/ 2147483647 h 1192"/>
              <a:gd name="T20" fmla="*/ 2147483647 w 8196"/>
              <a:gd name="T21" fmla="*/ 2147483647 h 1192"/>
              <a:gd name="T22" fmla="*/ 2147483647 w 8196"/>
              <a:gd name="T23" fmla="*/ 2147483647 h 1192"/>
              <a:gd name="T24" fmla="*/ 2147483647 w 8196"/>
              <a:gd name="T25" fmla="*/ 2147483647 h 1192"/>
              <a:gd name="T26" fmla="*/ 2147483647 w 8196"/>
              <a:gd name="T27" fmla="*/ 2147483647 h 1192"/>
              <a:gd name="T28" fmla="*/ 2147483647 w 8196"/>
              <a:gd name="T29" fmla="*/ 2147483647 h 1192"/>
              <a:gd name="T30" fmla="*/ 2147483647 w 8196"/>
              <a:gd name="T31" fmla="*/ 2147483647 h 1192"/>
              <a:gd name="T32" fmla="*/ 2147483647 w 8196"/>
              <a:gd name="T33" fmla="*/ 2147483647 h 1192"/>
              <a:gd name="T34" fmla="*/ 2147483647 w 8196"/>
              <a:gd name="T35" fmla="*/ 2147483647 h 1192"/>
              <a:gd name="T36" fmla="*/ 2147483647 w 8196"/>
              <a:gd name="T37" fmla="*/ 2147483647 h 1192"/>
              <a:gd name="T38" fmla="*/ 2147483647 w 8196"/>
              <a:gd name="T39" fmla="*/ 2147483647 h 1192"/>
              <a:gd name="T40" fmla="*/ 2147483647 w 8196"/>
              <a:gd name="T41" fmla="*/ 2147483647 h 1192"/>
              <a:gd name="T42" fmla="*/ 2147483647 w 8196"/>
              <a:gd name="T43" fmla="*/ 2147483647 h 1192"/>
              <a:gd name="T44" fmla="*/ 2147483647 w 8196"/>
              <a:gd name="T45" fmla="*/ 0 h 1192"/>
              <a:gd name="T46" fmla="*/ 2147483647 w 8196"/>
              <a:gd name="T47" fmla="*/ 2147483647 h 1192"/>
              <a:gd name="T48" fmla="*/ 2147483647 w 8196"/>
              <a:gd name="T49" fmla="*/ 2147483647 h 1192"/>
              <a:gd name="T50" fmla="*/ 2147483647 w 8196"/>
              <a:gd name="T51" fmla="*/ 2147483647 h 1192"/>
              <a:gd name="T52" fmla="*/ 2147483647 w 8196"/>
              <a:gd name="T53" fmla="*/ 2147483647 h 1192"/>
              <a:gd name="T54" fmla="*/ 2147483647 w 8196"/>
              <a:gd name="T55" fmla="*/ 2147483647 h 1192"/>
              <a:gd name="T56" fmla="*/ 2147483647 w 8196"/>
              <a:gd name="T57" fmla="*/ 2147483647 h 1192"/>
              <a:gd name="T58" fmla="*/ 2147483647 w 8196"/>
              <a:gd name="T59" fmla="*/ 2147483647 h 1192"/>
              <a:gd name="T60" fmla="*/ 2147483647 w 8196"/>
              <a:gd name="T61" fmla="*/ 2147483647 h 1192"/>
              <a:gd name="T62" fmla="*/ 0 w 8196"/>
              <a:gd name="T63" fmla="*/ 2147483647 h 1192"/>
              <a:gd name="T64" fmla="*/ 2147483647 w 8196"/>
              <a:gd name="T65" fmla="*/ 2147483647 h 1192"/>
              <a:gd name="T66" fmla="*/ 2147483647 w 8196"/>
              <a:gd name="T67" fmla="*/ 2147483647 h 1192"/>
              <a:gd name="T68" fmla="*/ 2147483647 w 8196"/>
              <a:gd name="T69" fmla="*/ 2147483647 h 1192"/>
              <a:gd name="T70" fmla="*/ 2147483647 w 8196"/>
              <a:gd name="T71" fmla="*/ 2147483647 h 119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196" h="1192">
                <a:moveTo>
                  <a:pt x="8192" y="512"/>
                </a:moveTo>
                <a:lnTo>
                  <a:pt x="8192" y="512"/>
                </a:lnTo>
                <a:lnTo>
                  <a:pt x="8116" y="542"/>
                </a:lnTo>
                <a:lnTo>
                  <a:pt x="8040" y="570"/>
                </a:lnTo>
                <a:lnTo>
                  <a:pt x="7960" y="596"/>
                </a:lnTo>
                <a:lnTo>
                  <a:pt x="7878" y="620"/>
                </a:lnTo>
                <a:lnTo>
                  <a:pt x="7794" y="644"/>
                </a:lnTo>
                <a:lnTo>
                  <a:pt x="7706" y="666"/>
                </a:lnTo>
                <a:lnTo>
                  <a:pt x="7616" y="684"/>
                </a:lnTo>
                <a:lnTo>
                  <a:pt x="7522" y="702"/>
                </a:lnTo>
                <a:lnTo>
                  <a:pt x="7424" y="718"/>
                </a:lnTo>
                <a:lnTo>
                  <a:pt x="7322" y="730"/>
                </a:lnTo>
                <a:lnTo>
                  <a:pt x="7216" y="742"/>
                </a:lnTo>
                <a:lnTo>
                  <a:pt x="7106" y="750"/>
                </a:lnTo>
                <a:lnTo>
                  <a:pt x="6992" y="758"/>
                </a:lnTo>
                <a:lnTo>
                  <a:pt x="6872" y="762"/>
                </a:lnTo>
                <a:lnTo>
                  <a:pt x="6748" y="762"/>
                </a:lnTo>
                <a:lnTo>
                  <a:pt x="6618" y="760"/>
                </a:lnTo>
                <a:lnTo>
                  <a:pt x="6482" y="756"/>
                </a:lnTo>
                <a:lnTo>
                  <a:pt x="6342" y="750"/>
                </a:lnTo>
                <a:lnTo>
                  <a:pt x="6196" y="740"/>
                </a:lnTo>
                <a:lnTo>
                  <a:pt x="6042" y="726"/>
                </a:lnTo>
                <a:lnTo>
                  <a:pt x="5882" y="710"/>
                </a:lnTo>
                <a:lnTo>
                  <a:pt x="5716" y="690"/>
                </a:lnTo>
                <a:lnTo>
                  <a:pt x="5544" y="668"/>
                </a:lnTo>
                <a:lnTo>
                  <a:pt x="5364" y="642"/>
                </a:lnTo>
                <a:lnTo>
                  <a:pt x="5176" y="612"/>
                </a:lnTo>
                <a:lnTo>
                  <a:pt x="4982" y="578"/>
                </a:lnTo>
                <a:lnTo>
                  <a:pt x="4778" y="540"/>
                </a:lnTo>
                <a:lnTo>
                  <a:pt x="4568" y="500"/>
                </a:lnTo>
                <a:lnTo>
                  <a:pt x="4348" y="454"/>
                </a:lnTo>
                <a:lnTo>
                  <a:pt x="4122" y="406"/>
                </a:lnTo>
                <a:lnTo>
                  <a:pt x="3886" y="354"/>
                </a:lnTo>
                <a:lnTo>
                  <a:pt x="3640" y="296"/>
                </a:lnTo>
                <a:lnTo>
                  <a:pt x="3396" y="240"/>
                </a:lnTo>
                <a:lnTo>
                  <a:pt x="3160" y="192"/>
                </a:lnTo>
                <a:lnTo>
                  <a:pt x="2934" y="148"/>
                </a:lnTo>
                <a:lnTo>
                  <a:pt x="2718" y="112"/>
                </a:lnTo>
                <a:lnTo>
                  <a:pt x="2512" y="82"/>
                </a:lnTo>
                <a:lnTo>
                  <a:pt x="2314" y="56"/>
                </a:lnTo>
                <a:lnTo>
                  <a:pt x="2126" y="36"/>
                </a:lnTo>
                <a:lnTo>
                  <a:pt x="1948" y="20"/>
                </a:lnTo>
                <a:lnTo>
                  <a:pt x="1776" y="10"/>
                </a:lnTo>
                <a:lnTo>
                  <a:pt x="1616" y="2"/>
                </a:lnTo>
                <a:lnTo>
                  <a:pt x="1462" y="0"/>
                </a:lnTo>
                <a:lnTo>
                  <a:pt x="1318" y="0"/>
                </a:lnTo>
                <a:lnTo>
                  <a:pt x="1182" y="4"/>
                </a:lnTo>
                <a:lnTo>
                  <a:pt x="1054" y="10"/>
                </a:lnTo>
                <a:lnTo>
                  <a:pt x="934" y="20"/>
                </a:lnTo>
                <a:lnTo>
                  <a:pt x="822" y="30"/>
                </a:lnTo>
                <a:lnTo>
                  <a:pt x="716" y="44"/>
                </a:lnTo>
                <a:lnTo>
                  <a:pt x="620" y="58"/>
                </a:lnTo>
                <a:lnTo>
                  <a:pt x="530" y="74"/>
                </a:lnTo>
                <a:lnTo>
                  <a:pt x="450" y="92"/>
                </a:lnTo>
                <a:lnTo>
                  <a:pt x="374" y="108"/>
                </a:lnTo>
                <a:lnTo>
                  <a:pt x="308" y="126"/>
                </a:lnTo>
                <a:lnTo>
                  <a:pt x="248" y="144"/>
                </a:lnTo>
                <a:lnTo>
                  <a:pt x="194" y="160"/>
                </a:lnTo>
                <a:lnTo>
                  <a:pt x="148" y="176"/>
                </a:lnTo>
                <a:lnTo>
                  <a:pt x="108" y="192"/>
                </a:lnTo>
                <a:lnTo>
                  <a:pt x="48" y="216"/>
                </a:lnTo>
                <a:lnTo>
                  <a:pt x="12" y="234"/>
                </a:lnTo>
                <a:lnTo>
                  <a:pt x="0" y="240"/>
                </a:lnTo>
                <a:lnTo>
                  <a:pt x="0" y="1192"/>
                </a:lnTo>
                <a:lnTo>
                  <a:pt x="8192" y="1192"/>
                </a:lnTo>
                <a:lnTo>
                  <a:pt x="8196" y="1186"/>
                </a:lnTo>
                <a:lnTo>
                  <a:pt x="8196" y="510"/>
                </a:lnTo>
                <a:lnTo>
                  <a:pt x="8192" y="512"/>
                </a:lnTo>
                <a:close/>
              </a:path>
            </a:pathLst>
          </a:cu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0032" y="2463560"/>
            <a:ext cx="7772400" cy="1524000"/>
          </a:xfrm>
        </p:spPr>
        <p:txBody>
          <a:bodyPr anchor="t">
            <a:normAutofit/>
          </a:bodyPr>
          <a:lstStyle>
            <a:lvl1pPr algn="ctr">
              <a:defRPr sz="44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67365" y="1437448"/>
            <a:ext cx="6417734" cy="939801"/>
          </a:xfrm>
        </p:spPr>
        <p:txBody>
          <a:bodyPr anchor="b"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0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167B7D-34EB-440E-924C-DB966C77C7A5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9337C5-B898-42B8-84DC-38B56FCF05E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97116463"/>
      </p:ext>
    </p:extLst>
  </p:cSld>
  <p:clrMapOvr>
    <a:masterClrMapping/>
  </p:clrMapOvr>
  <p:transition spd="slow">
    <p:wipe/>
  </p:transition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3"/>
          </p:nvPr>
        </p:nvSpPr>
        <p:spPr>
          <a:xfrm>
            <a:off x="676655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/>
          </p:nvPr>
        </p:nvSpPr>
        <p:spPr>
          <a:xfrm>
            <a:off x="4645152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D01C5B-83C7-4DF8-A0CF-A89A2A224A24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7025EF-7642-46AC-AED1-50BA80D7E3E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0713029"/>
      </p:ext>
    </p:extLst>
  </p:cSld>
  <p:clrMapOvr>
    <a:masterClrMapping/>
  </p:clrMapOvr>
  <p:transition spd="slow">
    <p:wipe/>
  </p:transition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553679-A0E6-4D31-96F2-05900D4DA2A0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5A842E-1DC1-4F0A-A3AA-DD19E0F878F8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0863682"/>
      </p:ext>
    </p:extLst>
  </p:cSld>
  <p:clrMapOvr>
    <a:masterClrMapping/>
  </p:clrMapOvr>
  <p:transition spd="slow">
    <p:wipe/>
  </p:transition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6656" y="2678114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77332" y="3429000"/>
            <a:ext cx="3820055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8200" y="2678113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 i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3429000"/>
            <a:ext cx="3822192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F14EFF-4400-44D7-AAA9-6D5F89E5B38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272ED1-DB4E-4DBF-B6CB-18608D5885D0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9751795"/>
      </p:ext>
    </p:extLst>
  </p:cSld>
  <p:clrMapOvr>
    <a:masterClrMapping/>
  </p:clrMapOvr>
  <p:transition spd="slow">
    <p:wipe/>
  </p:transition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553679-A0E6-4D31-96F2-05900D4DA2A0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5A842E-1DC1-4F0A-A3AA-DD19E0F878F8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2823412"/>
      </p:ext>
    </p:extLst>
  </p:cSld>
  <p:clrMapOvr>
    <a:masterClrMapping/>
  </p:clrMapOvr>
  <p:transition spd="slow">
    <p:wipe/>
  </p:transition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1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3" name="Group 5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0325"/>
            <a:chOff x="-3905251" y="4294188"/>
            <a:chExt cx="13027839" cy="1892300"/>
          </a:xfrm>
        </p:grpSpPr>
        <p:sp>
          <p:nvSpPr>
            <p:cNvPr id="4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5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6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8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9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450B2E-A816-453F-A706-56F197FC9C5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0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912660-218F-46CD-9A6B-434C4D57688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5749544"/>
      </p:ext>
    </p:extLst>
  </p:cSld>
  <p:clrMapOvr>
    <a:masterClrMapping/>
  </p:clrMapOvr>
  <p:transition spd="slow">
    <p:wipe/>
  </p:transition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23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28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4400" y="3581400"/>
            <a:ext cx="3352800" cy="1905001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22" name="Title 21"/>
          <p:cNvSpPr>
            <a:spLocks noGrp="1"/>
          </p:cNvSpPr>
          <p:nvPr>
            <p:ph type="title"/>
          </p:nvPr>
        </p:nvSpPr>
        <p:spPr>
          <a:xfrm>
            <a:off x="914400" y="2286000"/>
            <a:ext cx="3352800" cy="1252728"/>
          </a:xfrm>
        </p:spPr>
        <p:txBody>
          <a:bodyPr anchor="b">
            <a:noAutofit/>
          </a:bodyPr>
          <a:lstStyle>
            <a:lvl1pPr algn="l">
              <a:defRPr sz="3200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51962" y="1828800"/>
            <a:ext cx="3904076" cy="3810000"/>
          </a:xfrm>
        </p:spPr>
        <p:txBody>
          <a:bodyPr anchor="ctr"/>
          <a:lstStyle>
            <a:lvl1pPr>
              <a:buClr>
                <a:schemeClr val="bg1"/>
              </a:buClr>
              <a:defRPr sz="2200">
                <a:solidFill>
                  <a:schemeClr val="tx2"/>
                </a:solidFill>
              </a:defRPr>
            </a:lvl1pPr>
            <a:lvl2pPr>
              <a:buClr>
                <a:schemeClr val="bg1"/>
              </a:buClr>
              <a:defRPr sz="2000">
                <a:solidFill>
                  <a:schemeClr val="tx2"/>
                </a:solidFill>
              </a:defRPr>
            </a:lvl2pPr>
            <a:lvl3pPr>
              <a:buClr>
                <a:schemeClr val="bg1"/>
              </a:buClr>
              <a:defRPr sz="1800">
                <a:solidFill>
                  <a:schemeClr val="tx2"/>
                </a:solidFill>
              </a:defRPr>
            </a:lvl3pPr>
            <a:lvl4pPr>
              <a:buClr>
                <a:schemeClr val="bg1"/>
              </a:buClr>
              <a:defRPr sz="1600">
                <a:solidFill>
                  <a:schemeClr val="tx2"/>
                </a:solidFill>
              </a:defRPr>
            </a:lvl4pPr>
            <a:lvl5pPr>
              <a:buClr>
                <a:schemeClr val="bg1"/>
              </a:buClr>
              <a:defRPr sz="1600">
                <a:solidFill>
                  <a:schemeClr val="tx2"/>
                </a:solidFill>
              </a:defRPr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0E0E062-534C-4F7D-93BF-B2BFDC67B26B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B359C0-0683-46F0-8D72-E432E96826E7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6482032"/>
      </p:ext>
    </p:extLst>
  </p:cSld>
  <p:clrMapOvr>
    <a:masterClrMapping/>
  </p:clrMapOvr>
  <p:transition spd="slow">
    <p:wipe/>
  </p:transition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8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74155" y="338667"/>
            <a:ext cx="3812645" cy="2429934"/>
          </a:xfrm>
        </p:spPr>
        <p:txBody>
          <a:bodyPr anchor="b">
            <a:normAutofit/>
          </a:bodyPr>
          <a:lstStyle>
            <a:lvl1pPr algn="l">
              <a:defRPr sz="2800" b="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868333" y="2785533"/>
            <a:ext cx="3818467" cy="2421467"/>
          </a:xfrm>
        </p:spPr>
        <p:txBody>
          <a:bodyPr>
            <a:normAutofit/>
          </a:bodyPr>
          <a:lstStyle>
            <a:lvl1pPr marL="0" indent="0">
              <a:buNone/>
              <a:defRPr sz="18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838200" y="1371600"/>
            <a:ext cx="3566160" cy="2926080"/>
          </a:xfrm>
          <a:prstGeom prst="roundRect">
            <a:avLst>
              <a:gd name="adj" fmla="val 3924"/>
            </a:avLst>
          </a:prstGeom>
          <a:solidFill>
            <a:schemeClr val="accent1"/>
          </a:solidFill>
          <a:ln>
            <a:noFill/>
          </a:ln>
          <a:effectLst>
            <a:reflection blurRad="12700" stA="30000" endPos="30000" dist="5000" dir="5400000" sy="-100000" algn="bl" rotWithShape="0"/>
          </a:effectLst>
          <a:scene3d>
            <a:camera prst="perspectiveContrastingLeftFacing" fov="600000">
              <a:rot lat="240000" lon="19799999" rev="0"/>
            </a:camera>
            <a:lightRig rig="threePt" dir="t">
              <a:rot lat="0" lon="0" rev="2700000"/>
            </a:lightRig>
          </a:scene3d>
          <a:sp3d>
            <a:bevelT w="44450" h="31750"/>
          </a:sp3d>
        </p:spPr>
        <p:txBody>
          <a:bodyPr rtlCol="0">
            <a:normAutofit/>
          </a:bodyPr>
          <a:lstStyle>
            <a:lvl1pPr marL="0" indent="0" algn="ctr">
              <a:buNone/>
              <a:defRPr sz="3200">
                <a:solidFill>
                  <a:schemeClr val="bg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C27636-638F-4751-96C3-96438874F2F7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CD76AC-0DEE-4CBB-A251-3CF24C3DC75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5057594"/>
      </p:ext>
    </p:extLst>
  </p:cSld>
  <p:clrMapOvr>
    <a:masterClrMapping/>
  </p:clrMapOvr>
  <p:transition spd="slow">
    <p:wipe/>
  </p:transition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ctr"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6042C2-2500-4196-92DE-2E23788A1B8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09C1BA-C6A4-43EB-AAF7-680D422C88C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63141662"/>
      </p:ext>
    </p:extLst>
  </p:cSld>
  <p:clrMapOvr>
    <a:masterClrMapping/>
  </p:clrMapOvr>
  <p:transition spd="slow">
    <p:wipe/>
  </p:transition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20"/>
          <p:cNvSpPr/>
          <p:nvPr/>
        </p:nvSpPr>
        <p:spPr bwMode="hidden"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14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9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1447800"/>
            <a:ext cx="2057400" cy="4487333"/>
          </a:xfrm>
        </p:spPr>
        <p:txBody>
          <a:bodyPr vert="eaVert"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447800"/>
            <a:ext cx="6019800" cy="4487334"/>
          </a:xfrm>
        </p:spPr>
        <p:txBody>
          <a:bodyPr vert="eaVert"/>
          <a:lstStyle>
            <a:lvl1pPr>
              <a:buClr>
                <a:schemeClr val="accent1"/>
              </a:buClr>
              <a:defRPr/>
            </a:lvl1pPr>
            <a:lvl2pPr>
              <a:buClr>
                <a:schemeClr val="accent1"/>
              </a:buClr>
              <a:defRPr/>
            </a:lvl2pPr>
            <a:lvl3pPr>
              <a:buClr>
                <a:schemeClr val="accent1"/>
              </a:buClr>
              <a:defRPr/>
            </a:lvl3pPr>
            <a:lvl4pPr>
              <a:buClr>
                <a:schemeClr val="accent1"/>
              </a:buClr>
              <a:defRPr/>
            </a:lvl4pPr>
            <a:lvl5pPr>
              <a:buClr>
                <a:schemeClr val="accent1"/>
              </a:buClr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6CDCF7-13FB-4B3F-A441-25394D659BA6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8EBC28-916C-4EC4-A72B-C60A8D483E4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69831442"/>
      </p:ext>
    </p:extLst>
  </p:cSld>
  <p:clrMapOvr>
    <a:masterClrMapping/>
  </p:clrMapOvr>
  <p:transition spd="slow">
    <p:wipe/>
  </p:transition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5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9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600200"/>
            <a:ext cx="7772400" cy="1780108"/>
          </a:xfrm>
        </p:spPr>
        <p:txBody>
          <a:bodyPr anchor="b">
            <a:normAutofit/>
          </a:bodyPr>
          <a:lstStyle>
            <a:lvl1pPr>
              <a:defRPr sz="440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556001"/>
            <a:ext cx="6400800" cy="1473200"/>
          </a:xfrm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82E328-32DD-4799-9BF7-0140C76A467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C41A3B-BF38-4FDE-9B78-38F770EF1152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6549127"/>
      </p:ext>
    </p:extLst>
  </p:cSld>
  <p:clrMapOvr>
    <a:masterClrMapping/>
  </p:clrMapOvr>
  <p:transition spd="slow">
    <p:wipe/>
  </p:transition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F243F51-98A4-455E-AA39-B4C3F9DAAEF3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BA33221-AC99-4029-975A-DB58881AFA3B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4569909"/>
      </p:ext>
    </p:extLst>
  </p:cSld>
  <p:clrMapOvr>
    <a:masterClrMapping/>
  </p:clrMapOvr>
  <p:transition spd="slow">
    <p:wipe/>
  </p:transition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3"/>
          <p:cNvSpPr/>
          <p:nvPr/>
        </p:nvSpPr>
        <p:spPr>
          <a:xfrm>
            <a:off x="228600" y="228600"/>
            <a:ext cx="8696325" cy="4737100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Freeform 14"/>
          <p:cNvSpPr>
            <a:spLocks/>
          </p:cNvSpPr>
          <p:nvPr/>
        </p:nvSpPr>
        <p:spPr bwMode="hidden">
          <a:xfrm>
            <a:off x="6046788" y="4203700"/>
            <a:ext cx="2876550" cy="714375"/>
          </a:xfrm>
          <a:custGeom>
            <a:avLst/>
            <a:gdLst>
              <a:gd name="T0" fmla="*/ 2147483647 w 2706"/>
              <a:gd name="T1" fmla="*/ 0 h 640"/>
              <a:gd name="T2" fmla="*/ 2147483647 w 2706"/>
              <a:gd name="T3" fmla="*/ 0 h 640"/>
              <a:gd name="T4" fmla="*/ 2147483647 w 2706"/>
              <a:gd name="T5" fmla="*/ 2147483647 h 640"/>
              <a:gd name="T6" fmla="*/ 2147483647 w 2706"/>
              <a:gd name="T7" fmla="*/ 2147483647 h 640"/>
              <a:gd name="T8" fmla="*/ 2147483647 w 2706"/>
              <a:gd name="T9" fmla="*/ 2147483647 h 640"/>
              <a:gd name="T10" fmla="*/ 2147483647 w 2706"/>
              <a:gd name="T11" fmla="*/ 2147483647 h 640"/>
              <a:gd name="T12" fmla="*/ 2147483647 w 2706"/>
              <a:gd name="T13" fmla="*/ 2147483647 h 640"/>
              <a:gd name="T14" fmla="*/ 2147483647 w 2706"/>
              <a:gd name="T15" fmla="*/ 2147483647 h 640"/>
              <a:gd name="T16" fmla="*/ 2147483647 w 2706"/>
              <a:gd name="T17" fmla="*/ 2147483647 h 640"/>
              <a:gd name="T18" fmla="*/ 2147483647 w 2706"/>
              <a:gd name="T19" fmla="*/ 2147483647 h 640"/>
              <a:gd name="T20" fmla="*/ 2147483647 w 2706"/>
              <a:gd name="T21" fmla="*/ 2147483647 h 640"/>
              <a:gd name="T22" fmla="*/ 2147483647 w 2706"/>
              <a:gd name="T23" fmla="*/ 2147483647 h 640"/>
              <a:gd name="T24" fmla="*/ 2147483647 w 2706"/>
              <a:gd name="T25" fmla="*/ 2147483647 h 640"/>
              <a:gd name="T26" fmla="*/ 2147483647 w 2706"/>
              <a:gd name="T27" fmla="*/ 2147483647 h 640"/>
              <a:gd name="T28" fmla="*/ 2147483647 w 2706"/>
              <a:gd name="T29" fmla="*/ 2147483647 h 640"/>
              <a:gd name="T30" fmla="*/ 2147483647 w 2706"/>
              <a:gd name="T31" fmla="*/ 2147483647 h 640"/>
              <a:gd name="T32" fmla="*/ 2147483647 w 2706"/>
              <a:gd name="T33" fmla="*/ 2147483647 h 640"/>
              <a:gd name="T34" fmla="*/ 2147483647 w 2706"/>
              <a:gd name="T35" fmla="*/ 2147483647 h 640"/>
              <a:gd name="T36" fmla="*/ 0 w 2706"/>
              <a:gd name="T37" fmla="*/ 2147483647 h 640"/>
              <a:gd name="T38" fmla="*/ 0 w 2706"/>
              <a:gd name="T39" fmla="*/ 2147483647 h 640"/>
              <a:gd name="T40" fmla="*/ 2147483647 w 2706"/>
              <a:gd name="T41" fmla="*/ 2147483647 h 640"/>
              <a:gd name="T42" fmla="*/ 2147483647 w 2706"/>
              <a:gd name="T43" fmla="*/ 2147483647 h 640"/>
              <a:gd name="T44" fmla="*/ 2147483647 w 2706"/>
              <a:gd name="T45" fmla="*/ 2147483647 h 640"/>
              <a:gd name="T46" fmla="*/ 2147483647 w 2706"/>
              <a:gd name="T47" fmla="*/ 2147483647 h 640"/>
              <a:gd name="T48" fmla="*/ 2147483647 w 2706"/>
              <a:gd name="T49" fmla="*/ 2147483647 h 640"/>
              <a:gd name="T50" fmla="*/ 2147483647 w 2706"/>
              <a:gd name="T51" fmla="*/ 2147483647 h 640"/>
              <a:gd name="T52" fmla="*/ 2147483647 w 2706"/>
              <a:gd name="T53" fmla="*/ 2147483647 h 640"/>
              <a:gd name="T54" fmla="*/ 2147483647 w 2706"/>
              <a:gd name="T55" fmla="*/ 2147483647 h 640"/>
              <a:gd name="T56" fmla="*/ 2147483647 w 2706"/>
              <a:gd name="T57" fmla="*/ 2147483647 h 640"/>
              <a:gd name="T58" fmla="*/ 2147483647 w 2706"/>
              <a:gd name="T59" fmla="*/ 2147483647 h 640"/>
              <a:gd name="T60" fmla="*/ 2147483647 w 2706"/>
              <a:gd name="T61" fmla="*/ 2147483647 h 640"/>
              <a:gd name="T62" fmla="*/ 2147483647 w 2706"/>
              <a:gd name="T63" fmla="*/ 2147483647 h 640"/>
              <a:gd name="T64" fmla="*/ 2147483647 w 2706"/>
              <a:gd name="T65" fmla="*/ 2147483647 h 640"/>
              <a:gd name="T66" fmla="*/ 2147483647 w 2706"/>
              <a:gd name="T67" fmla="*/ 2147483647 h 640"/>
              <a:gd name="T68" fmla="*/ 2147483647 w 2706"/>
              <a:gd name="T69" fmla="*/ 2147483647 h 640"/>
              <a:gd name="T70" fmla="*/ 2147483647 w 2706"/>
              <a:gd name="T71" fmla="*/ 2147483647 h 640"/>
              <a:gd name="T72" fmla="*/ 2147483647 w 2706"/>
              <a:gd name="T73" fmla="*/ 2147483647 h 640"/>
              <a:gd name="T74" fmla="*/ 2147483647 w 2706"/>
              <a:gd name="T75" fmla="*/ 2147483647 h 640"/>
              <a:gd name="T76" fmla="*/ 2147483647 w 2706"/>
              <a:gd name="T77" fmla="*/ 2147483647 h 640"/>
              <a:gd name="T78" fmla="*/ 2147483647 w 2706"/>
              <a:gd name="T79" fmla="*/ 2147483647 h 640"/>
              <a:gd name="T80" fmla="*/ 2147483647 w 2706"/>
              <a:gd name="T81" fmla="*/ 2147483647 h 640"/>
              <a:gd name="T82" fmla="*/ 2147483647 w 2706"/>
              <a:gd name="T83" fmla="*/ 2147483647 h 640"/>
              <a:gd name="T84" fmla="*/ 2147483647 w 2706"/>
              <a:gd name="T85" fmla="*/ 2147483647 h 640"/>
              <a:gd name="T86" fmla="*/ 2147483647 w 2706"/>
              <a:gd name="T87" fmla="*/ 2147483647 h 640"/>
              <a:gd name="T88" fmla="*/ 2147483647 w 2706"/>
              <a:gd name="T89" fmla="*/ 2147483647 h 640"/>
              <a:gd name="T90" fmla="*/ 2147483647 w 2706"/>
              <a:gd name="T91" fmla="*/ 2147483647 h 640"/>
              <a:gd name="T92" fmla="*/ 2147483647 w 2706"/>
              <a:gd name="T93" fmla="*/ 2147483647 h 640"/>
              <a:gd name="T94" fmla="*/ 2147483647 w 2706"/>
              <a:gd name="T95" fmla="*/ 2147483647 h 640"/>
              <a:gd name="T96" fmla="*/ 2147483647 w 2706"/>
              <a:gd name="T97" fmla="*/ 2147483647 h 640"/>
              <a:gd name="T98" fmla="*/ 2147483647 w 2706"/>
              <a:gd name="T99" fmla="*/ 2147483647 h 640"/>
              <a:gd name="T100" fmla="*/ 2147483647 w 2706"/>
              <a:gd name="T101" fmla="*/ 2147483647 h 640"/>
              <a:gd name="T102" fmla="*/ 2147483647 w 2706"/>
              <a:gd name="T103" fmla="*/ 2147483647 h 640"/>
              <a:gd name="T104" fmla="*/ 2147483647 w 2706"/>
              <a:gd name="T105" fmla="*/ 2147483647 h 640"/>
              <a:gd name="T106" fmla="*/ 2147483647 w 2706"/>
              <a:gd name="T107" fmla="*/ 0 h 640"/>
              <a:gd name="T108" fmla="*/ 2147483647 w 2706"/>
              <a:gd name="T109" fmla="*/ 0 h 640"/>
              <a:gd name="T110" fmla="*/ 2147483647 w 2706"/>
              <a:gd name="T111" fmla="*/ 0 h 640"/>
              <a:gd name="T112" fmla="*/ 2147483647 w 2706"/>
              <a:gd name="T113" fmla="*/ 0 h 64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706" h="640">
                <a:moveTo>
                  <a:pt x="2700" y="0"/>
                </a:moveTo>
                <a:lnTo>
                  <a:pt x="2700" y="0"/>
                </a:lnTo>
                <a:lnTo>
                  <a:pt x="2586" y="18"/>
                </a:lnTo>
                <a:lnTo>
                  <a:pt x="2470" y="38"/>
                </a:lnTo>
                <a:lnTo>
                  <a:pt x="2352" y="60"/>
                </a:lnTo>
                <a:lnTo>
                  <a:pt x="2230" y="82"/>
                </a:lnTo>
                <a:lnTo>
                  <a:pt x="2106" y="108"/>
                </a:lnTo>
                <a:lnTo>
                  <a:pt x="1978" y="134"/>
                </a:lnTo>
                <a:lnTo>
                  <a:pt x="1848" y="164"/>
                </a:lnTo>
                <a:lnTo>
                  <a:pt x="1714" y="194"/>
                </a:lnTo>
                <a:lnTo>
                  <a:pt x="1472" y="252"/>
                </a:lnTo>
                <a:lnTo>
                  <a:pt x="1236" y="304"/>
                </a:lnTo>
                <a:lnTo>
                  <a:pt x="1010" y="352"/>
                </a:lnTo>
                <a:lnTo>
                  <a:pt x="792" y="398"/>
                </a:lnTo>
                <a:lnTo>
                  <a:pt x="584" y="438"/>
                </a:lnTo>
                <a:lnTo>
                  <a:pt x="382" y="474"/>
                </a:lnTo>
                <a:lnTo>
                  <a:pt x="188" y="508"/>
                </a:lnTo>
                <a:lnTo>
                  <a:pt x="0" y="538"/>
                </a:lnTo>
                <a:lnTo>
                  <a:pt x="130" y="556"/>
                </a:lnTo>
                <a:lnTo>
                  <a:pt x="254" y="572"/>
                </a:lnTo>
                <a:lnTo>
                  <a:pt x="374" y="586"/>
                </a:lnTo>
                <a:lnTo>
                  <a:pt x="492" y="598"/>
                </a:lnTo>
                <a:lnTo>
                  <a:pt x="606" y="610"/>
                </a:lnTo>
                <a:lnTo>
                  <a:pt x="716" y="618"/>
                </a:lnTo>
                <a:lnTo>
                  <a:pt x="822" y="626"/>
                </a:lnTo>
                <a:lnTo>
                  <a:pt x="926" y="632"/>
                </a:lnTo>
                <a:lnTo>
                  <a:pt x="1028" y="636"/>
                </a:lnTo>
                <a:lnTo>
                  <a:pt x="1126" y="638"/>
                </a:lnTo>
                <a:lnTo>
                  <a:pt x="1220" y="640"/>
                </a:lnTo>
                <a:lnTo>
                  <a:pt x="1312" y="640"/>
                </a:lnTo>
                <a:lnTo>
                  <a:pt x="1402" y="638"/>
                </a:lnTo>
                <a:lnTo>
                  <a:pt x="1490" y="636"/>
                </a:lnTo>
                <a:lnTo>
                  <a:pt x="1574" y="632"/>
                </a:lnTo>
                <a:lnTo>
                  <a:pt x="1656" y="626"/>
                </a:lnTo>
                <a:lnTo>
                  <a:pt x="1734" y="620"/>
                </a:lnTo>
                <a:lnTo>
                  <a:pt x="1812" y="612"/>
                </a:lnTo>
                <a:lnTo>
                  <a:pt x="1886" y="602"/>
                </a:lnTo>
                <a:lnTo>
                  <a:pt x="1960" y="592"/>
                </a:lnTo>
                <a:lnTo>
                  <a:pt x="2030" y="580"/>
                </a:lnTo>
                <a:lnTo>
                  <a:pt x="2100" y="568"/>
                </a:lnTo>
                <a:lnTo>
                  <a:pt x="2166" y="554"/>
                </a:lnTo>
                <a:lnTo>
                  <a:pt x="2232" y="540"/>
                </a:lnTo>
                <a:lnTo>
                  <a:pt x="2296" y="524"/>
                </a:lnTo>
                <a:lnTo>
                  <a:pt x="2358" y="508"/>
                </a:lnTo>
                <a:lnTo>
                  <a:pt x="2418" y="490"/>
                </a:lnTo>
                <a:lnTo>
                  <a:pt x="2478" y="472"/>
                </a:lnTo>
                <a:lnTo>
                  <a:pt x="2592" y="432"/>
                </a:lnTo>
                <a:lnTo>
                  <a:pt x="2702" y="390"/>
                </a:lnTo>
                <a:lnTo>
                  <a:pt x="2706" y="388"/>
                </a:lnTo>
                <a:lnTo>
                  <a:pt x="2706" y="0"/>
                </a:lnTo>
                <a:lnTo>
                  <a:pt x="2700" y="0"/>
                </a:lnTo>
                <a:close/>
              </a:path>
            </a:pathLst>
          </a:custGeom>
          <a:solidFill>
            <a:schemeClr val="bg2">
              <a:alpha val="2901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6" name="Freeform 18"/>
          <p:cNvSpPr>
            <a:spLocks/>
          </p:cNvSpPr>
          <p:nvPr/>
        </p:nvSpPr>
        <p:spPr bwMode="hidden">
          <a:xfrm>
            <a:off x="2619375" y="4075113"/>
            <a:ext cx="5545138" cy="850900"/>
          </a:xfrm>
          <a:custGeom>
            <a:avLst/>
            <a:gdLst>
              <a:gd name="T0" fmla="*/ 2147483647 w 5216"/>
              <a:gd name="T1" fmla="*/ 2147483647 h 762"/>
              <a:gd name="T2" fmla="*/ 2147483647 w 5216"/>
              <a:gd name="T3" fmla="*/ 2147483647 h 762"/>
              <a:gd name="T4" fmla="*/ 2147483647 w 5216"/>
              <a:gd name="T5" fmla="*/ 2147483647 h 762"/>
              <a:gd name="T6" fmla="*/ 2147483647 w 5216"/>
              <a:gd name="T7" fmla="*/ 2147483647 h 762"/>
              <a:gd name="T8" fmla="*/ 2147483647 w 5216"/>
              <a:gd name="T9" fmla="*/ 2147483647 h 762"/>
              <a:gd name="T10" fmla="*/ 2147483647 w 5216"/>
              <a:gd name="T11" fmla="*/ 2147483647 h 762"/>
              <a:gd name="T12" fmla="*/ 2147483647 w 5216"/>
              <a:gd name="T13" fmla="*/ 2147483647 h 762"/>
              <a:gd name="T14" fmla="*/ 2147483647 w 5216"/>
              <a:gd name="T15" fmla="*/ 2147483647 h 762"/>
              <a:gd name="T16" fmla="*/ 2147483647 w 5216"/>
              <a:gd name="T17" fmla="*/ 2147483647 h 762"/>
              <a:gd name="T18" fmla="*/ 2147483647 w 5216"/>
              <a:gd name="T19" fmla="*/ 2147483647 h 762"/>
              <a:gd name="T20" fmla="*/ 2147483647 w 5216"/>
              <a:gd name="T21" fmla="*/ 2147483647 h 762"/>
              <a:gd name="T22" fmla="*/ 2147483647 w 5216"/>
              <a:gd name="T23" fmla="*/ 2147483647 h 762"/>
              <a:gd name="T24" fmla="*/ 2147483647 w 5216"/>
              <a:gd name="T25" fmla="*/ 2147483647 h 762"/>
              <a:gd name="T26" fmla="*/ 2147483647 w 5216"/>
              <a:gd name="T27" fmla="*/ 0 h 762"/>
              <a:gd name="T28" fmla="*/ 2147483647 w 5216"/>
              <a:gd name="T29" fmla="*/ 2147483647 h 762"/>
              <a:gd name="T30" fmla="*/ 2147483647 w 5216"/>
              <a:gd name="T31" fmla="*/ 2147483647 h 762"/>
              <a:gd name="T32" fmla="*/ 0 w 5216"/>
              <a:gd name="T33" fmla="*/ 2147483647 h 762"/>
              <a:gd name="T34" fmla="*/ 2147483647 w 5216"/>
              <a:gd name="T35" fmla="*/ 2147483647 h 762"/>
              <a:gd name="T36" fmla="*/ 2147483647 w 5216"/>
              <a:gd name="T37" fmla="*/ 2147483647 h 762"/>
              <a:gd name="T38" fmla="*/ 2147483647 w 5216"/>
              <a:gd name="T39" fmla="*/ 2147483647 h 762"/>
              <a:gd name="T40" fmla="*/ 2147483647 w 5216"/>
              <a:gd name="T41" fmla="*/ 2147483647 h 762"/>
              <a:gd name="T42" fmla="*/ 2147483647 w 5216"/>
              <a:gd name="T43" fmla="*/ 2147483647 h 762"/>
              <a:gd name="T44" fmla="*/ 2147483647 w 5216"/>
              <a:gd name="T45" fmla="*/ 2147483647 h 762"/>
              <a:gd name="T46" fmla="*/ 2147483647 w 5216"/>
              <a:gd name="T47" fmla="*/ 2147483647 h 762"/>
              <a:gd name="T48" fmla="*/ 2147483647 w 5216"/>
              <a:gd name="T49" fmla="*/ 2147483647 h 762"/>
              <a:gd name="T50" fmla="*/ 2147483647 w 5216"/>
              <a:gd name="T51" fmla="*/ 2147483647 h 762"/>
              <a:gd name="T52" fmla="*/ 2147483647 w 5216"/>
              <a:gd name="T53" fmla="*/ 2147483647 h 762"/>
              <a:gd name="T54" fmla="*/ 2147483647 w 5216"/>
              <a:gd name="T55" fmla="*/ 2147483647 h 762"/>
              <a:gd name="T56" fmla="*/ 2147483647 w 5216"/>
              <a:gd name="T57" fmla="*/ 2147483647 h 762"/>
              <a:gd name="T58" fmla="*/ 2147483647 w 5216"/>
              <a:gd name="T59" fmla="*/ 2147483647 h 762"/>
              <a:gd name="T60" fmla="*/ 2147483647 w 5216"/>
              <a:gd name="T61" fmla="*/ 2147483647 h 762"/>
              <a:gd name="T62" fmla="*/ 2147483647 w 5216"/>
              <a:gd name="T63" fmla="*/ 2147483647 h 762"/>
              <a:gd name="T64" fmla="*/ 2147483647 w 5216"/>
              <a:gd name="T65" fmla="*/ 2147483647 h 762"/>
              <a:gd name="T66" fmla="*/ 2147483647 w 5216"/>
              <a:gd name="T67" fmla="*/ 2147483647 h 762"/>
              <a:gd name="T68" fmla="*/ 2147483647 w 5216"/>
              <a:gd name="T69" fmla="*/ 2147483647 h 762"/>
              <a:gd name="T70" fmla="*/ 2147483647 w 5216"/>
              <a:gd name="T71" fmla="*/ 2147483647 h 7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216" h="762">
                <a:moveTo>
                  <a:pt x="5216" y="714"/>
                </a:moveTo>
                <a:lnTo>
                  <a:pt x="5216" y="714"/>
                </a:lnTo>
                <a:lnTo>
                  <a:pt x="5102" y="700"/>
                </a:lnTo>
                <a:lnTo>
                  <a:pt x="4984" y="686"/>
                </a:lnTo>
                <a:lnTo>
                  <a:pt x="4738" y="652"/>
                </a:lnTo>
                <a:lnTo>
                  <a:pt x="4478" y="610"/>
                </a:lnTo>
                <a:lnTo>
                  <a:pt x="4204" y="564"/>
                </a:lnTo>
                <a:lnTo>
                  <a:pt x="3914" y="508"/>
                </a:lnTo>
                <a:lnTo>
                  <a:pt x="3608" y="446"/>
                </a:lnTo>
                <a:lnTo>
                  <a:pt x="3286" y="374"/>
                </a:lnTo>
                <a:lnTo>
                  <a:pt x="2946" y="296"/>
                </a:lnTo>
                <a:lnTo>
                  <a:pt x="2812" y="266"/>
                </a:lnTo>
                <a:lnTo>
                  <a:pt x="2682" y="236"/>
                </a:lnTo>
                <a:lnTo>
                  <a:pt x="2556" y="210"/>
                </a:lnTo>
                <a:lnTo>
                  <a:pt x="2430" y="184"/>
                </a:lnTo>
                <a:lnTo>
                  <a:pt x="2308" y="162"/>
                </a:lnTo>
                <a:lnTo>
                  <a:pt x="2190" y="140"/>
                </a:lnTo>
                <a:lnTo>
                  <a:pt x="2074" y="120"/>
                </a:lnTo>
                <a:lnTo>
                  <a:pt x="1960" y="102"/>
                </a:lnTo>
                <a:lnTo>
                  <a:pt x="1850" y="86"/>
                </a:lnTo>
                <a:lnTo>
                  <a:pt x="1740" y="72"/>
                </a:lnTo>
                <a:lnTo>
                  <a:pt x="1532" y="46"/>
                </a:lnTo>
                <a:lnTo>
                  <a:pt x="1334" y="28"/>
                </a:lnTo>
                <a:lnTo>
                  <a:pt x="1148" y="14"/>
                </a:lnTo>
                <a:lnTo>
                  <a:pt x="970" y="4"/>
                </a:lnTo>
                <a:lnTo>
                  <a:pt x="802" y="0"/>
                </a:lnTo>
                <a:lnTo>
                  <a:pt x="644" y="0"/>
                </a:lnTo>
                <a:lnTo>
                  <a:pt x="496" y="4"/>
                </a:lnTo>
                <a:lnTo>
                  <a:pt x="358" y="10"/>
                </a:lnTo>
                <a:lnTo>
                  <a:pt x="230" y="20"/>
                </a:lnTo>
                <a:lnTo>
                  <a:pt x="110" y="32"/>
                </a:lnTo>
                <a:lnTo>
                  <a:pt x="0" y="48"/>
                </a:lnTo>
                <a:lnTo>
                  <a:pt x="154" y="66"/>
                </a:lnTo>
                <a:lnTo>
                  <a:pt x="314" y="86"/>
                </a:lnTo>
                <a:lnTo>
                  <a:pt x="480" y="112"/>
                </a:lnTo>
                <a:lnTo>
                  <a:pt x="652" y="140"/>
                </a:lnTo>
                <a:lnTo>
                  <a:pt x="830" y="174"/>
                </a:lnTo>
                <a:lnTo>
                  <a:pt x="1014" y="210"/>
                </a:lnTo>
                <a:lnTo>
                  <a:pt x="1206" y="250"/>
                </a:lnTo>
                <a:lnTo>
                  <a:pt x="1402" y="296"/>
                </a:lnTo>
                <a:lnTo>
                  <a:pt x="1756" y="378"/>
                </a:lnTo>
                <a:lnTo>
                  <a:pt x="2092" y="450"/>
                </a:lnTo>
                <a:lnTo>
                  <a:pt x="2408" y="516"/>
                </a:lnTo>
                <a:lnTo>
                  <a:pt x="2562" y="544"/>
                </a:lnTo>
                <a:lnTo>
                  <a:pt x="2708" y="572"/>
                </a:lnTo>
                <a:lnTo>
                  <a:pt x="2852" y="598"/>
                </a:lnTo>
                <a:lnTo>
                  <a:pt x="2992" y="620"/>
                </a:lnTo>
                <a:lnTo>
                  <a:pt x="3128" y="642"/>
                </a:lnTo>
                <a:lnTo>
                  <a:pt x="3260" y="662"/>
                </a:lnTo>
                <a:lnTo>
                  <a:pt x="3388" y="678"/>
                </a:lnTo>
                <a:lnTo>
                  <a:pt x="3512" y="694"/>
                </a:lnTo>
                <a:lnTo>
                  <a:pt x="3632" y="708"/>
                </a:lnTo>
                <a:lnTo>
                  <a:pt x="3750" y="722"/>
                </a:lnTo>
                <a:lnTo>
                  <a:pt x="3864" y="732"/>
                </a:lnTo>
                <a:lnTo>
                  <a:pt x="3974" y="740"/>
                </a:lnTo>
                <a:lnTo>
                  <a:pt x="4080" y="748"/>
                </a:lnTo>
                <a:lnTo>
                  <a:pt x="4184" y="754"/>
                </a:lnTo>
                <a:lnTo>
                  <a:pt x="4286" y="758"/>
                </a:lnTo>
                <a:lnTo>
                  <a:pt x="4384" y="762"/>
                </a:lnTo>
                <a:lnTo>
                  <a:pt x="4478" y="762"/>
                </a:lnTo>
                <a:lnTo>
                  <a:pt x="4570" y="762"/>
                </a:lnTo>
                <a:lnTo>
                  <a:pt x="4660" y="760"/>
                </a:lnTo>
                <a:lnTo>
                  <a:pt x="4746" y="758"/>
                </a:lnTo>
                <a:lnTo>
                  <a:pt x="4830" y="754"/>
                </a:lnTo>
                <a:lnTo>
                  <a:pt x="4912" y="748"/>
                </a:lnTo>
                <a:lnTo>
                  <a:pt x="4992" y="740"/>
                </a:lnTo>
                <a:lnTo>
                  <a:pt x="5068" y="732"/>
                </a:lnTo>
                <a:lnTo>
                  <a:pt x="5144" y="724"/>
                </a:lnTo>
                <a:lnTo>
                  <a:pt x="5216" y="71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7" name="Freeform 22"/>
          <p:cNvSpPr>
            <a:spLocks/>
          </p:cNvSpPr>
          <p:nvPr/>
        </p:nvSpPr>
        <p:spPr bwMode="hidden">
          <a:xfrm>
            <a:off x="2828925" y="4087813"/>
            <a:ext cx="5467350" cy="774700"/>
          </a:xfrm>
          <a:custGeom>
            <a:avLst/>
            <a:gdLst>
              <a:gd name="T0" fmla="*/ 0 w 5144"/>
              <a:gd name="T1" fmla="*/ 2147483647 h 694"/>
              <a:gd name="T2" fmla="*/ 0 w 5144"/>
              <a:gd name="T3" fmla="*/ 2147483647 h 694"/>
              <a:gd name="T4" fmla="*/ 2147483647 w 5144"/>
              <a:gd name="T5" fmla="*/ 2147483647 h 694"/>
              <a:gd name="T6" fmla="*/ 2147483647 w 5144"/>
              <a:gd name="T7" fmla="*/ 2147483647 h 694"/>
              <a:gd name="T8" fmla="*/ 2147483647 w 5144"/>
              <a:gd name="T9" fmla="*/ 2147483647 h 694"/>
              <a:gd name="T10" fmla="*/ 2147483647 w 5144"/>
              <a:gd name="T11" fmla="*/ 2147483647 h 694"/>
              <a:gd name="T12" fmla="*/ 2147483647 w 5144"/>
              <a:gd name="T13" fmla="*/ 2147483647 h 694"/>
              <a:gd name="T14" fmla="*/ 2147483647 w 5144"/>
              <a:gd name="T15" fmla="*/ 2147483647 h 694"/>
              <a:gd name="T16" fmla="*/ 2147483647 w 5144"/>
              <a:gd name="T17" fmla="*/ 2147483647 h 694"/>
              <a:gd name="T18" fmla="*/ 2147483647 w 5144"/>
              <a:gd name="T19" fmla="*/ 2147483647 h 694"/>
              <a:gd name="T20" fmla="*/ 2147483647 w 5144"/>
              <a:gd name="T21" fmla="*/ 2147483647 h 694"/>
              <a:gd name="T22" fmla="*/ 2147483647 w 5144"/>
              <a:gd name="T23" fmla="*/ 2147483647 h 694"/>
              <a:gd name="T24" fmla="*/ 2147483647 w 5144"/>
              <a:gd name="T25" fmla="*/ 0 h 694"/>
              <a:gd name="T26" fmla="*/ 2147483647 w 5144"/>
              <a:gd name="T27" fmla="*/ 2147483647 h 694"/>
              <a:gd name="T28" fmla="*/ 2147483647 w 5144"/>
              <a:gd name="T29" fmla="*/ 2147483647 h 694"/>
              <a:gd name="T30" fmla="*/ 2147483647 w 5144"/>
              <a:gd name="T31" fmla="*/ 2147483647 h 694"/>
              <a:gd name="T32" fmla="*/ 2147483647 w 5144"/>
              <a:gd name="T33" fmla="*/ 2147483647 h 694"/>
              <a:gd name="T34" fmla="*/ 2147483647 w 5144"/>
              <a:gd name="T35" fmla="*/ 2147483647 h 694"/>
              <a:gd name="T36" fmla="*/ 2147483647 w 5144"/>
              <a:gd name="T37" fmla="*/ 2147483647 h 694"/>
              <a:gd name="T38" fmla="*/ 2147483647 w 5144"/>
              <a:gd name="T39" fmla="*/ 2147483647 h 694"/>
              <a:gd name="T40" fmla="*/ 2147483647 w 5144"/>
              <a:gd name="T41" fmla="*/ 2147483647 h 694"/>
              <a:gd name="T42" fmla="*/ 2147483647 w 5144"/>
              <a:gd name="T43" fmla="*/ 2147483647 h 694"/>
              <a:gd name="T44" fmla="*/ 2147483647 w 5144"/>
              <a:gd name="T45" fmla="*/ 2147483647 h 694"/>
              <a:gd name="T46" fmla="*/ 2147483647 w 5144"/>
              <a:gd name="T47" fmla="*/ 2147483647 h 694"/>
              <a:gd name="T48" fmla="*/ 2147483647 w 5144"/>
              <a:gd name="T49" fmla="*/ 2147483647 h 694"/>
              <a:gd name="T50" fmla="*/ 2147483647 w 5144"/>
              <a:gd name="T51" fmla="*/ 2147483647 h 694"/>
              <a:gd name="T52" fmla="*/ 2147483647 w 5144"/>
              <a:gd name="T53" fmla="*/ 2147483647 h 694"/>
              <a:gd name="T54" fmla="*/ 2147483647 w 5144"/>
              <a:gd name="T55" fmla="*/ 2147483647 h 694"/>
              <a:gd name="T56" fmla="*/ 2147483647 w 5144"/>
              <a:gd name="T57" fmla="*/ 2147483647 h 694"/>
              <a:gd name="T58" fmla="*/ 2147483647 w 5144"/>
              <a:gd name="T59" fmla="*/ 2147483647 h 694"/>
              <a:gd name="T60" fmla="*/ 2147483647 w 5144"/>
              <a:gd name="T61" fmla="*/ 2147483647 h 69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144" h="694">
                <a:moveTo>
                  <a:pt x="0" y="70"/>
                </a:moveTo>
                <a:lnTo>
                  <a:pt x="0" y="70"/>
                </a:lnTo>
                <a:lnTo>
                  <a:pt x="18" y="66"/>
                </a:lnTo>
                <a:lnTo>
                  <a:pt x="72" y="56"/>
                </a:lnTo>
                <a:lnTo>
                  <a:pt x="164" y="42"/>
                </a:lnTo>
                <a:lnTo>
                  <a:pt x="224" y="34"/>
                </a:lnTo>
                <a:lnTo>
                  <a:pt x="294" y="26"/>
                </a:lnTo>
                <a:lnTo>
                  <a:pt x="372" y="20"/>
                </a:lnTo>
                <a:lnTo>
                  <a:pt x="462" y="14"/>
                </a:lnTo>
                <a:lnTo>
                  <a:pt x="560" y="8"/>
                </a:lnTo>
                <a:lnTo>
                  <a:pt x="670" y="4"/>
                </a:lnTo>
                <a:lnTo>
                  <a:pt x="790" y="2"/>
                </a:lnTo>
                <a:lnTo>
                  <a:pt x="920" y="0"/>
                </a:lnTo>
                <a:lnTo>
                  <a:pt x="1060" y="2"/>
                </a:lnTo>
                <a:lnTo>
                  <a:pt x="1210" y="6"/>
                </a:lnTo>
                <a:lnTo>
                  <a:pt x="1372" y="14"/>
                </a:lnTo>
                <a:lnTo>
                  <a:pt x="1544" y="24"/>
                </a:lnTo>
                <a:lnTo>
                  <a:pt x="1726" y="40"/>
                </a:lnTo>
                <a:lnTo>
                  <a:pt x="1920" y="58"/>
                </a:lnTo>
                <a:lnTo>
                  <a:pt x="2126" y="80"/>
                </a:lnTo>
                <a:lnTo>
                  <a:pt x="2342" y="106"/>
                </a:lnTo>
                <a:lnTo>
                  <a:pt x="2570" y="138"/>
                </a:lnTo>
                <a:lnTo>
                  <a:pt x="2808" y="174"/>
                </a:lnTo>
                <a:lnTo>
                  <a:pt x="3058" y="216"/>
                </a:lnTo>
                <a:lnTo>
                  <a:pt x="3320" y="266"/>
                </a:lnTo>
                <a:lnTo>
                  <a:pt x="3594" y="320"/>
                </a:lnTo>
                <a:lnTo>
                  <a:pt x="3880" y="380"/>
                </a:lnTo>
                <a:lnTo>
                  <a:pt x="4178" y="448"/>
                </a:lnTo>
                <a:lnTo>
                  <a:pt x="4488" y="522"/>
                </a:lnTo>
                <a:lnTo>
                  <a:pt x="4810" y="604"/>
                </a:lnTo>
                <a:lnTo>
                  <a:pt x="5144" y="694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8" name="Freeform 26"/>
          <p:cNvSpPr>
            <a:spLocks/>
          </p:cNvSpPr>
          <p:nvPr/>
        </p:nvSpPr>
        <p:spPr bwMode="hidden">
          <a:xfrm>
            <a:off x="5610225" y="4073525"/>
            <a:ext cx="3306763" cy="652463"/>
          </a:xfrm>
          <a:custGeom>
            <a:avLst/>
            <a:gdLst>
              <a:gd name="T0" fmla="*/ 0 w 3112"/>
              <a:gd name="T1" fmla="*/ 2147483647 h 584"/>
              <a:gd name="T2" fmla="*/ 0 w 3112"/>
              <a:gd name="T3" fmla="*/ 2147483647 h 584"/>
              <a:gd name="T4" fmla="*/ 2147483647 w 3112"/>
              <a:gd name="T5" fmla="*/ 2147483647 h 584"/>
              <a:gd name="T6" fmla="*/ 2147483647 w 3112"/>
              <a:gd name="T7" fmla="*/ 2147483647 h 584"/>
              <a:gd name="T8" fmla="*/ 2147483647 w 3112"/>
              <a:gd name="T9" fmla="*/ 2147483647 h 584"/>
              <a:gd name="T10" fmla="*/ 2147483647 w 3112"/>
              <a:gd name="T11" fmla="*/ 2147483647 h 584"/>
              <a:gd name="T12" fmla="*/ 2147483647 w 3112"/>
              <a:gd name="T13" fmla="*/ 2147483647 h 584"/>
              <a:gd name="T14" fmla="*/ 2147483647 w 3112"/>
              <a:gd name="T15" fmla="*/ 2147483647 h 584"/>
              <a:gd name="T16" fmla="*/ 2147483647 w 3112"/>
              <a:gd name="T17" fmla="*/ 2147483647 h 584"/>
              <a:gd name="T18" fmla="*/ 2147483647 w 3112"/>
              <a:gd name="T19" fmla="*/ 2147483647 h 584"/>
              <a:gd name="T20" fmla="*/ 2147483647 w 3112"/>
              <a:gd name="T21" fmla="*/ 2147483647 h 584"/>
              <a:gd name="T22" fmla="*/ 2147483647 w 3112"/>
              <a:gd name="T23" fmla="*/ 2147483647 h 584"/>
              <a:gd name="T24" fmla="*/ 2147483647 w 3112"/>
              <a:gd name="T25" fmla="*/ 2147483647 h 584"/>
              <a:gd name="T26" fmla="*/ 2147483647 w 3112"/>
              <a:gd name="T27" fmla="*/ 2147483647 h 584"/>
              <a:gd name="T28" fmla="*/ 2147483647 w 3112"/>
              <a:gd name="T29" fmla="*/ 2147483647 h 584"/>
              <a:gd name="T30" fmla="*/ 2147483647 w 3112"/>
              <a:gd name="T31" fmla="*/ 2147483647 h 584"/>
              <a:gd name="T32" fmla="*/ 2147483647 w 3112"/>
              <a:gd name="T33" fmla="*/ 2147483647 h 584"/>
              <a:gd name="T34" fmla="*/ 2147483647 w 3112"/>
              <a:gd name="T35" fmla="*/ 2147483647 h 584"/>
              <a:gd name="T36" fmla="*/ 2147483647 w 3112"/>
              <a:gd name="T37" fmla="*/ 2147483647 h 584"/>
              <a:gd name="T38" fmla="*/ 2147483647 w 3112"/>
              <a:gd name="T39" fmla="*/ 0 h 5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112" h="584">
                <a:moveTo>
                  <a:pt x="0" y="584"/>
                </a:moveTo>
                <a:lnTo>
                  <a:pt x="0" y="584"/>
                </a:lnTo>
                <a:lnTo>
                  <a:pt x="90" y="560"/>
                </a:lnTo>
                <a:lnTo>
                  <a:pt x="336" y="498"/>
                </a:lnTo>
                <a:lnTo>
                  <a:pt x="506" y="456"/>
                </a:lnTo>
                <a:lnTo>
                  <a:pt x="702" y="410"/>
                </a:lnTo>
                <a:lnTo>
                  <a:pt x="920" y="360"/>
                </a:lnTo>
                <a:lnTo>
                  <a:pt x="1154" y="306"/>
                </a:lnTo>
                <a:lnTo>
                  <a:pt x="1402" y="254"/>
                </a:lnTo>
                <a:lnTo>
                  <a:pt x="1656" y="202"/>
                </a:lnTo>
                <a:lnTo>
                  <a:pt x="1916" y="154"/>
                </a:lnTo>
                <a:lnTo>
                  <a:pt x="2174" y="108"/>
                </a:lnTo>
                <a:lnTo>
                  <a:pt x="2302" y="88"/>
                </a:lnTo>
                <a:lnTo>
                  <a:pt x="2426" y="68"/>
                </a:lnTo>
                <a:lnTo>
                  <a:pt x="2550" y="52"/>
                </a:lnTo>
                <a:lnTo>
                  <a:pt x="2670" y="36"/>
                </a:lnTo>
                <a:lnTo>
                  <a:pt x="2788" y="24"/>
                </a:lnTo>
                <a:lnTo>
                  <a:pt x="2900" y="14"/>
                </a:lnTo>
                <a:lnTo>
                  <a:pt x="3008" y="6"/>
                </a:lnTo>
                <a:lnTo>
                  <a:pt x="3112" y="0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 useBgFill="1">
        <p:nvSpPr>
          <p:cNvPr id="9" name="Freeform 10"/>
          <p:cNvSpPr>
            <a:spLocks/>
          </p:cNvSpPr>
          <p:nvPr/>
        </p:nvSpPr>
        <p:spPr bwMode="hidden">
          <a:xfrm>
            <a:off x="211138" y="4059238"/>
            <a:ext cx="8723312" cy="1328737"/>
          </a:xfrm>
          <a:custGeom>
            <a:avLst/>
            <a:gdLst>
              <a:gd name="T0" fmla="*/ 2147483647 w 8196"/>
              <a:gd name="T1" fmla="*/ 2147483647 h 1192"/>
              <a:gd name="T2" fmla="*/ 2147483647 w 8196"/>
              <a:gd name="T3" fmla="*/ 2147483647 h 1192"/>
              <a:gd name="T4" fmla="*/ 2147483647 w 8196"/>
              <a:gd name="T5" fmla="*/ 2147483647 h 1192"/>
              <a:gd name="T6" fmla="*/ 2147483647 w 8196"/>
              <a:gd name="T7" fmla="*/ 2147483647 h 1192"/>
              <a:gd name="T8" fmla="*/ 2147483647 w 8196"/>
              <a:gd name="T9" fmla="*/ 2147483647 h 1192"/>
              <a:gd name="T10" fmla="*/ 2147483647 w 8196"/>
              <a:gd name="T11" fmla="*/ 2147483647 h 1192"/>
              <a:gd name="T12" fmla="*/ 2147483647 w 8196"/>
              <a:gd name="T13" fmla="*/ 2147483647 h 1192"/>
              <a:gd name="T14" fmla="*/ 2147483647 w 8196"/>
              <a:gd name="T15" fmla="*/ 2147483647 h 1192"/>
              <a:gd name="T16" fmla="*/ 2147483647 w 8196"/>
              <a:gd name="T17" fmla="*/ 2147483647 h 1192"/>
              <a:gd name="T18" fmla="*/ 2147483647 w 8196"/>
              <a:gd name="T19" fmla="*/ 2147483647 h 1192"/>
              <a:gd name="T20" fmla="*/ 2147483647 w 8196"/>
              <a:gd name="T21" fmla="*/ 2147483647 h 1192"/>
              <a:gd name="T22" fmla="*/ 2147483647 w 8196"/>
              <a:gd name="T23" fmla="*/ 2147483647 h 1192"/>
              <a:gd name="T24" fmla="*/ 2147483647 w 8196"/>
              <a:gd name="T25" fmla="*/ 2147483647 h 1192"/>
              <a:gd name="T26" fmla="*/ 2147483647 w 8196"/>
              <a:gd name="T27" fmla="*/ 2147483647 h 1192"/>
              <a:gd name="T28" fmla="*/ 2147483647 w 8196"/>
              <a:gd name="T29" fmla="*/ 2147483647 h 1192"/>
              <a:gd name="T30" fmla="*/ 2147483647 w 8196"/>
              <a:gd name="T31" fmla="*/ 2147483647 h 1192"/>
              <a:gd name="T32" fmla="*/ 2147483647 w 8196"/>
              <a:gd name="T33" fmla="*/ 2147483647 h 1192"/>
              <a:gd name="T34" fmla="*/ 2147483647 w 8196"/>
              <a:gd name="T35" fmla="*/ 2147483647 h 1192"/>
              <a:gd name="T36" fmla="*/ 2147483647 w 8196"/>
              <a:gd name="T37" fmla="*/ 2147483647 h 1192"/>
              <a:gd name="T38" fmla="*/ 2147483647 w 8196"/>
              <a:gd name="T39" fmla="*/ 2147483647 h 1192"/>
              <a:gd name="T40" fmla="*/ 2147483647 w 8196"/>
              <a:gd name="T41" fmla="*/ 2147483647 h 1192"/>
              <a:gd name="T42" fmla="*/ 2147483647 w 8196"/>
              <a:gd name="T43" fmla="*/ 2147483647 h 1192"/>
              <a:gd name="T44" fmla="*/ 2147483647 w 8196"/>
              <a:gd name="T45" fmla="*/ 0 h 1192"/>
              <a:gd name="T46" fmla="*/ 2147483647 w 8196"/>
              <a:gd name="T47" fmla="*/ 2147483647 h 1192"/>
              <a:gd name="T48" fmla="*/ 2147483647 w 8196"/>
              <a:gd name="T49" fmla="*/ 2147483647 h 1192"/>
              <a:gd name="T50" fmla="*/ 2147483647 w 8196"/>
              <a:gd name="T51" fmla="*/ 2147483647 h 1192"/>
              <a:gd name="T52" fmla="*/ 2147483647 w 8196"/>
              <a:gd name="T53" fmla="*/ 2147483647 h 1192"/>
              <a:gd name="T54" fmla="*/ 2147483647 w 8196"/>
              <a:gd name="T55" fmla="*/ 2147483647 h 1192"/>
              <a:gd name="T56" fmla="*/ 2147483647 w 8196"/>
              <a:gd name="T57" fmla="*/ 2147483647 h 1192"/>
              <a:gd name="T58" fmla="*/ 2147483647 w 8196"/>
              <a:gd name="T59" fmla="*/ 2147483647 h 1192"/>
              <a:gd name="T60" fmla="*/ 2147483647 w 8196"/>
              <a:gd name="T61" fmla="*/ 2147483647 h 1192"/>
              <a:gd name="T62" fmla="*/ 0 w 8196"/>
              <a:gd name="T63" fmla="*/ 2147483647 h 1192"/>
              <a:gd name="T64" fmla="*/ 2147483647 w 8196"/>
              <a:gd name="T65" fmla="*/ 2147483647 h 1192"/>
              <a:gd name="T66" fmla="*/ 2147483647 w 8196"/>
              <a:gd name="T67" fmla="*/ 2147483647 h 1192"/>
              <a:gd name="T68" fmla="*/ 2147483647 w 8196"/>
              <a:gd name="T69" fmla="*/ 2147483647 h 1192"/>
              <a:gd name="T70" fmla="*/ 2147483647 w 8196"/>
              <a:gd name="T71" fmla="*/ 2147483647 h 119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196" h="1192">
                <a:moveTo>
                  <a:pt x="8192" y="512"/>
                </a:moveTo>
                <a:lnTo>
                  <a:pt x="8192" y="512"/>
                </a:lnTo>
                <a:lnTo>
                  <a:pt x="8116" y="542"/>
                </a:lnTo>
                <a:lnTo>
                  <a:pt x="8040" y="570"/>
                </a:lnTo>
                <a:lnTo>
                  <a:pt x="7960" y="596"/>
                </a:lnTo>
                <a:lnTo>
                  <a:pt x="7878" y="620"/>
                </a:lnTo>
                <a:lnTo>
                  <a:pt x="7794" y="644"/>
                </a:lnTo>
                <a:lnTo>
                  <a:pt x="7706" y="666"/>
                </a:lnTo>
                <a:lnTo>
                  <a:pt x="7616" y="684"/>
                </a:lnTo>
                <a:lnTo>
                  <a:pt x="7522" y="702"/>
                </a:lnTo>
                <a:lnTo>
                  <a:pt x="7424" y="718"/>
                </a:lnTo>
                <a:lnTo>
                  <a:pt x="7322" y="730"/>
                </a:lnTo>
                <a:lnTo>
                  <a:pt x="7216" y="742"/>
                </a:lnTo>
                <a:lnTo>
                  <a:pt x="7106" y="750"/>
                </a:lnTo>
                <a:lnTo>
                  <a:pt x="6992" y="758"/>
                </a:lnTo>
                <a:lnTo>
                  <a:pt x="6872" y="762"/>
                </a:lnTo>
                <a:lnTo>
                  <a:pt x="6748" y="762"/>
                </a:lnTo>
                <a:lnTo>
                  <a:pt x="6618" y="760"/>
                </a:lnTo>
                <a:lnTo>
                  <a:pt x="6482" y="756"/>
                </a:lnTo>
                <a:lnTo>
                  <a:pt x="6342" y="750"/>
                </a:lnTo>
                <a:lnTo>
                  <a:pt x="6196" y="740"/>
                </a:lnTo>
                <a:lnTo>
                  <a:pt x="6042" y="726"/>
                </a:lnTo>
                <a:lnTo>
                  <a:pt x="5882" y="710"/>
                </a:lnTo>
                <a:lnTo>
                  <a:pt x="5716" y="690"/>
                </a:lnTo>
                <a:lnTo>
                  <a:pt x="5544" y="668"/>
                </a:lnTo>
                <a:lnTo>
                  <a:pt x="5364" y="642"/>
                </a:lnTo>
                <a:lnTo>
                  <a:pt x="5176" y="612"/>
                </a:lnTo>
                <a:lnTo>
                  <a:pt x="4982" y="578"/>
                </a:lnTo>
                <a:lnTo>
                  <a:pt x="4778" y="540"/>
                </a:lnTo>
                <a:lnTo>
                  <a:pt x="4568" y="500"/>
                </a:lnTo>
                <a:lnTo>
                  <a:pt x="4348" y="454"/>
                </a:lnTo>
                <a:lnTo>
                  <a:pt x="4122" y="406"/>
                </a:lnTo>
                <a:lnTo>
                  <a:pt x="3886" y="354"/>
                </a:lnTo>
                <a:lnTo>
                  <a:pt x="3640" y="296"/>
                </a:lnTo>
                <a:lnTo>
                  <a:pt x="3396" y="240"/>
                </a:lnTo>
                <a:lnTo>
                  <a:pt x="3160" y="192"/>
                </a:lnTo>
                <a:lnTo>
                  <a:pt x="2934" y="148"/>
                </a:lnTo>
                <a:lnTo>
                  <a:pt x="2718" y="112"/>
                </a:lnTo>
                <a:lnTo>
                  <a:pt x="2512" y="82"/>
                </a:lnTo>
                <a:lnTo>
                  <a:pt x="2314" y="56"/>
                </a:lnTo>
                <a:lnTo>
                  <a:pt x="2126" y="36"/>
                </a:lnTo>
                <a:lnTo>
                  <a:pt x="1948" y="20"/>
                </a:lnTo>
                <a:lnTo>
                  <a:pt x="1776" y="10"/>
                </a:lnTo>
                <a:lnTo>
                  <a:pt x="1616" y="2"/>
                </a:lnTo>
                <a:lnTo>
                  <a:pt x="1462" y="0"/>
                </a:lnTo>
                <a:lnTo>
                  <a:pt x="1318" y="0"/>
                </a:lnTo>
                <a:lnTo>
                  <a:pt x="1182" y="4"/>
                </a:lnTo>
                <a:lnTo>
                  <a:pt x="1054" y="10"/>
                </a:lnTo>
                <a:lnTo>
                  <a:pt x="934" y="20"/>
                </a:lnTo>
                <a:lnTo>
                  <a:pt x="822" y="30"/>
                </a:lnTo>
                <a:lnTo>
                  <a:pt x="716" y="44"/>
                </a:lnTo>
                <a:lnTo>
                  <a:pt x="620" y="58"/>
                </a:lnTo>
                <a:lnTo>
                  <a:pt x="530" y="74"/>
                </a:lnTo>
                <a:lnTo>
                  <a:pt x="450" y="92"/>
                </a:lnTo>
                <a:lnTo>
                  <a:pt x="374" y="108"/>
                </a:lnTo>
                <a:lnTo>
                  <a:pt x="308" y="126"/>
                </a:lnTo>
                <a:lnTo>
                  <a:pt x="248" y="144"/>
                </a:lnTo>
                <a:lnTo>
                  <a:pt x="194" y="160"/>
                </a:lnTo>
                <a:lnTo>
                  <a:pt x="148" y="176"/>
                </a:lnTo>
                <a:lnTo>
                  <a:pt x="108" y="192"/>
                </a:lnTo>
                <a:lnTo>
                  <a:pt x="48" y="216"/>
                </a:lnTo>
                <a:lnTo>
                  <a:pt x="12" y="234"/>
                </a:lnTo>
                <a:lnTo>
                  <a:pt x="0" y="240"/>
                </a:lnTo>
                <a:lnTo>
                  <a:pt x="0" y="1192"/>
                </a:lnTo>
                <a:lnTo>
                  <a:pt x="8192" y="1192"/>
                </a:lnTo>
                <a:lnTo>
                  <a:pt x="8196" y="1186"/>
                </a:lnTo>
                <a:lnTo>
                  <a:pt x="8196" y="510"/>
                </a:lnTo>
                <a:lnTo>
                  <a:pt x="8192" y="512"/>
                </a:lnTo>
                <a:close/>
              </a:path>
            </a:pathLst>
          </a:cu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0032" y="2463560"/>
            <a:ext cx="7772400" cy="1524000"/>
          </a:xfrm>
        </p:spPr>
        <p:txBody>
          <a:bodyPr anchor="t">
            <a:normAutofit/>
          </a:bodyPr>
          <a:lstStyle>
            <a:lvl1pPr algn="ctr">
              <a:defRPr sz="44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67365" y="1437448"/>
            <a:ext cx="6417734" cy="939801"/>
          </a:xfrm>
        </p:spPr>
        <p:txBody>
          <a:bodyPr anchor="b"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0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167B7D-34EB-440E-924C-DB966C77C7A5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9337C5-B898-42B8-84DC-38B56FCF05E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5802029"/>
      </p:ext>
    </p:extLst>
  </p:cSld>
  <p:clrMapOvr>
    <a:masterClrMapping/>
  </p:clrMapOvr>
  <p:transition spd="slow">
    <p:wipe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3"/>
          </p:nvPr>
        </p:nvSpPr>
        <p:spPr>
          <a:xfrm>
            <a:off x="1142999" y="731519"/>
            <a:ext cx="3346704" cy="347472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/>
          </p:nvPr>
        </p:nvSpPr>
        <p:spPr>
          <a:xfrm>
            <a:off x="4645152" y="731520"/>
            <a:ext cx="3346704" cy="347472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89D59EE-761C-462B-BA8D-D10E1EBF104C}" type="datetimeFigureOut">
              <a:rPr lang="ru-RU"/>
              <a:pPr>
                <a:defRPr/>
              </a:pPr>
              <a:t>пн 25.02.19</a:t>
            </a:fld>
            <a:endParaRPr lang="ru-RU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7538992-8485-475F-895A-AAFBF86D39CF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295317070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1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3" name="Group 5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0325"/>
            <a:chOff x="-3905251" y="4294188"/>
            <a:chExt cx="13027839" cy="1892300"/>
          </a:xfrm>
        </p:grpSpPr>
        <p:sp>
          <p:nvSpPr>
            <p:cNvPr id="4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5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6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8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9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450B2E-A816-453F-A706-56F197FC9C5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0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912660-218F-46CD-9A6B-434C4D57688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17267019"/>
      </p:ext>
    </p:extLst>
  </p:cSld>
  <p:clrMapOvr>
    <a:masterClrMapping/>
  </p:clrMapOvr>
  <p:transition spd="slow">
    <p:wipe/>
  </p:transition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3"/>
          </p:nvPr>
        </p:nvSpPr>
        <p:spPr>
          <a:xfrm>
            <a:off x="676655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/>
          </p:nvPr>
        </p:nvSpPr>
        <p:spPr>
          <a:xfrm>
            <a:off x="4645152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D01C5B-83C7-4DF8-A0CF-A89A2A224A24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7025EF-7642-46AC-AED1-50BA80D7E3E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8943329"/>
      </p:ext>
    </p:extLst>
  </p:cSld>
  <p:clrMapOvr>
    <a:masterClrMapping/>
  </p:clrMapOvr>
  <p:transition spd="slow">
    <p:wipe/>
  </p:transition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6656" y="2678114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77332" y="3429000"/>
            <a:ext cx="3820055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8200" y="2678113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 i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3429000"/>
            <a:ext cx="3822192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F14EFF-4400-44D7-AAA9-6D5F89E5B38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272ED1-DB4E-4DBF-B6CB-18608D5885D0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7969860"/>
      </p:ext>
    </p:extLst>
  </p:cSld>
  <p:clrMapOvr>
    <a:masterClrMapping/>
  </p:clrMapOvr>
  <p:transition spd="slow">
    <p:wipe/>
  </p:transition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553679-A0E6-4D31-96F2-05900D4DA2A0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5A842E-1DC1-4F0A-A3AA-DD19E0F878F8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4461653"/>
      </p:ext>
    </p:extLst>
  </p:cSld>
  <p:clrMapOvr>
    <a:masterClrMapping/>
  </p:clrMapOvr>
  <p:transition spd="slow">
    <p:wipe/>
  </p:transition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1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3" name="Group 5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0325"/>
            <a:chOff x="-3905251" y="4294188"/>
            <a:chExt cx="13027839" cy="1892300"/>
          </a:xfrm>
        </p:grpSpPr>
        <p:sp>
          <p:nvSpPr>
            <p:cNvPr id="4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5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6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8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9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450B2E-A816-453F-A706-56F197FC9C5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0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912660-218F-46CD-9A6B-434C4D57688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74490100"/>
      </p:ext>
    </p:extLst>
  </p:cSld>
  <p:clrMapOvr>
    <a:masterClrMapping/>
  </p:clrMapOvr>
  <p:transition spd="slow">
    <p:wipe/>
  </p:transition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23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28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4400" y="3581400"/>
            <a:ext cx="3352800" cy="1905001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22" name="Title 21"/>
          <p:cNvSpPr>
            <a:spLocks noGrp="1"/>
          </p:cNvSpPr>
          <p:nvPr>
            <p:ph type="title"/>
          </p:nvPr>
        </p:nvSpPr>
        <p:spPr>
          <a:xfrm>
            <a:off x="914400" y="2286000"/>
            <a:ext cx="3352800" cy="1252728"/>
          </a:xfrm>
        </p:spPr>
        <p:txBody>
          <a:bodyPr anchor="b">
            <a:noAutofit/>
          </a:bodyPr>
          <a:lstStyle>
            <a:lvl1pPr algn="l">
              <a:defRPr sz="3200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51962" y="1828800"/>
            <a:ext cx="3904076" cy="3810000"/>
          </a:xfrm>
        </p:spPr>
        <p:txBody>
          <a:bodyPr anchor="ctr"/>
          <a:lstStyle>
            <a:lvl1pPr>
              <a:buClr>
                <a:schemeClr val="bg1"/>
              </a:buClr>
              <a:defRPr sz="2200">
                <a:solidFill>
                  <a:schemeClr val="tx2"/>
                </a:solidFill>
              </a:defRPr>
            </a:lvl1pPr>
            <a:lvl2pPr>
              <a:buClr>
                <a:schemeClr val="bg1"/>
              </a:buClr>
              <a:defRPr sz="2000">
                <a:solidFill>
                  <a:schemeClr val="tx2"/>
                </a:solidFill>
              </a:defRPr>
            </a:lvl2pPr>
            <a:lvl3pPr>
              <a:buClr>
                <a:schemeClr val="bg1"/>
              </a:buClr>
              <a:defRPr sz="1800">
                <a:solidFill>
                  <a:schemeClr val="tx2"/>
                </a:solidFill>
              </a:defRPr>
            </a:lvl3pPr>
            <a:lvl4pPr>
              <a:buClr>
                <a:schemeClr val="bg1"/>
              </a:buClr>
              <a:defRPr sz="1600">
                <a:solidFill>
                  <a:schemeClr val="tx2"/>
                </a:solidFill>
              </a:defRPr>
            </a:lvl4pPr>
            <a:lvl5pPr>
              <a:buClr>
                <a:schemeClr val="bg1"/>
              </a:buClr>
              <a:defRPr sz="1600">
                <a:solidFill>
                  <a:schemeClr val="tx2"/>
                </a:solidFill>
              </a:defRPr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0E0E062-534C-4F7D-93BF-B2BFDC67B26B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B359C0-0683-46F0-8D72-E432E96826E7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75437707"/>
      </p:ext>
    </p:extLst>
  </p:cSld>
  <p:clrMapOvr>
    <a:masterClrMapping/>
  </p:clrMapOvr>
  <p:transition spd="slow">
    <p:wipe/>
  </p:transition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8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74155" y="338667"/>
            <a:ext cx="3812645" cy="2429934"/>
          </a:xfrm>
        </p:spPr>
        <p:txBody>
          <a:bodyPr anchor="b">
            <a:normAutofit/>
          </a:bodyPr>
          <a:lstStyle>
            <a:lvl1pPr algn="l">
              <a:defRPr sz="2800" b="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868333" y="2785533"/>
            <a:ext cx="3818467" cy="2421467"/>
          </a:xfrm>
        </p:spPr>
        <p:txBody>
          <a:bodyPr>
            <a:normAutofit/>
          </a:bodyPr>
          <a:lstStyle>
            <a:lvl1pPr marL="0" indent="0">
              <a:buNone/>
              <a:defRPr sz="18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838200" y="1371600"/>
            <a:ext cx="3566160" cy="2926080"/>
          </a:xfrm>
          <a:prstGeom prst="roundRect">
            <a:avLst>
              <a:gd name="adj" fmla="val 3924"/>
            </a:avLst>
          </a:prstGeom>
          <a:solidFill>
            <a:schemeClr val="accent1"/>
          </a:solidFill>
          <a:ln>
            <a:noFill/>
          </a:ln>
          <a:effectLst>
            <a:reflection blurRad="12700" stA="30000" endPos="30000" dist="5000" dir="5400000" sy="-100000" algn="bl" rotWithShape="0"/>
          </a:effectLst>
          <a:scene3d>
            <a:camera prst="perspectiveContrastingLeftFacing" fov="600000">
              <a:rot lat="240000" lon="19799999" rev="0"/>
            </a:camera>
            <a:lightRig rig="threePt" dir="t">
              <a:rot lat="0" lon="0" rev="2700000"/>
            </a:lightRig>
          </a:scene3d>
          <a:sp3d>
            <a:bevelT w="44450" h="31750"/>
          </a:sp3d>
        </p:spPr>
        <p:txBody>
          <a:bodyPr rtlCol="0">
            <a:normAutofit/>
          </a:bodyPr>
          <a:lstStyle>
            <a:lvl1pPr marL="0" indent="0" algn="ctr">
              <a:buNone/>
              <a:defRPr sz="3200">
                <a:solidFill>
                  <a:schemeClr val="bg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C27636-638F-4751-96C3-96438874F2F7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CD76AC-0DEE-4CBB-A251-3CF24C3DC75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289661"/>
      </p:ext>
    </p:extLst>
  </p:cSld>
  <p:clrMapOvr>
    <a:masterClrMapping/>
  </p:clrMapOvr>
  <p:transition spd="slow">
    <p:wipe/>
  </p:transition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ctr"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6042C2-2500-4196-92DE-2E23788A1B8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09C1BA-C6A4-43EB-AAF7-680D422C88C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09407974"/>
      </p:ext>
    </p:extLst>
  </p:cSld>
  <p:clrMapOvr>
    <a:masterClrMapping/>
  </p:clrMapOvr>
  <p:transition spd="slow">
    <p:wipe/>
  </p:transition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20"/>
          <p:cNvSpPr/>
          <p:nvPr/>
        </p:nvSpPr>
        <p:spPr bwMode="hidden"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14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9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1447800"/>
            <a:ext cx="2057400" cy="4487333"/>
          </a:xfrm>
        </p:spPr>
        <p:txBody>
          <a:bodyPr vert="eaVert"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447800"/>
            <a:ext cx="6019800" cy="4487334"/>
          </a:xfrm>
        </p:spPr>
        <p:txBody>
          <a:bodyPr vert="eaVert"/>
          <a:lstStyle>
            <a:lvl1pPr>
              <a:buClr>
                <a:schemeClr val="accent1"/>
              </a:buClr>
              <a:defRPr/>
            </a:lvl1pPr>
            <a:lvl2pPr>
              <a:buClr>
                <a:schemeClr val="accent1"/>
              </a:buClr>
              <a:defRPr/>
            </a:lvl2pPr>
            <a:lvl3pPr>
              <a:buClr>
                <a:schemeClr val="accent1"/>
              </a:buClr>
              <a:defRPr/>
            </a:lvl3pPr>
            <a:lvl4pPr>
              <a:buClr>
                <a:schemeClr val="accent1"/>
              </a:buClr>
              <a:defRPr/>
            </a:lvl4pPr>
            <a:lvl5pPr>
              <a:buClr>
                <a:schemeClr val="accent1"/>
              </a:buClr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6CDCF7-13FB-4B3F-A441-25394D659BA6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8EBC28-916C-4EC4-A72B-C60A8D483E4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1212371"/>
      </p:ext>
    </p:extLst>
  </p:cSld>
  <p:clrMapOvr>
    <a:masterClrMapping/>
  </p:clrMapOvr>
  <p:transition spd="slow">
    <p:wipe/>
  </p:transition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5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9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600200"/>
            <a:ext cx="7772400" cy="1780108"/>
          </a:xfrm>
        </p:spPr>
        <p:txBody>
          <a:bodyPr anchor="b">
            <a:normAutofit/>
          </a:bodyPr>
          <a:lstStyle>
            <a:lvl1pPr>
              <a:defRPr sz="440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556001"/>
            <a:ext cx="6400800" cy="1473200"/>
          </a:xfrm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82E328-32DD-4799-9BF7-0140C76A467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C41A3B-BF38-4FDE-9B78-38F770EF1152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0451293"/>
      </p:ext>
    </p:extLst>
  </p:cSld>
  <p:clrMapOvr>
    <a:masterClrMapping/>
  </p:clrMapOvr>
  <p:transition spd="slow">
    <p:wipe/>
  </p:transition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F243F51-98A4-455E-AA39-B4C3F9DAAEF3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BA33221-AC99-4029-975A-DB58881AFA3B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63420177"/>
      </p:ext>
    </p:extLst>
  </p:cSld>
  <p:clrMapOvr>
    <a:masterClrMapping/>
  </p:clrMapOvr>
  <p:transition spd="slow">
    <p:wipe/>
  </p:transition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23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28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4400" y="3581400"/>
            <a:ext cx="3352800" cy="1905001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22" name="Title 21"/>
          <p:cNvSpPr>
            <a:spLocks noGrp="1"/>
          </p:cNvSpPr>
          <p:nvPr>
            <p:ph type="title"/>
          </p:nvPr>
        </p:nvSpPr>
        <p:spPr>
          <a:xfrm>
            <a:off x="914400" y="2286000"/>
            <a:ext cx="3352800" cy="1252728"/>
          </a:xfrm>
        </p:spPr>
        <p:txBody>
          <a:bodyPr anchor="b">
            <a:noAutofit/>
          </a:bodyPr>
          <a:lstStyle>
            <a:lvl1pPr algn="l">
              <a:defRPr sz="3200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51962" y="1828800"/>
            <a:ext cx="3904076" cy="3810000"/>
          </a:xfrm>
        </p:spPr>
        <p:txBody>
          <a:bodyPr anchor="ctr"/>
          <a:lstStyle>
            <a:lvl1pPr>
              <a:buClr>
                <a:schemeClr val="bg1"/>
              </a:buClr>
              <a:defRPr sz="2200">
                <a:solidFill>
                  <a:schemeClr val="tx2"/>
                </a:solidFill>
              </a:defRPr>
            </a:lvl1pPr>
            <a:lvl2pPr>
              <a:buClr>
                <a:schemeClr val="bg1"/>
              </a:buClr>
              <a:defRPr sz="2000">
                <a:solidFill>
                  <a:schemeClr val="tx2"/>
                </a:solidFill>
              </a:defRPr>
            </a:lvl2pPr>
            <a:lvl3pPr>
              <a:buClr>
                <a:schemeClr val="bg1"/>
              </a:buClr>
              <a:defRPr sz="1800">
                <a:solidFill>
                  <a:schemeClr val="tx2"/>
                </a:solidFill>
              </a:defRPr>
            </a:lvl3pPr>
            <a:lvl4pPr>
              <a:buClr>
                <a:schemeClr val="bg1"/>
              </a:buClr>
              <a:defRPr sz="1600">
                <a:solidFill>
                  <a:schemeClr val="tx2"/>
                </a:solidFill>
              </a:defRPr>
            </a:lvl4pPr>
            <a:lvl5pPr>
              <a:buClr>
                <a:schemeClr val="bg1"/>
              </a:buClr>
              <a:defRPr sz="1600">
                <a:solidFill>
                  <a:schemeClr val="tx2"/>
                </a:solidFill>
              </a:defRPr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0E0E062-534C-4F7D-93BF-B2BFDC67B26B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B359C0-0683-46F0-8D72-E432E96826E7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4593347"/>
      </p:ext>
    </p:extLst>
  </p:cSld>
  <p:clrMapOvr>
    <a:masterClrMapping/>
  </p:clrMapOvr>
  <p:transition spd="slow">
    <p:wipe/>
  </p:transition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3"/>
          <p:cNvSpPr/>
          <p:nvPr/>
        </p:nvSpPr>
        <p:spPr>
          <a:xfrm>
            <a:off x="228600" y="228600"/>
            <a:ext cx="8696325" cy="4737100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Freeform 14"/>
          <p:cNvSpPr>
            <a:spLocks/>
          </p:cNvSpPr>
          <p:nvPr/>
        </p:nvSpPr>
        <p:spPr bwMode="hidden">
          <a:xfrm>
            <a:off x="6046788" y="4203700"/>
            <a:ext cx="2876550" cy="714375"/>
          </a:xfrm>
          <a:custGeom>
            <a:avLst/>
            <a:gdLst>
              <a:gd name="T0" fmla="*/ 2147483647 w 2706"/>
              <a:gd name="T1" fmla="*/ 0 h 640"/>
              <a:gd name="T2" fmla="*/ 2147483647 w 2706"/>
              <a:gd name="T3" fmla="*/ 0 h 640"/>
              <a:gd name="T4" fmla="*/ 2147483647 w 2706"/>
              <a:gd name="T5" fmla="*/ 2147483647 h 640"/>
              <a:gd name="T6" fmla="*/ 2147483647 w 2706"/>
              <a:gd name="T7" fmla="*/ 2147483647 h 640"/>
              <a:gd name="T8" fmla="*/ 2147483647 w 2706"/>
              <a:gd name="T9" fmla="*/ 2147483647 h 640"/>
              <a:gd name="T10" fmla="*/ 2147483647 w 2706"/>
              <a:gd name="T11" fmla="*/ 2147483647 h 640"/>
              <a:gd name="T12" fmla="*/ 2147483647 w 2706"/>
              <a:gd name="T13" fmla="*/ 2147483647 h 640"/>
              <a:gd name="T14" fmla="*/ 2147483647 w 2706"/>
              <a:gd name="T15" fmla="*/ 2147483647 h 640"/>
              <a:gd name="T16" fmla="*/ 2147483647 w 2706"/>
              <a:gd name="T17" fmla="*/ 2147483647 h 640"/>
              <a:gd name="T18" fmla="*/ 2147483647 w 2706"/>
              <a:gd name="T19" fmla="*/ 2147483647 h 640"/>
              <a:gd name="T20" fmla="*/ 2147483647 w 2706"/>
              <a:gd name="T21" fmla="*/ 2147483647 h 640"/>
              <a:gd name="T22" fmla="*/ 2147483647 w 2706"/>
              <a:gd name="T23" fmla="*/ 2147483647 h 640"/>
              <a:gd name="T24" fmla="*/ 2147483647 w 2706"/>
              <a:gd name="T25" fmla="*/ 2147483647 h 640"/>
              <a:gd name="T26" fmla="*/ 2147483647 w 2706"/>
              <a:gd name="T27" fmla="*/ 2147483647 h 640"/>
              <a:gd name="T28" fmla="*/ 2147483647 w 2706"/>
              <a:gd name="T29" fmla="*/ 2147483647 h 640"/>
              <a:gd name="T30" fmla="*/ 2147483647 w 2706"/>
              <a:gd name="T31" fmla="*/ 2147483647 h 640"/>
              <a:gd name="T32" fmla="*/ 2147483647 w 2706"/>
              <a:gd name="T33" fmla="*/ 2147483647 h 640"/>
              <a:gd name="T34" fmla="*/ 2147483647 w 2706"/>
              <a:gd name="T35" fmla="*/ 2147483647 h 640"/>
              <a:gd name="T36" fmla="*/ 0 w 2706"/>
              <a:gd name="T37" fmla="*/ 2147483647 h 640"/>
              <a:gd name="T38" fmla="*/ 0 w 2706"/>
              <a:gd name="T39" fmla="*/ 2147483647 h 640"/>
              <a:gd name="T40" fmla="*/ 2147483647 w 2706"/>
              <a:gd name="T41" fmla="*/ 2147483647 h 640"/>
              <a:gd name="T42" fmla="*/ 2147483647 w 2706"/>
              <a:gd name="T43" fmla="*/ 2147483647 h 640"/>
              <a:gd name="T44" fmla="*/ 2147483647 w 2706"/>
              <a:gd name="T45" fmla="*/ 2147483647 h 640"/>
              <a:gd name="T46" fmla="*/ 2147483647 w 2706"/>
              <a:gd name="T47" fmla="*/ 2147483647 h 640"/>
              <a:gd name="T48" fmla="*/ 2147483647 w 2706"/>
              <a:gd name="T49" fmla="*/ 2147483647 h 640"/>
              <a:gd name="T50" fmla="*/ 2147483647 w 2706"/>
              <a:gd name="T51" fmla="*/ 2147483647 h 640"/>
              <a:gd name="T52" fmla="*/ 2147483647 w 2706"/>
              <a:gd name="T53" fmla="*/ 2147483647 h 640"/>
              <a:gd name="T54" fmla="*/ 2147483647 w 2706"/>
              <a:gd name="T55" fmla="*/ 2147483647 h 640"/>
              <a:gd name="T56" fmla="*/ 2147483647 w 2706"/>
              <a:gd name="T57" fmla="*/ 2147483647 h 640"/>
              <a:gd name="T58" fmla="*/ 2147483647 w 2706"/>
              <a:gd name="T59" fmla="*/ 2147483647 h 640"/>
              <a:gd name="T60" fmla="*/ 2147483647 w 2706"/>
              <a:gd name="T61" fmla="*/ 2147483647 h 640"/>
              <a:gd name="T62" fmla="*/ 2147483647 w 2706"/>
              <a:gd name="T63" fmla="*/ 2147483647 h 640"/>
              <a:gd name="T64" fmla="*/ 2147483647 w 2706"/>
              <a:gd name="T65" fmla="*/ 2147483647 h 640"/>
              <a:gd name="T66" fmla="*/ 2147483647 w 2706"/>
              <a:gd name="T67" fmla="*/ 2147483647 h 640"/>
              <a:gd name="T68" fmla="*/ 2147483647 w 2706"/>
              <a:gd name="T69" fmla="*/ 2147483647 h 640"/>
              <a:gd name="T70" fmla="*/ 2147483647 w 2706"/>
              <a:gd name="T71" fmla="*/ 2147483647 h 640"/>
              <a:gd name="T72" fmla="*/ 2147483647 w 2706"/>
              <a:gd name="T73" fmla="*/ 2147483647 h 640"/>
              <a:gd name="T74" fmla="*/ 2147483647 w 2706"/>
              <a:gd name="T75" fmla="*/ 2147483647 h 640"/>
              <a:gd name="T76" fmla="*/ 2147483647 w 2706"/>
              <a:gd name="T77" fmla="*/ 2147483647 h 640"/>
              <a:gd name="T78" fmla="*/ 2147483647 w 2706"/>
              <a:gd name="T79" fmla="*/ 2147483647 h 640"/>
              <a:gd name="T80" fmla="*/ 2147483647 w 2706"/>
              <a:gd name="T81" fmla="*/ 2147483647 h 640"/>
              <a:gd name="T82" fmla="*/ 2147483647 w 2706"/>
              <a:gd name="T83" fmla="*/ 2147483647 h 640"/>
              <a:gd name="T84" fmla="*/ 2147483647 w 2706"/>
              <a:gd name="T85" fmla="*/ 2147483647 h 640"/>
              <a:gd name="T86" fmla="*/ 2147483647 w 2706"/>
              <a:gd name="T87" fmla="*/ 2147483647 h 640"/>
              <a:gd name="T88" fmla="*/ 2147483647 w 2706"/>
              <a:gd name="T89" fmla="*/ 2147483647 h 640"/>
              <a:gd name="T90" fmla="*/ 2147483647 w 2706"/>
              <a:gd name="T91" fmla="*/ 2147483647 h 640"/>
              <a:gd name="T92" fmla="*/ 2147483647 w 2706"/>
              <a:gd name="T93" fmla="*/ 2147483647 h 640"/>
              <a:gd name="T94" fmla="*/ 2147483647 w 2706"/>
              <a:gd name="T95" fmla="*/ 2147483647 h 640"/>
              <a:gd name="T96" fmla="*/ 2147483647 w 2706"/>
              <a:gd name="T97" fmla="*/ 2147483647 h 640"/>
              <a:gd name="T98" fmla="*/ 2147483647 w 2706"/>
              <a:gd name="T99" fmla="*/ 2147483647 h 640"/>
              <a:gd name="T100" fmla="*/ 2147483647 w 2706"/>
              <a:gd name="T101" fmla="*/ 2147483647 h 640"/>
              <a:gd name="T102" fmla="*/ 2147483647 w 2706"/>
              <a:gd name="T103" fmla="*/ 2147483647 h 640"/>
              <a:gd name="T104" fmla="*/ 2147483647 w 2706"/>
              <a:gd name="T105" fmla="*/ 2147483647 h 640"/>
              <a:gd name="T106" fmla="*/ 2147483647 w 2706"/>
              <a:gd name="T107" fmla="*/ 0 h 640"/>
              <a:gd name="T108" fmla="*/ 2147483647 w 2706"/>
              <a:gd name="T109" fmla="*/ 0 h 640"/>
              <a:gd name="T110" fmla="*/ 2147483647 w 2706"/>
              <a:gd name="T111" fmla="*/ 0 h 640"/>
              <a:gd name="T112" fmla="*/ 2147483647 w 2706"/>
              <a:gd name="T113" fmla="*/ 0 h 64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706" h="640">
                <a:moveTo>
                  <a:pt x="2700" y="0"/>
                </a:moveTo>
                <a:lnTo>
                  <a:pt x="2700" y="0"/>
                </a:lnTo>
                <a:lnTo>
                  <a:pt x="2586" y="18"/>
                </a:lnTo>
                <a:lnTo>
                  <a:pt x="2470" y="38"/>
                </a:lnTo>
                <a:lnTo>
                  <a:pt x="2352" y="60"/>
                </a:lnTo>
                <a:lnTo>
                  <a:pt x="2230" y="82"/>
                </a:lnTo>
                <a:lnTo>
                  <a:pt x="2106" y="108"/>
                </a:lnTo>
                <a:lnTo>
                  <a:pt x="1978" y="134"/>
                </a:lnTo>
                <a:lnTo>
                  <a:pt x="1848" y="164"/>
                </a:lnTo>
                <a:lnTo>
                  <a:pt x="1714" y="194"/>
                </a:lnTo>
                <a:lnTo>
                  <a:pt x="1472" y="252"/>
                </a:lnTo>
                <a:lnTo>
                  <a:pt x="1236" y="304"/>
                </a:lnTo>
                <a:lnTo>
                  <a:pt x="1010" y="352"/>
                </a:lnTo>
                <a:lnTo>
                  <a:pt x="792" y="398"/>
                </a:lnTo>
                <a:lnTo>
                  <a:pt x="584" y="438"/>
                </a:lnTo>
                <a:lnTo>
                  <a:pt x="382" y="474"/>
                </a:lnTo>
                <a:lnTo>
                  <a:pt x="188" y="508"/>
                </a:lnTo>
                <a:lnTo>
                  <a:pt x="0" y="538"/>
                </a:lnTo>
                <a:lnTo>
                  <a:pt x="130" y="556"/>
                </a:lnTo>
                <a:lnTo>
                  <a:pt x="254" y="572"/>
                </a:lnTo>
                <a:lnTo>
                  <a:pt x="374" y="586"/>
                </a:lnTo>
                <a:lnTo>
                  <a:pt x="492" y="598"/>
                </a:lnTo>
                <a:lnTo>
                  <a:pt x="606" y="610"/>
                </a:lnTo>
                <a:lnTo>
                  <a:pt x="716" y="618"/>
                </a:lnTo>
                <a:lnTo>
                  <a:pt x="822" y="626"/>
                </a:lnTo>
                <a:lnTo>
                  <a:pt x="926" y="632"/>
                </a:lnTo>
                <a:lnTo>
                  <a:pt x="1028" y="636"/>
                </a:lnTo>
                <a:lnTo>
                  <a:pt x="1126" y="638"/>
                </a:lnTo>
                <a:lnTo>
                  <a:pt x="1220" y="640"/>
                </a:lnTo>
                <a:lnTo>
                  <a:pt x="1312" y="640"/>
                </a:lnTo>
                <a:lnTo>
                  <a:pt x="1402" y="638"/>
                </a:lnTo>
                <a:lnTo>
                  <a:pt x="1490" y="636"/>
                </a:lnTo>
                <a:lnTo>
                  <a:pt x="1574" y="632"/>
                </a:lnTo>
                <a:lnTo>
                  <a:pt x="1656" y="626"/>
                </a:lnTo>
                <a:lnTo>
                  <a:pt x="1734" y="620"/>
                </a:lnTo>
                <a:lnTo>
                  <a:pt x="1812" y="612"/>
                </a:lnTo>
                <a:lnTo>
                  <a:pt x="1886" y="602"/>
                </a:lnTo>
                <a:lnTo>
                  <a:pt x="1960" y="592"/>
                </a:lnTo>
                <a:lnTo>
                  <a:pt x="2030" y="580"/>
                </a:lnTo>
                <a:lnTo>
                  <a:pt x="2100" y="568"/>
                </a:lnTo>
                <a:lnTo>
                  <a:pt x="2166" y="554"/>
                </a:lnTo>
                <a:lnTo>
                  <a:pt x="2232" y="540"/>
                </a:lnTo>
                <a:lnTo>
                  <a:pt x="2296" y="524"/>
                </a:lnTo>
                <a:lnTo>
                  <a:pt x="2358" y="508"/>
                </a:lnTo>
                <a:lnTo>
                  <a:pt x="2418" y="490"/>
                </a:lnTo>
                <a:lnTo>
                  <a:pt x="2478" y="472"/>
                </a:lnTo>
                <a:lnTo>
                  <a:pt x="2592" y="432"/>
                </a:lnTo>
                <a:lnTo>
                  <a:pt x="2702" y="390"/>
                </a:lnTo>
                <a:lnTo>
                  <a:pt x="2706" y="388"/>
                </a:lnTo>
                <a:lnTo>
                  <a:pt x="2706" y="0"/>
                </a:lnTo>
                <a:lnTo>
                  <a:pt x="2700" y="0"/>
                </a:lnTo>
                <a:close/>
              </a:path>
            </a:pathLst>
          </a:custGeom>
          <a:solidFill>
            <a:schemeClr val="bg2">
              <a:alpha val="2901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6" name="Freeform 18"/>
          <p:cNvSpPr>
            <a:spLocks/>
          </p:cNvSpPr>
          <p:nvPr/>
        </p:nvSpPr>
        <p:spPr bwMode="hidden">
          <a:xfrm>
            <a:off x="2619375" y="4075113"/>
            <a:ext cx="5545138" cy="850900"/>
          </a:xfrm>
          <a:custGeom>
            <a:avLst/>
            <a:gdLst>
              <a:gd name="T0" fmla="*/ 2147483647 w 5216"/>
              <a:gd name="T1" fmla="*/ 2147483647 h 762"/>
              <a:gd name="T2" fmla="*/ 2147483647 w 5216"/>
              <a:gd name="T3" fmla="*/ 2147483647 h 762"/>
              <a:gd name="T4" fmla="*/ 2147483647 w 5216"/>
              <a:gd name="T5" fmla="*/ 2147483647 h 762"/>
              <a:gd name="T6" fmla="*/ 2147483647 w 5216"/>
              <a:gd name="T7" fmla="*/ 2147483647 h 762"/>
              <a:gd name="T8" fmla="*/ 2147483647 w 5216"/>
              <a:gd name="T9" fmla="*/ 2147483647 h 762"/>
              <a:gd name="T10" fmla="*/ 2147483647 w 5216"/>
              <a:gd name="T11" fmla="*/ 2147483647 h 762"/>
              <a:gd name="T12" fmla="*/ 2147483647 w 5216"/>
              <a:gd name="T13" fmla="*/ 2147483647 h 762"/>
              <a:gd name="T14" fmla="*/ 2147483647 w 5216"/>
              <a:gd name="T15" fmla="*/ 2147483647 h 762"/>
              <a:gd name="T16" fmla="*/ 2147483647 w 5216"/>
              <a:gd name="T17" fmla="*/ 2147483647 h 762"/>
              <a:gd name="T18" fmla="*/ 2147483647 w 5216"/>
              <a:gd name="T19" fmla="*/ 2147483647 h 762"/>
              <a:gd name="T20" fmla="*/ 2147483647 w 5216"/>
              <a:gd name="T21" fmla="*/ 2147483647 h 762"/>
              <a:gd name="T22" fmla="*/ 2147483647 w 5216"/>
              <a:gd name="T23" fmla="*/ 2147483647 h 762"/>
              <a:gd name="T24" fmla="*/ 2147483647 w 5216"/>
              <a:gd name="T25" fmla="*/ 2147483647 h 762"/>
              <a:gd name="T26" fmla="*/ 2147483647 w 5216"/>
              <a:gd name="T27" fmla="*/ 0 h 762"/>
              <a:gd name="T28" fmla="*/ 2147483647 w 5216"/>
              <a:gd name="T29" fmla="*/ 2147483647 h 762"/>
              <a:gd name="T30" fmla="*/ 2147483647 w 5216"/>
              <a:gd name="T31" fmla="*/ 2147483647 h 762"/>
              <a:gd name="T32" fmla="*/ 0 w 5216"/>
              <a:gd name="T33" fmla="*/ 2147483647 h 762"/>
              <a:gd name="T34" fmla="*/ 2147483647 w 5216"/>
              <a:gd name="T35" fmla="*/ 2147483647 h 762"/>
              <a:gd name="T36" fmla="*/ 2147483647 w 5216"/>
              <a:gd name="T37" fmla="*/ 2147483647 h 762"/>
              <a:gd name="T38" fmla="*/ 2147483647 w 5216"/>
              <a:gd name="T39" fmla="*/ 2147483647 h 762"/>
              <a:gd name="T40" fmla="*/ 2147483647 w 5216"/>
              <a:gd name="T41" fmla="*/ 2147483647 h 762"/>
              <a:gd name="T42" fmla="*/ 2147483647 w 5216"/>
              <a:gd name="T43" fmla="*/ 2147483647 h 762"/>
              <a:gd name="T44" fmla="*/ 2147483647 w 5216"/>
              <a:gd name="T45" fmla="*/ 2147483647 h 762"/>
              <a:gd name="T46" fmla="*/ 2147483647 w 5216"/>
              <a:gd name="T47" fmla="*/ 2147483647 h 762"/>
              <a:gd name="T48" fmla="*/ 2147483647 w 5216"/>
              <a:gd name="T49" fmla="*/ 2147483647 h 762"/>
              <a:gd name="T50" fmla="*/ 2147483647 w 5216"/>
              <a:gd name="T51" fmla="*/ 2147483647 h 762"/>
              <a:gd name="T52" fmla="*/ 2147483647 w 5216"/>
              <a:gd name="T53" fmla="*/ 2147483647 h 762"/>
              <a:gd name="T54" fmla="*/ 2147483647 w 5216"/>
              <a:gd name="T55" fmla="*/ 2147483647 h 762"/>
              <a:gd name="T56" fmla="*/ 2147483647 w 5216"/>
              <a:gd name="T57" fmla="*/ 2147483647 h 762"/>
              <a:gd name="T58" fmla="*/ 2147483647 w 5216"/>
              <a:gd name="T59" fmla="*/ 2147483647 h 762"/>
              <a:gd name="T60" fmla="*/ 2147483647 w 5216"/>
              <a:gd name="T61" fmla="*/ 2147483647 h 762"/>
              <a:gd name="T62" fmla="*/ 2147483647 w 5216"/>
              <a:gd name="T63" fmla="*/ 2147483647 h 762"/>
              <a:gd name="T64" fmla="*/ 2147483647 w 5216"/>
              <a:gd name="T65" fmla="*/ 2147483647 h 762"/>
              <a:gd name="T66" fmla="*/ 2147483647 w 5216"/>
              <a:gd name="T67" fmla="*/ 2147483647 h 762"/>
              <a:gd name="T68" fmla="*/ 2147483647 w 5216"/>
              <a:gd name="T69" fmla="*/ 2147483647 h 762"/>
              <a:gd name="T70" fmla="*/ 2147483647 w 5216"/>
              <a:gd name="T71" fmla="*/ 2147483647 h 7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216" h="762">
                <a:moveTo>
                  <a:pt x="5216" y="714"/>
                </a:moveTo>
                <a:lnTo>
                  <a:pt x="5216" y="714"/>
                </a:lnTo>
                <a:lnTo>
                  <a:pt x="5102" y="700"/>
                </a:lnTo>
                <a:lnTo>
                  <a:pt x="4984" y="686"/>
                </a:lnTo>
                <a:lnTo>
                  <a:pt x="4738" y="652"/>
                </a:lnTo>
                <a:lnTo>
                  <a:pt x="4478" y="610"/>
                </a:lnTo>
                <a:lnTo>
                  <a:pt x="4204" y="564"/>
                </a:lnTo>
                <a:lnTo>
                  <a:pt x="3914" y="508"/>
                </a:lnTo>
                <a:lnTo>
                  <a:pt x="3608" y="446"/>
                </a:lnTo>
                <a:lnTo>
                  <a:pt x="3286" y="374"/>
                </a:lnTo>
                <a:lnTo>
                  <a:pt x="2946" y="296"/>
                </a:lnTo>
                <a:lnTo>
                  <a:pt x="2812" y="266"/>
                </a:lnTo>
                <a:lnTo>
                  <a:pt x="2682" y="236"/>
                </a:lnTo>
                <a:lnTo>
                  <a:pt x="2556" y="210"/>
                </a:lnTo>
                <a:lnTo>
                  <a:pt x="2430" y="184"/>
                </a:lnTo>
                <a:lnTo>
                  <a:pt x="2308" y="162"/>
                </a:lnTo>
                <a:lnTo>
                  <a:pt x="2190" y="140"/>
                </a:lnTo>
                <a:lnTo>
                  <a:pt x="2074" y="120"/>
                </a:lnTo>
                <a:lnTo>
                  <a:pt x="1960" y="102"/>
                </a:lnTo>
                <a:lnTo>
                  <a:pt x="1850" y="86"/>
                </a:lnTo>
                <a:lnTo>
                  <a:pt x="1740" y="72"/>
                </a:lnTo>
                <a:lnTo>
                  <a:pt x="1532" y="46"/>
                </a:lnTo>
                <a:lnTo>
                  <a:pt x="1334" y="28"/>
                </a:lnTo>
                <a:lnTo>
                  <a:pt x="1148" y="14"/>
                </a:lnTo>
                <a:lnTo>
                  <a:pt x="970" y="4"/>
                </a:lnTo>
                <a:lnTo>
                  <a:pt x="802" y="0"/>
                </a:lnTo>
                <a:lnTo>
                  <a:pt x="644" y="0"/>
                </a:lnTo>
                <a:lnTo>
                  <a:pt x="496" y="4"/>
                </a:lnTo>
                <a:lnTo>
                  <a:pt x="358" y="10"/>
                </a:lnTo>
                <a:lnTo>
                  <a:pt x="230" y="20"/>
                </a:lnTo>
                <a:lnTo>
                  <a:pt x="110" y="32"/>
                </a:lnTo>
                <a:lnTo>
                  <a:pt x="0" y="48"/>
                </a:lnTo>
                <a:lnTo>
                  <a:pt x="154" y="66"/>
                </a:lnTo>
                <a:lnTo>
                  <a:pt x="314" y="86"/>
                </a:lnTo>
                <a:lnTo>
                  <a:pt x="480" y="112"/>
                </a:lnTo>
                <a:lnTo>
                  <a:pt x="652" y="140"/>
                </a:lnTo>
                <a:lnTo>
                  <a:pt x="830" y="174"/>
                </a:lnTo>
                <a:lnTo>
                  <a:pt x="1014" y="210"/>
                </a:lnTo>
                <a:lnTo>
                  <a:pt x="1206" y="250"/>
                </a:lnTo>
                <a:lnTo>
                  <a:pt x="1402" y="296"/>
                </a:lnTo>
                <a:lnTo>
                  <a:pt x="1756" y="378"/>
                </a:lnTo>
                <a:lnTo>
                  <a:pt x="2092" y="450"/>
                </a:lnTo>
                <a:lnTo>
                  <a:pt x="2408" y="516"/>
                </a:lnTo>
                <a:lnTo>
                  <a:pt x="2562" y="544"/>
                </a:lnTo>
                <a:lnTo>
                  <a:pt x="2708" y="572"/>
                </a:lnTo>
                <a:lnTo>
                  <a:pt x="2852" y="598"/>
                </a:lnTo>
                <a:lnTo>
                  <a:pt x="2992" y="620"/>
                </a:lnTo>
                <a:lnTo>
                  <a:pt x="3128" y="642"/>
                </a:lnTo>
                <a:lnTo>
                  <a:pt x="3260" y="662"/>
                </a:lnTo>
                <a:lnTo>
                  <a:pt x="3388" y="678"/>
                </a:lnTo>
                <a:lnTo>
                  <a:pt x="3512" y="694"/>
                </a:lnTo>
                <a:lnTo>
                  <a:pt x="3632" y="708"/>
                </a:lnTo>
                <a:lnTo>
                  <a:pt x="3750" y="722"/>
                </a:lnTo>
                <a:lnTo>
                  <a:pt x="3864" y="732"/>
                </a:lnTo>
                <a:lnTo>
                  <a:pt x="3974" y="740"/>
                </a:lnTo>
                <a:lnTo>
                  <a:pt x="4080" y="748"/>
                </a:lnTo>
                <a:lnTo>
                  <a:pt x="4184" y="754"/>
                </a:lnTo>
                <a:lnTo>
                  <a:pt x="4286" y="758"/>
                </a:lnTo>
                <a:lnTo>
                  <a:pt x="4384" y="762"/>
                </a:lnTo>
                <a:lnTo>
                  <a:pt x="4478" y="762"/>
                </a:lnTo>
                <a:lnTo>
                  <a:pt x="4570" y="762"/>
                </a:lnTo>
                <a:lnTo>
                  <a:pt x="4660" y="760"/>
                </a:lnTo>
                <a:lnTo>
                  <a:pt x="4746" y="758"/>
                </a:lnTo>
                <a:lnTo>
                  <a:pt x="4830" y="754"/>
                </a:lnTo>
                <a:lnTo>
                  <a:pt x="4912" y="748"/>
                </a:lnTo>
                <a:lnTo>
                  <a:pt x="4992" y="740"/>
                </a:lnTo>
                <a:lnTo>
                  <a:pt x="5068" y="732"/>
                </a:lnTo>
                <a:lnTo>
                  <a:pt x="5144" y="724"/>
                </a:lnTo>
                <a:lnTo>
                  <a:pt x="5216" y="71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7" name="Freeform 22"/>
          <p:cNvSpPr>
            <a:spLocks/>
          </p:cNvSpPr>
          <p:nvPr/>
        </p:nvSpPr>
        <p:spPr bwMode="hidden">
          <a:xfrm>
            <a:off x="2828925" y="4087813"/>
            <a:ext cx="5467350" cy="774700"/>
          </a:xfrm>
          <a:custGeom>
            <a:avLst/>
            <a:gdLst>
              <a:gd name="T0" fmla="*/ 0 w 5144"/>
              <a:gd name="T1" fmla="*/ 2147483647 h 694"/>
              <a:gd name="T2" fmla="*/ 0 w 5144"/>
              <a:gd name="T3" fmla="*/ 2147483647 h 694"/>
              <a:gd name="T4" fmla="*/ 2147483647 w 5144"/>
              <a:gd name="T5" fmla="*/ 2147483647 h 694"/>
              <a:gd name="T6" fmla="*/ 2147483647 w 5144"/>
              <a:gd name="T7" fmla="*/ 2147483647 h 694"/>
              <a:gd name="T8" fmla="*/ 2147483647 w 5144"/>
              <a:gd name="T9" fmla="*/ 2147483647 h 694"/>
              <a:gd name="T10" fmla="*/ 2147483647 w 5144"/>
              <a:gd name="T11" fmla="*/ 2147483647 h 694"/>
              <a:gd name="T12" fmla="*/ 2147483647 w 5144"/>
              <a:gd name="T13" fmla="*/ 2147483647 h 694"/>
              <a:gd name="T14" fmla="*/ 2147483647 w 5144"/>
              <a:gd name="T15" fmla="*/ 2147483647 h 694"/>
              <a:gd name="T16" fmla="*/ 2147483647 w 5144"/>
              <a:gd name="T17" fmla="*/ 2147483647 h 694"/>
              <a:gd name="T18" fmla="*/ 2147483647 w 5144"/>
              <a:gd name="T19" fmla="*/ 2147483647 h 694"/>
              <a:gd name="T20" fmla="*/ 2147483647 w 5144"/>
              <a:gd name="T21" fmla="*/ 2147483647 h 694"/>
              <a:gd name="T22" fmla="*/ 2147483647 w 5144"/>
              <a:gd name="T23" fmla="*/ 2147483647 h 694"/>
              <a:gd name="T24" fmla="*/ 2147483647 w 5144"/>
              <a:gd name="T25" fmla="*/ 0 h 694"/>
              <a:gd name="T26" fmla="*/ 2147483647 w 5144"/>
              <a:gd name="T27" fmla="*/ 2147483647 h 694"/>
              <a:gd name="T28" fmla="*/ 2147483647 w 5144"/>
              <a:gd name="T29" fmla="*/ 2147483647 h 694"/>
              <a:gd name="T30" fmla="*/ 2147483647 w 5144"/>
              <a:gd name="T31" fmla="*/ 2147483647 h 694"/>
              <a:gd name="T32" fmla="*/ 2147483647 w 5144"/>
              <a:gd name="T33" fmla="*/ 2147483647 h 694"/>
              <a:gd name="T34" fmla="*/ 2147483647 w 5144"/>
              <a:gd name="T35" fmla="*/ 2147483647 h 694"/>
              <a:gd name="T36" fmla="*/ 2147483647 w 5144"/>
              <a:gd name="T37" fmla="*/ 2147483647 h 694"/>
              <a:gd name="T38" fmla="*/ 2147483647 w 5144"/>
              <a:gd name="T39" fmla="*/ 2147483647 h 694"/>
              <a:gd name="T40" fmla="*/ 2147483647 w 5144"/>
              <a:gd name="T41" fmla="*/ 2147483647 h 694"/>
              <a:gd name="T42" fmla="*/ 2147483647 w 5144"/>
              <a:gd name="T43" fmla="*/ 2147483647 h 694"/>
              <a:gd name="T44" fmla="*/ 2147483647 w 5144"/>
              <a:gd name="T45" fmla="*/ 2147483647 h 694"/>
              <a:gd name="T46" fmla="*/ 2147483647 w 5144"/>
              <a:gd name="T47" fmla="*/ 2147483647 h 694"/>
              <a:gd name="T48" fmla="*/ 2147483647 w 5144"/>
              <a:gd name="T49" fmla="*/ 2147483647 h 694"/>
              <a:gd name="T50" fmla="*/ 2147483647 w 5144"/>
              <a:gd name="T51" fmla="*/ 2147483647 h 694"/>
              <a:gd name="T52" fmla="*/ 2147483647 w 5144"/>
              <a:gd name="T53" fmla="*/ 2147483647 h 694"/>
              <a:gd name="T54" fmla="*/ 2147483647 w 5144"/>
              <a:gd name="T55" fmla="*/ 2147483647 h 694"/>
              <a:gd name="T56" fmla="*/ 2147483647 w 5144"/>
              <a:gd name="T57" fmla="*/ 2147483647 h 694"/>
              <a:gd name="T58" fmla="*/ 2147483647 w 5144"/>
              <a:gd name="T59" fmla="*/ 2147483647 h 694"/>
              <a:gd name="T60" fmla="*/ 2147483647 w 5144"/>
              <a:gd name="T61" fmla="*/ 2147483647 h 69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144" h="694">
                <a:moveTo>
                  <a:pt x="0" y="70"/>
                </a:moveTo>
                <a:lnTo>
                  <a:pt x="0" y="70"/>
                </a:lnTo>
                <a:lnTo>
                  <a:pt x="18" y="66"/>
                </a:lnTo>
                <a:lnTo>
                  <a:pt x="72" y="56"/>
                </a:lnTo>
                <a:lnTo>
                  <a:pt x="164" y="42"/>
                </a:lnTo>
                <a:lnTo>
                  <a:pt x="224" y="34"/>
                </a:lnTo>
                <a:lnTo>
                  <a:pt x="294" y="26"/>
                </a:lnTo>
                <a:lnTo>
                  <a:pt x="372" y="20"/>
                </a:lnTo>
                <a:lnTo>
                  <a:pt x="462" y="14"/>
                </a:lnTo>
                <a:lnTo>
                  <a:pt x="560" y="8"/>
                </a:lnTo>
                <a:lnTo>
                  <a:pt x="670" y="4"/>
                </a:lnTo>
                <a:lnTo>
                  <a:pt x="790" y="2"/>
                </a:lnTo>
                <a:lnTo>
                  <a:pt x="920" y="0"/>
                </a:lnTo>
                <a:lnTo>
                  <a:pt x="1060" y="2"/>
                </a:lnTo>
                <a:lnTo>
                  <a:pt x="1210" y="6"/>
                </a:lnTo>
                <a:lnTo>
                  <a:pt x="1372" y="14"/>
                </a:lnTo>
                <a:lnTo>
                  <a:pt x="1544" y="24"/>
                </a:lnTo>
                <a:lnTo>
                  <a:pt x="1726" y="40"/>
                </a:lnTo>
                <a:lnTo>
                  <a:pt x="1920" y="58"/>
                </a:lnTo>
                <a:lnTo>
                  <a:pt x="2126" y="80"/>
                </a:lnTo>
                <a:lnTo>
                  <a:pt x="2342" y="106"/>
                </a:lnTo>
                <a:lnTo>
                  <a:pt x="2570" y="138"/>
                </a:lnTo>
                <a:lnTo>
                  <a:pt x="2808" y="174"/>
                </a:lnTo>
                <a:lnTo>
                  <a:pt x="3058" y="216"/>
                </a:lnTo>
                <a:lnTo>
                  <a:pt x="3320" y="266"/>
                </a:lnTo>
                <a:lnTo>
                  <a:pt x="3594" y="320"/>
                </a:lnTo>
                <a:lnTo>
                  <a:pt x="3880" y="380"/>
                </a:lnTo>
                <a:lnTo>
                  <a:pt x="4178" y="448"/>
                </a:lnTo>
                <a:lnTo>
                  <a:pt x="4488" y="522"/>
                </a:lnTo>
                <a:lnTo>
                  <a:pt x="4810" y="604"/>
                </a:lnTo>
                <a:lnTo>
                  <a:pt x="5144" y="694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8" name="Freeform 26"/>
          <p:cNvSpPr>
            <a:spLocks/>
          </p:cNvSpPr>
          <p:nvPr/>
        </p:nvSpPr>
        <p:spPr bwMode="hidden">
          <a:xfrm>
            <a:off x="5610225" y="4073525"/>
            <a:ext cx="3306763" cy="652463"/>
          </a:xfrm>
          <a:custGeom>
            <a:avLst/>
            <a:gdLst>
              <a:gd name="T0" fmla="*/ 0 w 3112"/>
              <a:gd name="T1" fmla="*/ 2147483647 h 584"/>
              <a:gd name="T2" fmla="*/ 0 w 3112"/>
              <a:gd name="T3" fmla="*/ 2147483647 h 584"/>
              <a:gd name="T4" fmla="*/ 2147483647 w 3112"/>
              <a:gd name="T5" fmla="*/ 2147483647 h 584"/>
              <a:gd name="T6" fmla="*/ 2147483647 w 3112"/>
              <a:gd name="T7" fmla="*/ 2147483647 h 584"/>
              <a:gd name="T8" fmla="*/ 2147483647 w 3112"/>
              <a:gd name="T9" fmla="*/ 2147483647 h 584"/>
              <a:gd name="T10" fmla="*/ 2147483647 w 3112"/>
              <a:gd name="T11" fmla="*/ 2147483647 h 584"/>
              <a:gd name="T12" fmla="*/ 2147483647 w 3112"/>
              <a:gd name="T13" fmla="*/ 2147483647 h 584"/>
              <a:gd name="T14" fmla="*/ 2147483647 w 3112"/>
              <a:gd name="T15" fmla="*/ 2147483647 h 584"/>
              <a:gd name="T16" fmla="*/ 2147483647 w 3112"/>
              <a:gd name="T17" fmla="*/ 2147483647 h 584"/>
              <a:gd name="T18" fmla="*/ 2147483647 w 3112"/>
              <a:gd name="T19" fmla="*/ 2147483647 h 584"/>
              <a:gd name="T20" fmla="*/ 2147483647 w 3112"/>
              <a:gd name="T21" fmla="*/ 2147483647 h 584"/>
              <a:gd name="T22" fmla="*/ 2147483647 w 3112"/>
              <a:gd name="T23" fmla="*/ 2147483647 h 584"/>
              <a:gd name="T24" fmla="*/ 2147483647 w 3112"/>
              <a:gd name="T25" fmla="*/ 2147483647 h 584"/>
              <a:gd name="T26" fmla="*/ 2147483647 w 3112"/>
              <a:gd name="T27" fmla="*/ 2147483647 h 584"/>
              <a:gd name="T28" fmla="*/ 2147483647 w 3112"/>
              <a:gd name="T29" fmla="*/ 2147483647 h 584"/>
              <a:gd name="T30" fmla="*/ 2147483647 w 3112"/>
              <a:gd name="T31" fmla="*/ 2147483647 h 584"/>
              <a:gd name="T32" fmla="*/ 2147483647 w 3112"/>
              <a:gd name="T33" fmla="*/ 2147483647 h 584"/>
              <a:gd name="T34" fmla="*/ 2147483647 w 3112"/>
              <a:gd name="T35" fmla="*/ 2147483647 h 584"/>
              <a:gd name="T36" fmla="*/ 2147483647 w 3112"/>
              <a:gd name="T37" fmla="*/ 2147483647 h 584"/>
              <a:gd name="T38" fmla="*/ 2147483647 w 3112"/>
              <a:gd name="T39" fmla="*/ 0 h 5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112" h="584">
                <a:moveTo>
                  <a:pt x="0" y="584"/>
                </a:moveTo>
                <a:lnTo>
                  <a:pt x="0" y="584"/>
                </a:lnTo>
                <a:lnTo>
                  <a:pt x="90" y="560"/>
                </a:lnTo>
                <a:lnTo>
                  <a:pt x="336" y="498"/>
                </a:lnTo>
                <a:lnTo>
                  <a:pt x="506" y="456"/>
                </a:lnTo>
                <a:lnTo>
                  <a:pt x="702" y="410"/>
                </a:lnTo>
                <a:lnTo>
                  <a:pt x="920" y="360"/>
                </a:lnTo>
                <a:lnTo>
                  <a:pt x="1154" y="306"/>
                </a:lnTo>
                <a:lnTo>
                  <a:pt x="1402" y="254"/>
                </a:lnTo>
                <a:lnTo>
                  <a:pt x="1656" y="202"/>
                </a:lnTo>
                <a:lnTo>
                  <a:pt x="1916" y="154"/>
                </a:lnTo>
                <a:lnTo>
                  <a:pt x="2174" y="108"/>
                </a:lnTo>
                <a:lnTo>
                  <a:pt x="2302" y="88"/>
                </a:lnTo>
                <a:lnTo>
                  <a:pt x="2426" y="68"/>
                </a:lnTo>
                <a:lnTo>
                  <a:pt x="2550" y="52"/>
                </a:lnTo>
                <a:lnTo>
                  <a:pt x="2670" y="36"/>
                </a:lnTo>
                <a:lnTo>
                  <a:pt x="2788" y="24"/>
                </a:lnTo>
                <a:lnTo>
                  <a:pt x="2900" y="14"/>
                </a:lnTo>
                <a:lnTo>
                  <a:pt x="3008" y="6"/>
                </a:lnTo>
                <a:lnTo>
                  <a:pt x="3112" y="0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 useBgFill="1">
        <p:nvSpPr>
          <p:cNvPr id="9" name="Freeform 10"/>
          <p:cNvSpPr>
            <a:spLocks/>
          </p:cNvSpPr>
          <p:nvPr/>
        </p:nvSpPr>
        <p:spPr bwMode="hidden">
          <a:xfrm>
            <a:off x="211138" y="4059238"/>
            <a:ext cx="8723312" cy="1328737"/>
          </a:xfrm>
          <a:custGeom>
            <a:avLst/>
            <a:gdLst>
              <a:gd name="T0" fmla="*/ 2147483647 w 8196"/>
              <a:gd name="T1" fmla="*/ 2147483647 h 1192"/>
              <a:gd name="T2" fmla="*/ 2147483647 w 8196"/>
              <a:gd name="T3" fmla="*/ 2147483647 h 1192"/>
              <a:gd name="T4" fmla="*/ 2147483647 w 8196"/>
              <a:gd name="T5" fmla="*/ 2147483647 h 1192"/>
              <a:gd name="T6" fmla="*/ 2147483647 w 8196"/>
              <a:gd name="T7" fmla="*/ 2147483647 h 1192"/>
              <a:gd name="T8" fmla="*/ 2147483647 w 8196"/>
              <a:gd name="T9" fmla="*/ 2147483647 h 1192"/>
              <a:gd name="T10" fmla="*/ 2147483647 w 8196"/>
              <a:gd name="T11" fmla="*/ 2147483647 h 1192"/>
              <a:gd name="T12" fmla="*/ 2147483647 w 8196"/>
              <a:gd name="T13" fmla="*/ 2147483647 h 1192"/>
              <a:gd name="T14" fmla="*/ 2147483647 w 8196"/>
              <a:gd name="T15" fmla="*/ 2147483647 h 1192"/>
              <a:gd name="T16" fmla="*/ 2147483647 w 8196"/>
              <a:gd name="T17" fmla="*/ 2147483647 h 1192"/>
              <a:gd name="T18" fmla="*/ 2147483647 w 8196"/>
              <a:gd name="T19" fmla="*/ 2147483647 h 1192"/>
              <a:gd name="T20" fmla="*/ 2147483647 w 8196"/>
              <a:gd name="T21" fmla="*/ 2147483647 h 1192"/>
              <a:gd name="T22" fmla="*/ 2147483647 w 8196"/>
              <a:gd name="T23" fmla="*/ 2147483647 h 1192"/>
              <a:gd name="T24" fmla="*/ 2147483647 w 8196"/>
              <a:gd name="T25" fmla="*/ 2147483647 h 1192"/>
              <a:gd name="T26" fmla="*/ 2147483647 w 8196"/>
              <a:gd name="T27" fmla="*/ 2147483647 h 1192"/>
              <a:gd name="T28" fmla="*/ 2147483647 w 8196"/>
              <a:gd name="T29" fmla="*/ 2147483647 h 1192"/>
              <a:gd name="T30" fmla="*/ 2147483647 w 8196"/>
              <a:gd name="T31" fmla="*/ 2147483647 h 1192"/>
              <a:gd name="T32" fmla="*/ 2147483647 w 8196"/>
              <a:gd name="T33" fmla="*/ 2147483647 h 1192"/>
              <a:gd name="T34" fmla="*/ 2147483647 w 8196"/>
              <a:gd name="T35" fmla="*/ 2147483647 h 1192"/>
              <a:gd name="T36" fmla="*/ 2147483647 w 8196"/>
              <a:gd name="T37" fmla="*/ 2147483647 h 1192"/>
              <a:gd name="T38" fmla="*/ 2147483647 w 8196"/>
              <a:gd name="T39" fmla="*/ 2147483647 h 1192"/>
              <a:gd name="T40" fmla="*/ 2147483647 w 8196"/>
              <a:gd name="T41" fmla="*/ 2147483647 h 1192"/>
              <a:gd name="T42" fmla="*/ 2147483647 w 8196"/>
              <a:gd name="T43" fmla="*/ 2147483647 h 1192"/>
              <a:gd name="T44" fmla="*/ 2147483647 w 8196"/>
              <a:gd name="T45" fmla="*/ 0 h 1192"/>
              <a:gd name="T46" fmla="*/ 2147483647 w 8196"/>
              <a:gd name="T47" fmla="*/ 2147483647 h 1192"/>
              <a:gd name="T48" fmla="*/ 2147483647 w 8196"/>
              <a:gd name="T49" fmla="*/ 2147483647 h 1192"/>
              <a:gd name="T50" fmla="*/ 2147483647 w 8196"/>
              <a:gd name="T51" fmla="*/ 2147483647 h 1192"/>
              <a:gd name="T52" fmla="*/ 2147483647 w 8196"/>
              <a:gd name="T53" fmla="*/ 2147483647 h 1192"/>
              <a:gd name="T54" fmla="*/ 2147483647 w 8196"/>
              <a:gd name="T55" fmla="*/ 2147483647 h 1192"/>
              <a:gd name="T56" fmla="*/ 2147483647 w 8196"/>
              <a:gd name="T57" fmla="*/ 2147483647 h 1192"/>
              <a:gd name="T58" fmla="*/ 2147483647 w 8196"/>
              <a:gd name="T59" fmla="*/ 2147483647 h 1192"/>
              <a:gd name="T60" fmla="*/ 2147483647 w 8196"/>
              <a:gd name="T61" fmla="*/ 2147483647 h 1192"/>
              <a:gd name="T62" fmla="*/ 0 w 8196"/>
              <a:gd name="T63" fmla="*/ 2147483647 h 1192"/>
              <a:gd name="T64" fmla="*/ 2147483647 w 8196"/>
              <a:gd name="T65" fmla="*/ 2147483647 h 1192"/>
              <a:gd name="T66" fmla="*/ 2147483647 w 8196"/>
              <a:gd name="T67" fmla="*/ 2147483647 h 1192"/>
              <a:gd name="T68" fmla="*/ 2147483647 w 8196"/>
              <a:gd name="T69" fmla="*/ 2147483647 h 1192"/>
              <a:gd name="T70" fmla="*/ 2147483647 w 8196"/>
              <a:gd name="T71" fmla="*/ 2147483647 h 119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196" h="1192">
                <a:moveTo>
                  <a:pt x="8192" y="512"/>
                </a:moveTo>
                <a:lnTo>
                  <a:pt x="8192" y="512"/>
                </a:lnTo>
                <a:lnTo>
                  <a:pt x="8116" y="542"/>
                </a:lnTo>
                <a:lnTo>
                  <a:pt x="8040" y="570"/>
                </a:lnTo>
                <a:lnTo>
                  <a:pt x="7960" y="596"/>
                </a:lnTo>
                <a:lnTo>
                  <a:pt x="7878" y="620"/>
                </a:lnTo>
                <a:lnTo>
                  <a:pt x="7794" y="644"/>
                </a:lnTo>
                <a:lnTo>
                  <a:pt x="7706" y="666"/>
                </a:lnTo>
                <a:lnTo>
                  <a:pt x="7616" y="684"/>
                </a:lnTo>
                <a:lnTo>
                  <a:pt x="7522" y="702"/>
                </a:lnTo>
                <a:lnTo>
                  <a:pt x="7424" y="718"/>
                </a:lnTo>
                <a:lnTo>
                  <a:pt x="7322" y="730"/>
                </a:lnTo>
                <a:lnTo>
                  <a:pt x="7216" y="742"/>
                </a:lnTo>
                <a:lnTo>
                  <a:pt x="7106" y="750"/>
                </a:lnTo>
                <a:lnTo>
                  <a:pt x="6992" y="758"/>
                </a:lnTo>
                <a:lnTo>
                  <a:pt x="6872" y="762"/>
                </a:lnTo>
                <a:lnTo>
                  <a:pt x="6748" y="762"/>
                </a:lnTo>
                <a:lnTo>
                  <a:pt x="6618" y="760"/>
                </a:lnTo>
                <a:lnTo>
                  <a:pt x="6482" y="756"/>
                </a:lnTo>
                <a:lnTo>
                  <a:pt x="6342" y="750"/>
                </a:lnTo>
                <a:lnTo>
                  <a:pt x="6196" y="740"/>
                </a:lnTo>
                <a:lnTo>
                  <a:pt x="6042" y="726"/>
                </a:lnTo>
                <a:lnTo>
                  <a:pt x="5882" y="710"/>
                </a:lnTo>
                <a:lnTo>
                  <a:pt x="5716" y="690"/>
                </a:lnTo>
                <a:lnTo>
                  <a:pt x="5544" y="668"/>
                </a:lnTo>
                <a:lnTo>
                  <a:pt x="5364" y="642"/>
                </a:lnTo>
                <a:lnTo>
                  <a:pt x="5176" y="612"/>
                </a:lnTo>
                <a:lnTo>
                  <a:pt x="4982" y="578"/>
                </a:lnTo>
                <a:lnTo>
                  <a:pt x="4778" y="540"/>
                </a:lnTo>
                <a:lnTo>
                  <a:pt x="4568" y="500"/>
                </a:lnTo>
                <a:lnTo>
                  <a:pt x="4348" y="454"/>
                </a:lnTo>
                <a:lnTo>
                  <a:pt x="4122" y="406"/>
                </a:lnTo>
                <a:lnTo>
                  <a:pt x="3886" y="354"/>
                </a:lnTo>
                <a:lnTo>
                  <a:pt x="3640" y="296"/>
                </a:lnTo>
                <a:lnTo>
                  <a:pt x="3396" y="240"/>
                </a:lnTo>
                <a:lnTo>
                  <a:pt x="3160" y="192"/>
                </a:lnTo>
                <a:lnTo>
                  <a:pt x="2934" y="148"/>
                </a:lnTo>
                <a:lnTo>
                  <a:pt x="2718" y="112"/>
                </a:lnTo>
                <a:lnTo>
                  <a:pt x="2512" y="82"/>
                </a:lnTo>
                <a:lnTo>
                  <a:pt x="2314" y="56"/>
                </a:lnTo>
                <a:lnTo>
                  <a:pt x="2126" y="36"/>
                </a:lnTo>
                <a:lnTo>
                  <a:pt x="1948" y="20"/>
                </a:lnTo>
                <a:lnTo>
                  <a:pt x="1776" y="10"/>
                </a:lnTo>
                <a:lnTo>
                  <a:pt x="1616" y="2"/>
                </a:lnTo>
                <a:lnTo>
                  <a:pt x="1462" y="0"/>
                </a:lnTo>
                <a:lnTo>
                  <a:pt x="1318" y="0"/>
                </a:lnTo>
                <a:lnTo>
                  <a:pt x="1182" y="4"/>
                </a:lnTo>
                <a:lnTo>
                  <a:pt x="1054" y="10"/>
                </a:lnTo>
                <a:lnTo>
                  <a:pt x="934" y="20"/>
                </a:lnTo>
                <a:lnTo>
                  <a:pt x="822" y="30"/>
                </a:lnTo>
                <a:lnTo>
                  <a:pt x="716" y="44"/>
                </a:lnTo>
                <a:lnTo>
                  <a:pt x="620" y="58"/>
                </a:lnTo>
                <a:lnTo>
                  <a:pt x="530" y="74"/>
                </a:lnTo>
                <a:lnTo>
                  <a:pt x="450" y="92"/>
                </a:lnTo>
                <a:lnTo>
                  <a:pt x="374" y="108"/>
                </a:lnTo>
                <a:lnTo>
                  <a:pt x="308" y="126"/>
                </a:lnTo>
                <a:lnTo>
                  <a:pt x="248" y="144"/>
                </a:lnTo>
                <a:lnTo>
                  <a:pt x="194" y="160"/>
                </a:lnTo>
                <a:lnTo>
                  <a:pt x="148" y="176"/>
                </a:lnTo>
                <a:lnTo>
                  <a:pt x="108" y="192"/>
                </a:lnTo>
                <a:lnTo>
                  <a:pt x="48" y="216"/>
                </a:lnTo>
                <a:lnTo>
                  <a:pt x="12" y="234"/>
                </a:lnTo>
                <a:lnTo>
                  <a:pt x="0" y="240"/>
                </a:lnTo>
                <a:lnTo>
                  <a:pt x="0" y="1192"/>
                </a:lnTo>
                <a:lnTo>
                  <a:pt x="8192" y="1192"/>
                </a:lnTo>
                <a:lnTo>
                  <a:pt x="8196" y="1186"/>
                </a:lnTo>
                <a:lnTo>
                  <a:pt x="8196" y="510"/>
                </a:lnTo>
                <a:lnTo>
                  <a:pt x="8192" y="512"/>
                </a:lnTo>
                <a:close/>
              </a:path>
            </a:pathLst>
          </a:cu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0032" y="2463560"/>
            <a:ext cx="7772400" cy="1524000"/>
          </a:xfrm>
        </p:spPr>
        <p:txBody>
          <a:bodyPr anchor="t">
            <a:normAutofit/>
          </a:bodyPr>
          <a:lstStyle>
            <a:lvl1pPr algn="ctr">
              <a:defRPr sz="44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67365" y="1437448"/>
            <a:ext cx="6417734" cy="939801"/>
          </a:xfrm>
        </p:spPr>
        <p:txBody>
          <a:bodyPr anchor="b"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0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167B7D-34EB-440E-924C-DB966C77C7A5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9337C5-B898-42B8-84DC-38B56FCF05E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1324274"/>
      </p:ext>
    </p:extLst>
  </p:cSld>
  <p:clrMapOvr>
    <a:masterClrMapping/>
  </p:clrMapOvr>
  <p:transition spd="slow">
    <p:wipe/>
  </p:transition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3"/>
          </p:nvPr>
        </p:nvSpPr>
        <p:spPr>
          <a:xfrm>
            <a:off x="676655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/>
          </p:nvPr>
        </p:nvSpPr>
        <p:spPr>
          <a:xfrm>
            <a:off x="4645152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D01C5B-83C7-4DF8-A0CF-A89A2A224A24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7025EF-7642-46AC-AED1-50BA80D7E3E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788923"/>
      </p:ext>
    </p:extLst>
  </p:cSld>
  <p:clrMapOvr>
    <a:masterClrMapping/>
  </p:clrMapOvr>
  <p:transition spd="slow">
    <p:wipe/>
  </p:transition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6656" y="2678114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77332" y="3429000"/>
            <a:ext cx="3820055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8200" y="2678113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 i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3429000"/>
            <a:ext cx="3822192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F14EFF-4400-44D7-AAA9-6D5F89E5B38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272ED1-DB4E-4DBF-B6CB-18608D5885D0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7429641"/>
      </p:ext>
    </p:extLst>
  </p:cSld>
  <p:clrMapOvr>
    <a:masterClrMapping/>
  </p:clrMapOvr>
  <p:transition spd="slow">
    <p:wipe/>
  </p:transition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553679-A0E6-4D31-96F2-05900D4DA2A0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5A842E-1DC1-4F0A-A3AA-DD19E0F878F8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445600"/>
      </p:ext>
    </p:extLst>
  </p:cSld>
  <p:clrMapOvr>
    <a:masterClrMapping/>
  </p:clrMapOvr>
  <p:transition spd="slow">
    <p:wipe/>
  </p:transition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1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3" name="Group 5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0325"/>
            <a:chOff x="-3905251" y="4294188"/>
            <a:chExt cx="13027839" cy="1892300"/>
          </a:xfrm>
        </p:grpSpPr>
        <p:sp>
          <p:nvSpPr>
            <p:cNvPr id="4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5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6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8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9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450B2E-A816-453F-A706-56F197FC9C5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0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912660-218F-46CD-9A6B-434C4D57688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4251435"/>
      </p:ext>
    </p:extLst>
  </p:cSld>
  <p:clrMapOvr>
    <a:masterClrMapping/>
  </p:clrMapOvr>
  <p:transition spd="slow">
    <p:wipe/>
  </p:transition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23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28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4400" y="3581400"/>
            <a:ext cx="3352800" cy="1905001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22" name="Title 21"/>
          <p:cNvSpPr>
            <a:spLocks noGrp="1"/>
          </p:cNvSpPr>
          <p:nvPr>
            <p:ph type="title"/>
          </p:nvPr>
        </p:nvSpPr>
        <p:spPr>
          <a:xfrm>
            <a:off x="914400" y="2286000"/>
            <a:ext cx="3352800" cy="1252728"/>
          </a:xfrm>
        </p:spPr>
        <p:txBody>
          <a:bodyPr anchor="b">
            <a:noAutofit/>
          </a:bodyPr>
          <a:lstStyle>
            <a:lvl1pPr algn="l">
              <a:defRPr sz="3200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51962" y="1828800"/>
            <a:ext cx="3904076" cy="3810000"/>
          </a:xfrm>
        </p:spPr>
        <p:txBody>
          <a:bodyPr anchor="ctr"/>
          <a:lstStyle>
            <a:lvl1pPr>
              <a:buClr>
                <a:schemeClr val="bg1"/>
              </a:buClr>
              <a:defRPr sz="2200">
                <a:solidFill>
                  <a:schemeClr val="tx2"/>
                </a:solidFill>
              </a:defRPr>
            </a:lvl1pPr>
            <a:lvl2pPr>
              <a:buClr>
                <a:schemeClr val="bg1"/>
              </a:buClr>
              <a:defRPr sz="2000">
                <a:solidFill>
                  <a:schemeClr val="tx2"/>
                </a:solidFill>
              </a:defRPr>
            </a:lvl2pPr>
            <a:lvl3pPr>
              <a:buClr>
                <a:schemeClr val="bg1"/>
              </a:buClr>
              <a:defRPr sz="1800">
                <a:solidFill>
                  <a:schemeClr val="tx2"/>
                </a:solidFill>
              </a:defRPr>
            </a:lvl3pPr>
            <a:lvl4pPr>
              <a:buClr>
                <a:schemeClr val="bg1"/>
              </a:buClr>
              <a:defRPr sz="1600">
                <a:solidFill>
                  <a:schemeClr val="tx2"/>
                </a:solidFill>
              </a:defRPr>
            </a:lvl4pPr>
            <a:lvl5pPr>
              <a:buClr>
                <a:schemeClr val="bg1"/>
              </a:buClr>
              <a:defRPr sz="1600">
                <a:solidFill>
                  <a:schemeClr val="tx2"/>
                </a:solidFill>
              </a:defRPr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0E0E062-534C-4F7D-93BF-B2BFDC67B26B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B359C0-0683-46F0-8D72-E432E96826E7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8879293"/>
      </p:ext>
    </p:extLst>
  </p:cSld>
  <p:clrMapOvr>
    <a:masterClrMapping/>
  </p:clrMapOvr>
  <p:transition spd="slow">
    <p:wipe/>
  </p:transition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8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74155" y="338667"/>
            <a:ext cx="3812645" cy="2429934"/>
          </a:xfrm>
        </p:spPr>
        <p:txBody>
          <a:bodyPr anchor="b">
            <a:normAutofit/>
          </a:bodyPr>
          <a:lstStyle>
            <a:lvl1pPr algn="l">
              <a:defRPr sz="2800" b="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868333" y="2785533"/>
            <a:ext cx="3818467" cy="2421467"/>
          </a:xfrm>
        </p:spPr>
        <p:txBody>
          <a:bodyPr>
            <a:normAutofit/>
          </a:bodyPr>
          <a:lstStyle>
            <a:lvl1pPr marL="0" indent="0">
              <a:buNone/>
              <a:defRPr sz="18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838200" y="1371600"/>
            <a:ext cx="3566160" cy="2926080"/>
          </a:xfrm>
          <a:prstGeom prst="roundRect">
            <a:avLst>
              <a:gd name="adj" fmla="val 3924"/>
            </a:avLst>
          </a:prstGeom>
          <a:solidFill>
            <a:schemeClr val="accent1"/>
          </a:solidFill>
          <a:ln>
            <a:noFill/>
          </a:ln>
          <a:effectLst>
            <a:reflection blurRad="12700" stA="30000" endPos="30000" dist="5000" dir="5400000" sy="-100000" algn="bl" rotWithShape="0"/>
          </a:effectLst>
          <a:scene3d>
            <a:camera prst="perspectiveContrastingLeftFacing" fov="600000">
              <a:rot lat="240000" lon="19799999" rev="0"/>
            </a:camera>
            <a:lightRig rig="threePt" dir="t">
              <a:rot lat="0" lon="0" rev="2700000"/>
            </a:lightRig>
          </a:scene3d>
          <a:sp3d>
            <a:bevelT w="44450" h="31750"/>
          </a:sp3d>
        </p:spPr>
        <p:txBody>
          <a:bodyPr rtlCol="0">
            <a:normAutofit/>
          </a:bodyPr>
          <a:lstStyle>
            <a:lvl1pPr marL="0" indent="0" algn="ctr">
              <a:buNone/>
              <a:defRPr sz="3200">
                <a:solidFill>
                  <a:schemeClr val="bg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C27636-638F-4751-96C3-96438874F2F7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CD76AC-0DEE-4CBB-A251-3CF24C3DC75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3907262"/>
      </p:ext>
    </p:extLst>
  </p:cSld>
  <p:clrMapOvr>
    <a:masterClrMapping/>
  </p:clrMapOvr>
  <p:transition spd="slow">
    <p:wipe/>
  </p:transition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ctr"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6042C2-2500-4196-92DE-2E23788A1B8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09C1BA-C6A4-43EB-AAF7-680D422C88C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93760730"/>
      </p:ext>
    </p:extLst>
  </p:cSld>
  <p:clrMapOvr>
    <a:masterClrMapping/>
  </p:clrMapOvr>
  <p:transition spd="slow">
    <p:wipe/>
  </p:transition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20"/>
          <p:cNvSpPr/>
          <p:nvPr/>
        </p:nvSpPr>
        <p:spPr bwMode="hidden"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14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9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1447800"/>
            <a:ext cx="2057400" cy="4487333"/>
          </a:xfrm>
        </p:spPr>
        <p:txBody>
          <a:bodyPr vert="eaVert"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447800"/>
            <a:ext cx="6019800" cy="4487334"/>
          </a:xfrm>
        </p:spPr>
        <p:txBody>
          <a:bodyPr vert="eaVert"/>
          <a:lstStyle>
            <a:lvl1pPr>
              <a:buClr>
                <a:schemeClr val="accent1"/>
              </a:buClr>
              <a:defRPr/>
            </a:lvl1pPr>
            <a:lvl2pPr>
              <a:buClr>
                <a:schemeClr val="accent1"/>
              </a:buClr>
              <a:defRPr/>
            </a:lvl2pPr>
            <a:lvl3pPr>
              <a:buClr>
                <a:schemeClr val="accent1"/>
              </a:buClr>
              <a:defRPr/>
            </a:lvl3pPr>
            <a:lvl4pPr>
              <a:buClr>
                <a:schemeClr val="accent1"/>
              </a:buClr>
              <a:defRPr/>
            </a:lvl4pPr>
            <a:lvl5pPr>
              <a:buClr>
                <a:schemeClr val="accent1"/>
              </a:buClr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6CDCF7-13FB-4B3F-A441-25394D659BA6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8EBC28-916C-4EC4-A72B-C60A8D483E4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4119638"/>
      </p:ext>
    </p:extLst>
  </p:cSld>
  <p:clrMapOvr>
    <a:masterClrMapping/>
  </p:clrMapOvr>
  <p:transition spd="slow">
    <p:wipe/>
  </p:transition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5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9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600200"/>
            <a:ext cx="7772400" cy="1780108"/>
          </a:xfrm>
        </p:spPr>
        <p:txBody>
          <a:bodyPr anchor="b">
            <a:normAutofit/>
          </a:bodyPr>
          <a:lstStyle>
            <a:lvl1pPr>
              <a:defRPr sz="440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556001"/>
            <a:ext cx="6400800" cy="1473200"/>
          </a:xfrm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82E328-32DD-4799-9BF7-0140C76A467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C41A3B-BF38-4FDE-9B78-38F770EF1152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5931915"/>
      </p:ext>
    </p:extLst>
  </p:cSld>
  <p:clrMapOvr>
    <a:masterClrMapping/>
  </p:clrMapOvr>
  <p:transition spd="slow">
    <p:wipe/>
  </p:transition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8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74155" y="338667"/>
            <a:ext cx="3812645" cy="2429934"/>
          </a:xfrm>
        </p:spPr>
        <p:txBody>
          <a:bodyPr anchor="b">
            <a:normAutofit/>
          </a:bodyPr>
          <a:lstStyle>
            <a:lvl1pPr algn="l">
              <a:defRPr sz="2800" b="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868333" y="2785533"/>
            <a:ext cx="3818467" cy="2421467"/>
          </a:xfrm>
        </p:spPr>
        <p:txBody>
          <a:bodyPr>
            <a:normAutofit/>
          </a:bodyPr>
          <a:lstStyle>
            <a:lvl1pPr marL="0" indent="0">
              <a:buNone/>
              <a:defRPr sz="18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838200" y="1371600"/>
            <a:ext cx="3566160" cy="2926080"/>
          </a:xfrm>
          <a:prstGeom prst="roundRect">
            <a:avLst>
              <a:gd name="adj" fmla="val 3924"/>
            </a:avLst>
          </a:prstGeom>
          <a:solidFill>
            <a:schemeClr val="accent1"/>
          </a:solidFill>
          <a:ln>
            <a:noFill/>
          </a:ln>
          <a:effectLst>
            <a:reflection blurRad="12700" stA="30000" endPos="30000" dist="5000" dir="5400000" sy="-100000" algn="bl" rotWithShape="0"/>
          </a:effectLst>
          <a:scene3d>
            <a:camera prst="perspectiveContrastingLeftFacing" fov="600000">
              <a:rot lat="240000" lon="19799999" rev="0"/>
            </a:camera>
            <a:lightRig rig="threePt" dir="t">
              <a:rot lat="0" lon="0" rev="2700000"/>
            </a:lightRig>
          </a:scene3d>
          <a:sp3d>
            <a:bevelT w="44450" h="31750"/>
          </a:sp3d>
        </p:spPr>
        <p:txBody>
          <a:bodyPr rtlCol="0">
            <a:normAutofit/>
          </a:bodyPr>
          <a:lstStyle>
            <a:lvl1pPr marL="0" indent="0" algn="ctr">
              <a:buNone/>
              <a:defRPr sz="3200">
                <a:solidFill>
                  <a:schemeClr val="bg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C27636-638F-4751-96C3-96438874F2F7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CD76AC-0DEE-4CBB-A251-3CF24C3DC75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7885205"/>
      </p:ext>
    </p:extLst>
  </p:cSld>
  <p:clrMapOvr>
    <a:masterClrMapping/>
  </p:clrMapOvr>
  <p:transition spd="slow">
    <p:wipe/>
  </p:transition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F243F51-98A4-455E-AA39-B4C3F9DAAEF3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BA33221-AC99-4029-975A-DB58881AFA3B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27718638"/>
      </p:ext>
    </p:extLst>
  </p:cSld>
  <p:clrMapOvr>
    <a:masterClrMapping/>
  </p:clrMapOvr>
  <p:transition spd="slow">
    <p:wipe/>
  </p:transition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3"/>
          <p:cNvSpPr/>
          <p:nvPr/>
        </p:nvSpPr>
        <p:spPr>
          <a:xfrm>
            <a:off x="228600" y="228600"/>
            <a:ext cx="8696325" cy="4737100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Freeform 14"/>
          <p:cNvSpPr>
            <a:spLocks/>
          </p:cNvSpPr>
          <p:nvPr/>
        </p:nvSpPr>
        <p:spPr bwMode="hidden">
          <a:xfrm>
            <a:off x="6046788" y="4203700"/>
            <a:ext cx="2876550" cy="714375"/>
          </a:xfrm>
          <a:custGeom>
            <a:avLst/>
            <a:gdLst>
              <a:gd name="T0" fmla="*/ 2147483647 w 2706"/>
              <a:gd name="T1" fmla="*/ 0 h 640"/>
              <a:gd name="T2" fmla="*/ 2147483647 w 2706"/>
              <a:gd name="T3" fmla="*/ 0 h 640"/>
              <a:gd name="T4" fmla="*/ 2147483647 w 2706"/>
              <a:gd name="T5" fmla="*/ 2147483647 h 640"/>
              <a:gd name="T6" fmla="*/ 2147483647 w 2706"/>
              <a:gd name="T7" fmla="*/ 2147483647 h 640"/>
              <a:gd name="T8" fmla="*/ 2147483647 w 2706"/>
              <a:gd name="T9" fmla="*/ 2147483647 h 640"/>
              <a:gd name="T10" fmla="*/ 2147483647 w 2706"/>
              <a:gd name="T11" fmla="*/ 2147483647 h 640"/>
              <a:gd name="T12" fmla="*/ 2147483647 w 2706"/>
              <a:gd name="T13" fmla="*/ 2147483647 h 640"/>
              <a:gd name="T14" fmla="*/ 2147483647 w 2706"/>
              <a:gd name="T15" fmla="*/ 2147483647 h 640"/>
              <a:gd name="T16" fmla="*/ 2147483647 w 2706"/>
              <a:gd name="T17" fmla="*/ 2147483647 h 640"/>
              <a:gd name="T18" fmla="*/ 2147483647 w 2706"/>
              <a:gd name="T19" fmla="*/ 2147483647 h 640"/>
              <a:gd name="T20" fmla="*/ 2147483647 w 2706"/>
              <a:gd name="T21" fmla="*/ 2147483647 h 640"/>
              <a:gd name="T22" fmla="*/ 2147483647 w 2706"/>
              <a:gd name="T23" fmla="*/ 2147483647 h 640"/>
              <a:gd name="T24" fmla="*/ 2147483647 w 2706"/>
              <a:gd name="T25" fmla="*/ 2147483647 h 640"/>
              <a:gd name="T26" fmla="*/ 2147483647 w 2706"/>
              <a:gd name="T27" fmla="*/ 2147483647 h 640"/>
              <a:gd name="T28" fmla="*/ 2147483647 w 2706"/>
              <a:gd name="T29" fmla="*/ 2147483647 h 640"/>
              <a:gd name="T30" fmla="*/ 2147483647 w 2706"/>
              <a:gd name="T31" fmla="*/ 2147483647 h 640"/>
              <a:gd name="T32" fmla="*/ 2147483647 w 2706"/>
              <a:gd name="T33" fmla="*/ 2147483647 h 640"/>
              <a:gd name="T34" fmla="*/ 2147483647 w 2706"/>
              <a:gd name="T35" fmla="*/ 2147483647 h 640"/>
              <a:gd name="T36" fmla="*/ 0 w 2706"/>
              <a:gd name="T37" fmla="*/ 2147483647 h 640"/>
              <a:gd name="T38" fmla="*/ 0 w 2706"/>
              <a:gd name="T39" fmla="*/ 2147483647 h 640"/>
              <a:gd name="T40" fmla="*/ 2147483647 w 2706"/>
              <a:gd name="T41" fmla="*/ 2147483647 h 640"/>
              <a:gd name="T42" fmla="*/ 2147483647 w 2706"/>
              <a:gd name="T43" fmla="*/ 2147483647 h 640"/>
              <a:gd name="T44" fmla="*/ 2147483647 w 2706"/>
              <a:gd name="T45" fmla="*/ 2147483647 h 640"/>
              <a:gd name="T46" fmla="*/ 2147483647 w 2706"/>
              <a:gd name="T47" fmla="*/ 2147483647 h 640"/>
              <a:gd name="T48" fmla="*/ 2147483647 w 2706"/>
              <a:gd name="T49" fmla="*/ 2147483647 h 640"/>
              <a:gd name="T50" fmla="*/ 2147483647 w 2706"/>
              <a:gd name="T51" fmla="*/ 2147483647 h 640"/>
              <a:gd name="T52" fmla="*/ 2147483647 w 2706"/>
              <a:gd name="T53" fmla="*/ 2147483647 h 640"/>
              <a:gd name="T54" fmla="*/ 2147483647 w 2706"/>
              <a:gd name="T55" fmla="*/ 2147483647 h 640"/>
              <a:gd name="T56" fmla="*/ 2147483647 w 2706"/>
              <a:gd name="T57" fmla="*/ 2147483647 h 640"/>
              <a:gd name="T58" fmla="*/ 2147483647 w 2706"/>
              <a:gd name="T59" fmla="*/ 2147483647 h 640"/>
              <a:gd name="T60" fmla="*/ 2147483647 w 2706"/>
              <a:gd name="T61" fmla="*/ 2147483647 h 640"/>
              <a:gd name="T62" fmla="*/ 2147483647 w 2706"/>
              <a:gd name="T63" fmla="*/ 2147483647 h 640"/>
              <a:gd name="T64" fmla="*/ 2147483647 w 2706"/>
              <a:gd name="T65" fmla="*/ 2147483647 h 640"/>
              <a:gd name="T66" fmla="*/ 2147483647 w 2706"/>
              <a:gd name="T67" fmla="*/ 2147483647 h 640"/>
              <a:gd name="T68" fmla="*/ 2147483647 w 2706"/>
              <a:gd name="T69" fmla="*/ 2147483647 h 640"/>
              <a:gd name="T70" fmla="*/ 2147483647 w 2706"/>
              <a:gd name="T71" fmla="*/ 2147483647 h 640"/>
              <a:gd name="T72" fmla="*/ 2147483647 w 2706"/>
              <a:gd name="T73" fmla="*/ 2147483647 h 640"/>
              <a:gd name="T74" fmla="*/ 2147483647 w 2706"/>
              <a:gd name="T75" fmla="*/ 2147483647 h 640"/>
              <a:gd name="T76" fmla="*/ 2147483647 w 2706"/>
              <a:gd name="T77" fmla="*/ 2147483647 h 640"/>
              <a:gd name="T78" fmla="*/ 2147483647 w 2706"/>
              <a:gd name="T79" fmla="*/ 2147483647 h 640"/>
              <a:gd name="T80" fmla="*/ 2147483647 w 2706"/>
              <a:gd name="T81" fmla="*/ 2147483647 h 640"/>
              <a:gd name="T82" fmla="*/ 2147483647 w 2706"/>
              <a:gd name="T83" fmla="*/ 2147483647 h 640"/>
              <a:gd name="T84" fmla="*/ 2147483647 w 2706"/>
              <a:gd name="T85" fmla="*/ 2147483647 h 640"/>
              <a:gd name="T86" fmla="*/ 2147483647 w 2706"/>
              <a:gd name="T87" fmla="*/ 2147483647 h 640"/>
              <a:gd name="T88" fmla="*/ 2147483647 w 2706"/>
              <a:gd name="T89" fmla="*/ 2147483647 h 640"/>
              <a:gd name="T90" fmla="*/ 2147483647 w 2706"/>
              <a:gd name="T91" fmla="*/ 2147483647 h 640"/>
              <a:gd name="T92" fmla="*/ 2147483647 w 2706"/>
              <a:gd name="T93" fmla="*/ 2147483647 h 640"/>
              <a:gd name="T94" fmla="*/ 2147483647 w 2706"/>
              <a:gd name="T95" fmla="*/ 2147483647 h 640"/>
              <a:gd name="T96" fmla="*/ 2147483647 w 2706"/>
              <a:gd name="T97" fmla="*/ 2147483647 h 640"/>
              <a:gd name="T98" fmla="*/ 2147483647 w 2706"/>
              <a:gd name="T99" fmla="*/ 2147483647 h 640"/>
              <a:gd name="T100" fmla="*/ 2147483647 w 2706"/>
              <a:gd name="T101" fmla="*/ 2147483647 h 640"/>
              <a:gd name="T102" fmla="*/ 2147483647 w 2706"/>
              <a:gd name="T103" fmla="*/ 2147483647 h 640"/>
              <a:gd name="T104" fmla="*/ 2147483647 w 2706"/>
              <a:gd name="T105" fmla="*/ 2147483647 h 640"/>
              <a:gd name="T106" fmla="*/ 2147483647 w 2706"/>
              <a:gd name="T107" fmla="*/ 0 h 640"/>
              <a:gd name="T108" fmla="*/ 2147483647 w 2706"/>
              <a:gd name="T109" fmla="*/ 0 h 640"/>
              <a:gd name="T110" fmla="*/ 2147483647 w 2706"/>
              <a:gd name="T111" fmla="*/ 0 h 640"/>
              <a:gd name="T112" fmla="*/ 2147483647 w 2706"/>
              <a:gd name="T113" fmla="*/ 0 h 64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706" h="640">
                <a:moveTo>
                  <a:pt x="2700" y="0"/>
                </a:moveTo>
                <a:lnTo>
                  <a:pt x="2700" y="0"/>
                </a:lnTo>
                <a:lnTo>
                  <a:pt x="2586" y="18"/>
                </a:lnTo>
                <a:lnTo>
                  <a:pt x="2470" y="38"/>
                </a:lnTo>
                <a:lnTo>
                  <a:pt x="2352" y="60"/>
                </a:lnTo>
                <a:lnTo>
                  <a:pt x="2230" y="82"/>
                </a:lnTo>
                <a:lnTo>
                  <a:pt x="2106" y="108"/>
                </a:lnTo>
                <a:lnTo>
                  <a:pt x="1978" y="134"/>
                </a:lnTo>
                <a:lnTo>
                  <a:pt x="1848" y="164"/>
                </a:lnTo>
                <a:lnTo>
                  <a:pt x="1714" y="194"/>
                </a:lnTo>
                <a:lnTo>
                  <a:pt x="1472" y="252"/>
                </a:lnTo>
                <a:lnTo>
                  <a:pt x="1236" y="304"/>
                </a:lnTo>
                <a:lnTo>
                  <a:pt x="1010" y="352"/>
                </a:lnTo>
                <a:lnTo>
                  <a:pt x="792" y="398"/>
                </a:lnTo>
                <a:lnTo>
                  <a:pt x="584" y="438"/>
                </a:lnTo>
                <a:lnTo>
                  <a:pt x="382" y="474"/>
                </a:lnTo>
                <a:lnTo>
                  <a:pt x="188" y="508"/>
                </a:lnTo>
                <a:lnTo>
                  <a:pt x="0" y="538"/>
                </a:lnTo>
                <a:lnTo>
                  <a:pt x="130" y="556"/>
                </a:lnTo>
                <a:lnTo>
                  <a:pt x="254" y="572"/>
                </a:lnTo>
                <a:lnTo>
                  <a:pt x="374" y="586"/>
                </a:lnTo>
                <a:lnTo>
                  <a:pt x="492" y="598"/>
                </a:lnTo>
                <a:lnTo>
                  <a:pt x="606" y="610"/>
                </a:lnTo>
                <a:lnTo>
                  <a:pt x="716" y="618"/>
                </a:lnTo>
                <a:lnTo>
                  <a:pt x="822" y="626"/>
                </a:lnTo>
                <a:lnTo>
                  <a:pt x="926" y="632"/>
                </a:lnTo>
                <a:lnTo>
                  <a:pt x="1028" y="636"/>
                </a:lnTo>
                <a:lnTo>
                  <a:pt x="1126" y="638"/>
                </a:lnTo>
                <a:lnTo>
                  <a:pt x="1220" y="640"/>
                </a:lnTo>
                <a:lnTo>
                  <a:pt x="1312" y="640"/>
                </a:lnTo>
                <a:lnTo>
                  <a:pt x="1402" y="638"/>
                </a:lnTo>
                <a:lnTo>
                  <a:pt x="1490" y="636"/>
                </a:lnTo>
                <a:lnTo>
                  <a:pt x="1574" y="632"/>
                </a:lnTo>
                <a:lnTo>
                  <a:pt x="1656" y="626"/>
                </a:lnTo>
                <a:lnTo>
                  <a:pt x="1734" y="620"/>
                </a:lnTo>
                <a:lnTo>
                  <a:pt x="1812" y="612"/>
                </a:lnTo>
                <a:lnTo>
                  <a:pt x="1886" y="602"/>
                </a:lnTo>
                <a:lnTo>
                  <a:pt x="1960" y="592"/>
                </a:lnTo>
                <a:lnTo>
                  <a:pt x="2030" y="580"/>
                </a:lnTo>
                <a:lnTo>
                  <a:pt x="2100" y="568"/>
                </a:lnTo>
                <a:lnTo>
                  <a:pt x="2166" y="554"/>
                </a:lnTo>
                <a:lnTo>
                  <a:pt x="2232" y="540"/>
                </a:lnTo>
                <a:lnTo>
                  <a:pt x="2296" y="524"/>
                </a:lnTo>
                <a:lnTo>
                  <a:pt x="2358" y="508"/>
                </a:lnTo>
                <a:lnTo>
                  <a:pt x="2418" y="490"/>
                </a:lnTo>
                <a:lnTo>
                  <a:pt x="2478" y="472"/>
                </a:lnTo>
                <a:lnTo>
                  <a:pt x="2592" y="432"/>
                </a:lnTo>
                <a:lnTo>
                  <a:pt x="2702" y="390"/>
                </a:lnTo>
                <a:lnTo>
                  <a:pt x="2706" y="388"/>
                </a:lnTo>
                <a:lnTo>
                  <a:pt x="2706" y="0"/>
                </a:lnTo>
                <a:lnTo>
                  <a:pt x="2700" y="0"/>
                </a:lnTo>
                <a:close/>
              </a:path>
            </a:pathLst>
          </a:custGeom>
          <a:solidFill>
            <a:schemeClr val="bg2">
              <a:alpha val="2901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6" name="Freeform 18"/>
          <p:cNvSpPr>
            <a:spLocks/>
          </p:cNvSpPr>
          <p:nvPr/>
        </p:nvSpPr>
        <p:spPr bwMode="hidden">
          <a:xfrm>
            <a:off x="2619375" y="4075113"/>
            <a:ext cx="5545138" cy="850900"/>
          </a:xfrm>
          <a:custGeom>
            <a:avLst/>
            <a:gdLst>
              <a:gd name="T0" fmla="*/ 2147483647 w 5216"/>
              <a:gd name="T1" fmla="*/ 2147483647 h 762"/>
              <a:gd name="T2" fmla="*/ 2147483647 w 5216"/>
              <a:gd name="T3" fmla="*/ 2147483647 h 762"/>
              <a:gd name="T4" fmla="*/ 2147483647 w 5216"/>
              <a:gd name="T5" fmla="*/ 2147483647 h 762"/>
              <a:gd name="T6" fmla="*/ 2147483647 w 5216"/>
              <a:gd name="T7" fmla="*/ 2147483647 h 762"/>
              <a:gd name="T8" fmla="*/ 2147483647 w 5216"/>
              <a:gd name="T9" fmla="*/ 2147483647 h 762"/>
              <a:gd name="T10" fmla="*/ 2147483647 w 5216"/>
              <a:gd name="T11" fmla="*/ 2147483647 h 762"/>
              <a:gd name="T12" fmla="*/ 2147483647 w 5216"/>
              <a:gd name="T13" fmla="*/ 2147483647 h 762"/>
              <a:gd name="T14" fmla="*/ 2147483647 w 5216"/>
              <a:gd name="T15" fmla="*/ 2147483647 h 762"/>
              <a:gd name="T16" fmla="*/ 2147483647 w 5216"/>
              <a:gd name="T17" fmla="*/ 2147483647 h 762"/>
              <a:gd name="T18" fmla="*/ 2147483647 w 5216"/>
              <a:gd name="T19" fmla="*/ 2147483647 h 762"/>
              <a:gd name="T20" fmla="*/ 2147483647 w 5216"/>
              <a:gd name="T21" fmla="*/ 2147483647 h 762"/>
              <a:gd name="T22" fmla="*/ 2147483647 w 5216"/>
              <a:gd name="T23" fmla="*/ 2147483647 h 762"/>
              <a:gd name="T24" fmla="*/ 2147483647 w 5216"/>
              <a:gd name="T25" fmla="*/ 2147483647 h 762"/>
              <a:gd name="T26" fmla="*/ 2147483647 w 5216"/>
              <a:gd name="T27" fmla="*/ 0 h 762"/>
              <a:gd name="T28" fmla="*/ 2147483647 w 5216"/>
              <a:gd name="T29" fmla="*/ 2147483647 h 762"/>
              <a:gd name="T30" fmla="*/ 2147483647 w 5216"/>
              <a:gd name="T31" fmla="*/ 2147483647 h 762"/>
              <a:gd name="T32" fmla="*/ 0 w 5216"/>
              <a:gd name="T33" fmla="*/ 2147483647 h 762"/>
              <a:gd name="T34" fmla="*/ 2147483647 w 5216"/>
              <a:gd name="T35" fmla="*/ 2147483647 h 762"/>
              <a:gd name="T36" fmla="*/ 2147483647 w 5216"/>
              <a:gd name="T37" fmla="*/ 2147483647 h 762"/>
              <a:gd name="T38" fmla="*/ 2147483647 w 5216"/>
              <a:gd name="T39" fmla="*/ 2147483647 h 762"/>
              <a:gd name="T40" fmla="*/ 2147483647 w 5216"/>
              <a:gd name="T41" fmla="*/ 2147483647 h 762"/>
              <a:gd name="T42" fmla="*/ 2147483647 w 5216"/>
              <a:gd name="T43" fmla="*/ 2147483647 h 762"/>
              <a:gd name="T44" fmla="*/ 2147483647 w 5216"/>
              <a:gd name="T45" fmla="*/ 2147483647 h 762"/>
              <a:gd name="T46" fmla="*/ 2147483647 w 5216"/>
              <a:gd name="T47" fmla="*/ 2147483647 h 762"/>
              <a:gd name="T48" fmla="*/ 2147483647 w 5216"/>
              <a:gd name="T49" fmla="*/ 2147483647 h 762"/>
              <a:gd name="T50" fmla="*/ 2147483647 w 5216"/>
              <a:gd name="T51" fmla="*/ 2147483647 h 762"/>
              <a:gd name="T52" fmla="*/ 2147483647 w 5216"/>
              <a:gd name="T53" fmla="*/ 2147483647 h 762"/>
              <a:gd name="T54" fmla="*/ 2147483647 w 5216"/>
              <a:gd name="T55" fmla="*/ 2147483647 h 762"/>
              <a:gd name="T56" fmla="*/ 2147483647 w 5216"/>
              <a:gd name="T57" fmla="*/ 2147483647 h 762"/>
              <a:gd name="T58" fmla="*/ 2147483647 w 5216"/>
              <a:gd name="T59" fmla="*/ 2147483647 h 762"/>
              <a:gd name="T60" fmla="*/ 2147483647 w 5216"/>
              <a:gd name="T61" fmla="*/ 2147483647 h 762"/>
              <a:gd name="T62" fmla="*/ 2147483647 w 5216"/>
              <a:gd name="T63" fmla="*/ 2147483647 h 762"/>
              <a:gd name="T64" fmla="*/ 2147483647 w 5216"/>
              <a:gd name="T65" fmla="*/ 2147483647 h 762"/>
              <a:gd name="T66" fmla="*/ 2147483647 w 5216"/>
              <a:gd name="T67" fmla="*/ 2147483647 h 762"/>
              <a:gd name="T68" fmla="*/ 2147483647 w 5216"/>
              <a:gd name="T69" fmla="*/ 2147483647 h 762"/>
              <a:gd name="T70" fmla="*/ 2147483647 w 5216"/>
              <a:gd name="T71" fmla="*/ 2147483647 h 7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216" h="762">
                <a:moveTo>
                  <a:pt x="5216" y="714"/>
                </a:moveTo>
                <a:lnTo>
                  <a:pt x="5216" y="714"/>
                </a:lnTo>
                <a:lnTo>
                  <a:pt x="5102" y="700"/>
                </a:lnTo>
                <a:lnTo>
                  <a:pt x="4984" y="686"/>
                </a:lnTo>
                <a:lnTo>
                  <a:pt x="4738" y="652"/>
                </a:lnTo>
                <a:lnTo>
                  <a:pt x="4478" y="610"/>
                </a:lnTo>
                <a:lnTo>
                  <a:pt x="4204" y="564"/>
                </a:lnTo>
                <a:lnTo>
                  <a:pt x="3914" y="508"/>
                </a:lnTo>
                <a:lnTo>
                  <a:pt x="3608" y="446"/>
                </a:lnTo>
                <a:lnTo>
                  <a:pt x="3286" y="374"/>
                </a:lnTo>
                <a:lnTo>
                  <a:pt x="2946" y="296"/>
                </a:lnTo>
                <a:lnTo>
                  <a:pt x="2812" y="266"/>
                </a:lnTo>
                <a:lnTo>
                  <a:pt x="2682" y="236"/>
                </a:lnTo>
                <a:lnTo>
                  <a:pt x="2556" y="210"/>
                </a:lnTo>
                <a:lnTo>
                  <a:pt x="2430" y="184"/>
                </a:lnTo>
                <a:lnTo>
                  <a:pt x="2308" y="162"/>
                </a:lnTo>
                <a:lnTo>
                  <a:pt x="2190" y="140"/>
                </a:lnTo>
                <a:lnTo>
                  <a:pt x="2074" y="120"/>
                </a:lnTo>
                <a:lnTo>
                  <a:pt x="1960" y="102"/>
                </a:lnTo>
                <a:lnTo>
                  <a:pt x="1850" y="86"/>
                </a:lnTo>
                <a:lnTo>
                  <a:pt x="1740" y="72"/>
                </a:lnTo>
                <a:lnTo>
                  <a:pt x="1532" y="46"/>
                </a:lnTo>
                <a:lnTo>
                  <a:pt x="1334" y="28"/>
                </a:lnTo>
                <a:lnTo>
                  <a:pt x="1148" y="14"/>
                </a:lnTo>
                <a:lnTo>
                  <a:pt x="970" y="4"/>
                </a:lnTo>
                <a:lnTo>
                  <a:pt x="802" y="0"/>
                </a:lnTo>
                <a:lnTo>
                  <a:pt x="644" y="0"/>
                </a:lnTo>
                <a:lnTo>
                  <a:pt x="496" y="4"/>
                </a:lnTo>
                <a:lnTo>
                  <a:pt x="358" y="10"/>
                </a:lnTo>
                <a:lnTo>
                  <a:pt x="230" y="20"/>
                </a:lnTo>
                <a:lnTo>
                  <a:pt x="110" y="32"/>
                </a:lnTo>
                <a:lnTo>
                  <a:pt x="0" y="48"/>
                </a:lnTo>
                <a:lnTo>
                  <a:pt x="154" y="66"/>
                </a:lnTo>
                <a:lnTo>
                  <a:pt x="314" y="86"/>
                </a:lnTo>
                <a:lnTo>
                  <a:pt x="480" y="112"/>
                </a:lnTo>
                <a:lnTo>
                  <a:pt x="652" y="140"/>
                </a:lnTo>
                <a:lnTo>
                  <a:pt x="830" y="174"/>
                </a:lnTo>
                <a:lnTo>
                  <a:pt x="1014" y="210"/>
                </a:lnTo>
                <a:lnTo>
                  <a:pt x="1206" y="250"/>
                </a:lnTo>
                <a:lnTo>
                  <a:pt x="1402" y="296"/>
                </a:lnTo>
                <a:lnTo>
                  <a:pt x="1756" y="378"/>
                </a:lnTo>
                <a:lnTo>
                  <a:pt x="2092" y="450"/>
                </a:lnTo>
                <a:lnTo>
                  <a:pt x="2408" y="516"/>
                </a:lnTo>
                <a:lnTo>
                  <a:pt x="2562" y="544"/>
                </a:lnTo>
                <a:lnTo>
                  <a:pt x="2708" y="572"/>
                </a:lnTo>
                <a:lnTo>
                  <a:pt x="2852" y="598"/>
                </a:lnTo>
                <a:lnTo>
                  <a:pt x="2992" y="620"/>
                </a:lnTo>
                <a:lnTo>
                  <a:pt x="3128" y="642"/>
                </a:lnTo>
                <a:lnTo>
                  <a:pt x="3260" y="662"/>
                </a:lnTo>
                <a:lnTo>
                  <a:pt x="3388" y="678"/>
                </a:lnTo>
                <a:lnTo>
                  <a:pt x="3512" y="694"/>
                </a:lnTo>
                <a:lnTo>
                  <a:pt x="3632" y="708"/>
                </a:lnTo>
                <a:lnTo>
                  <a:pt x="3750" y="722"/>
                </a:lnTo>
                <a:lnTo>
                  <a:pt x="3864" y="732"/>
                </a:lnTo>
                <a:lnTo>
                  <a:pt x="3974" y="740"/>
                </a:lnTo>
                <a:lnTo>
                  <a:pt x="4080" y="748"/>
                </a:lnTo>
                <a:lnTo>
                  <a:pt x="4184" y="754"/>
                </a:lnTo>
                <a:lnTo>
                  <a:pt x="4286" y="758"/>
                </a:lnTo>
                <a:lnTo>
                  <a:pt x="4384" y="762"/>
                </a:lnTo>
                <a:lnTo>
                  <a:pt x="4478" y="762"/>
                </a:lnTo>
                <a:lnTo>
                  <a:pt x="4570" y="762"/>
                </a:lnTo>
                <a:lnTo>
                  <a:pt x="4660" y="760"/>
                </a:lnTo>
                <a:lnTo>
                  <a:pt x="4746" y="758"/>
                </a:lnTo>
                <a:lnTo>
                  <a:pt x="4830" y="754"/>
                </a:lnTo>
                <a:lnTo>
                  <a:pt x="4912" y="748"/>
                </a:lnTo>
                <a:lnTo>
                  <a:pt x="4992" y="740"/>
                </a:lnTo>
                <a:lnTo>
                  <a:pt x="5068" y="732"/>
                </a:lnTo>
                <a:lnTo>
                  <a:pt x="5144" y="724"/>
                </a:lnTo>
                <a:lnTo>
                  <a:pt x="5216" y="71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7" name="Freeform 22"/>
          <p:cNvSpPr>
            <a:spLocks/>
          </p:cNvSpPr>
          <p:nvPr/>
        </p:nvSpPr>
        <p:spPr bwMode="hidden">
          <a:xfrm>
            <a:off x="2828925" y="4087813"/>
            <a:ext cx="5467350" cy="774700"/>
          </a:xfrm>
          <a:custGeom>
            <a:avLst/>
            <a:gdLst>
              <a:gd name="T0" fmla="*/ 0 w 5144"/>
              <a:gd name="T1" fmla="*/ 2147483647 h 694"/>
              <a:gd name="T2" fmla="*/ 0 w 5144"/>
              <a:gd name="T3" fmla="*/ 2147483647 h 694"/>
              <a:gd name="T4" fmla="*/ 2147483647 w 5144"/>
              <a:gd name="T5" fmla="*/ 2147483647 h 694"/>
              <a:gd name="T6" fmla="*/ 2147483647 w 5144"/>
              <a:gd name="T7" fmla="*/ 2147483647 h 694"/>
              <a:gd name="T8" fmla="*/ 2147483647 w 5144"/>
              <a:gd name="T9" fmla="*/ 2147483647 h 694"/>
              <a:gd name="T10" fmla="*/ 2147483647 w 5144"/>
              <a:gd name="T11" fmla="*/ 2147483647 h 694"/>
              <a:gd name="T12" fmla="*/ 2147483647 w 5144"/>
              <a:gd name="T13" fmla="*/ 2147483647 h 694"/>
              <a:gd name="T14" fmla="*/ 2147483647 w 5144"/>
              <a:gd name="T15" fmla="*/ 2147483647 h 694"/>
              <a:gd name="T16" fmla="*/ 2147483647 w 5144"/>
              <a:gd name="T17" fmla="*/ 2147483647 h 694"/>
              <a:gd name="T18" fmla="*/ 2147483647 w 5144"/>
              <a:gd name="T19" fmla="*/ 2147483647 h 694"/>
              <a:gd name="T20" fmla="*/ 2147483647 w 5144"/>
              <a:gd name="T21" fmla="*/ 2147483647 h 694"/>
              <a:gd name="T22" fmla="*/ 2147483647 w 5144"/>
              <a:gd name="T23" fmla="*/ 2147483647 h 694"/>
              <a:gd name="T24" fmla="*/ 2147483647 w 5144"/>
              <a:gd name="T25" fmla="*/ 0 h 694"/>
              <a:gd name="T26" fmla="*/ 2147483647 w 5144"/>
              <a:gd name="T27" fmla="*/ 2147483647 h 694"/>
              <a:gd name="T28" fmla="*/ 2147483647 w 5144"/>
              <a:gd name="T29" fmla="*/ 2147483647 h 694"/>
              <a:gd name="T30" fmla="*/ 2147483647 w 5144"/>
              <a:gd name="T31" fmla="*/ 2147483647 h 694"/>
              <a:gd name="T32" fmla="*/ 2147483647 w 5144"/>
              <a:gd name="T33" fmla="*/ 2147483647 h 694"/>
              <a:gd name="T34" fmla="*/ 2147483647 w 5144"/>
              <a:gd name="T35" fmla="*/ 2147483647 h 694"/>
              <a:gd name="T36" fmla="*/ 2147483647 w 5144"/>
              <a:gd name="T37" fmla="*/ 2147483647 h 694"/>
              <a:gd name="T38" fmla="*/ 2147483647 w 5144"/>
              <a:gd name="T39" fmla="*/ 2147483647 h 694"/>
              <a:gd name="T40" fmla="*/ 2147483647 w 5144"/>
              <a:gd name="T41" fmla="*/ 2147483647 h 694"/>
              <a:gd name="T42" fmla="*/ 2147483647 w 5144"/>
              <a:gd name="T43" fmla="*/ 2147483647 h 694"/>
              <a:gd name="T44" fmla="*/ 2147483647 w 5144"/>
              <a:gd name="T45" fmla="*/ 2147483647 h 694"/>
              <a:gd name="T46" fmla="*/ 2147483647 w 5144"/>
              <a:gd name="T47" fmla="*/ 2147483647 h 694"/>
              <a:gd name="T48" fmla="*/ 2147483647 w 5144"/>
              <a:gd name="T49" fmla="*/ 2147483647 h 694"/>
              <a:gd name="T50" fmla="*/ 2147483647 w 5144"/>
              <a:gd name="T51" fmla="*/ 2147483647 h 694"/>
              <a:gd name="T52" fmla="*/ 2147483647 w 5144"/>
              <a:gd name="T53" fmla="*/ 2147483647 h 694"/>
              <a:gd name="T54" fmla="*/ 2147483647 w 5144"/>
              <a:gd name="T55" fmla="*/ 2147483647 h 694"/>
              <a:gd name="T56" fmla="*/ 2147483647 w 5144"/>
              <a:gd name="T57" fmla="*/ 2147483647 h 694"/>
              <a:gd name="T58" fmla="*/ 2147483647 w 5144"/>
              <a:gd name="T59" fmla="*/ 2147483647 h 694"/>
              <a:gd name="T60" fmla="*/ 2147483647 w 5144"/>
              <a:gd name="T61" fmla="*/ 2147483647 h 69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144" h="694">
                <a:moveTo>
                  <a:pt x="0" y="70"/>
                </a:moveTo>
                <a:lnTo>
                  <a:pt x="0" y="70"/>
                </a:lnTo>
                <a:lnTo>
                  <a:pt x="18" y="66"/>
                </a:lnTo>
                <a:lnTo>
                  <a:pt x="72" y="56"/>
                </a:lnTo>
                <a:lnTo>
                  <a:pt x="164" y="42"/>
                </a:lnTo>
                <a:lnTo>
                  <a:pt x="224" y="34"/>
                </a:lnTo>
                <a:lnTo>
                  <a:pt x="294" y="26"/>
                </a:lnTo>
                <a:lnTo>
                  <a:pt x="372" y="20"/>
                </a:lnTo>
                <a:lnTo>
                  <a:pt x="462" y="14"/>
                </a:lnTo>
                <a:lnTo>
                  <a:pt x="560" y="8"/>
                </a:lnTo>
                <a:lnTo>
                  <a:pt x="670" y="4"/>
                </a:lnTo>
                <a:lnTo>
                  <a:pt x="790" y="2"/>
                </a:lnTo>
                <a:lnTo>
                  <a:pt x="920" y="0"/>
                </a:lnTo>
                <a:lnTo>
                  <a:pt x="1060" y="2"/>
                </a:lnTo>
                <a:lnTo>
                  <a:pt x="1210" y="6"/>
                </a:lnTo>
                <a:lnTo>
                  <a:pt x="1372" y="14"/>
                </a:lnTo>
                <a:lnTo>
                  <a:pt x="1544" y="24"/>
                </a:lnTo>
                <a:lnTo>
                  <a:pt x="1726" y="40"/>
                </a:lnTo>
                <a:lnTo>
                  <a:pt x="1920" y="58"/>
                </a:lnTo>
                <a:lnTo>
                  <a:pt x="2126" y="80"/>
                </a:lnTo>
                <a:lnTo>
                  <a:pt x="2342" y="106"/>
                </a:lnTo>
                <a:lnTo>
                  <a:pt x="2570" y="138"/>
                </a:lnTo>
                <a:lnTo>
                  <a:pt x="2808" y="174"/>
                </a:lnTo>
                <a:lnTo>
                  <a:pt x="3058" y="216"/>
                </a:lnTo>
                <a:lnTo>
                  <a:pt x="3320" y="266"/>
                </a:lnTo>
                <a:lnTo>
                  <a:pt x="3594" y="320"/>
                </a:lnTo>
                <a:lnTo>
                  <a:pt x="3880" y="380"/>
                </a:lnTo>
                <a:lnTo>
                  <a:pt x="4178" y="448"/>
                </a:lnTo>
                <a:lnTo>
                  <a:pt x="4488" y="522"/>
                </a:lnTo>
                <a:lnTo>
                  <a:pt x="4810" y="604"/>
                </a:lnTo>
                <a:lnTo>
                  <a:pt x="5144" y="694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8" name="Freeform 26"/>
          <p:cNvSpPr>
            <a:spLocks/>
          </p:cNvSpPr>
          <p:nvPr/>
        </p:nvSpPr>
        <p:spPr bwMode="hidden">
          <a:xfrm>
            <a:off x="5610225" y="4073525"/>
            <a:ext cx="3306763" cy="652463"/>
          </a:xfrm>
          <a:custGeom>
            <a:avLst/>
            <a:gdLst>
              <a:gd name="T0" fmla="*/ 0 w 3112"/>
              <a:gd name="T1" fmla="*/ 2147483647 h 584"/>
              <a:gd name="T2" fmla="*/ 0 w 3112"/>
              <a:gd name="T3" fmla="*/ 2147483647 h 584"/>
              <a:gd name="T4" fmla="*/ 2147483647 w 3112"/>
              <a:gd name="T5" fmla="*/ 2147483647 h 584"/>
              <a:gd name="T6" fmla="*/ 2147483647 w 3112"/>
              <a:gd name="T7" fmla="*/ 2147483647 h 584"/>
              <a:gd name="T8" fmla="*/ 2147483647 w 3112"/>
              <a:gd name="T9" fmla="*/ 2147483647 h 584"/>
              <a:gd name="T10" fmla="*/ 2147483647 w 3112"/>
              <a:gd name="T11" fmla="*/ 2147483647 h 584"/>
              <a:gd name="T12" fmla="*/ 2147483647 w 3112"/>
              <a:gd name="T13" fmla="*/ 2147483647 h 584"/>
              <a:gd name="T14" fmla="*/ 2147483647 w 3112"/>
              <a:gd name="T15" fmla="*/ 2147483647 h 584"/>
              <a:gd name="T16" fmla="*/ 2147483647 w 3112"/>
              <a:gd name="T17" fmla="*/ 2147483647 h 584"/>
              <a:gd name="T18" fmla="*/ 2147483647 w 3112"/>
              <a:gd name="T19" fmla="*/ 2147483647 h 584"/>
              <a:gd name="T20" fmla="*/ 2147483647 w 3112"/>
              <a:gd name="T21" fmla="*/ 2147483647 h 584"/>
              <a:gd name="T22" fmla="*/ 2147483647 w 3112"/>
              <a:gd name="T23" fmla="*/ 2147483647 h 584"/>
              <a:gd name="T24" fmla="*/ 2147483647 w 3112"/>
              <a:gd name="T25" fmla="*/ 2147483647 h 584"/>
              <a:gd name="T26" fmla="*/ 2147483647 w 3112"/>
              <a:gd name="T27" fmla="*/ 2147483647 h 584"/>
              <a:gd name="T28" fmla="*/ 2147483647 w 3112"/>
              <a:gd name="T29" fmla="*/ 2147483647 h 584"/>
              <a:gd name="T30" fmla="*/ 2147483647 w 3112"/>
              <a:gd name="T31" fmla="*/ 2147483647 h 584"/>
              <a:gd name="T32" fmla="*/ 2147483647 w 3112"/>
              <a:gd name="T33" fmla="*/ 2147483647 h 584"/>
              <a:gd name="T34" fmla="*/ 2147483647 w 3112"/>
              <a:gd name="T35" fmla="*/ 2147483647 h 584"/>
              <a:gd name="T36" fmla="*/ 2147483647 w 3112"/>
              <a:gd name="T37" fmla="*/ 2147483647 h 584"/>
              <a:gd name="T38" fmla="*/ 2147483647 w 3112"/>
              <a:gd name="T39" fmla="*/ 0 h 5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112" h="584">
                <a:moveTo>
                  <a:pt x="0" y="584"/>
                </a:moveTo>
                <a:lnTo>
                  <a:pt x="0" y="584"/>
                </a:lnTo>
                <a:lnTo>
                  <a:pt x="90" y="560"/>
                </a:lnTo>
                <a:lnTo>
                  <a:pt x="336" y="498"/>
                </a:lnTo>
                <a:lnTo>
                  <a:pt x="506" y="456"/>
                </a:lnTo>
                <a:lnTo>
                  <a:pt x="702" y="410"/>
                </a:lnTo>
                <a:lnTo>
                  <a:pt x="920" y="360"/>
                </a:lnTo>
                <a:lnTo>
                  <a:pt x="1154" y="306"/>
                </a:lnTo>
                <a:lnTo>
                  <a:pt x="1402" y="254"/>
                </a:lnTo>
                <a:lnTo>
                  <a:pt x="1656" y="202"/>
                </a:lnTo>
                <a:lnTo>
                  <a:pt x="1916" y="154"/>
                </a:lnTo>
                <a:lnTo>
                  <a:pt x="2174" y="108"/>
                </a:lnTo>
                <a:lnTo>
                  <a:pt x="2302" y="88"/>
                </a:lnTo>
                <a:lnTo>
                  <a:pt x="2426" y="68"/>
                </a:lnTo>
                <a:lnTo>
                  <a:pt x="2550" y="52"/>
                </a:lnTo>
                <a:lnTo>
                  <a:pt x="2670" y="36"/>
                </a:lnTo>
                <a:lnTo>
                  <a:pt x="2788" y="24"/>
                </a:lnTo>
                <a:lnTo>
                  <a:pt x="2900" y="14"/>
                </a:lnTo>
                <a:lnTo>
                  <a:pt x="3008" y="6"/>
                </a:lnTo>
                <a:lnTo>
                  <a:pt x="3112" y="0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 useBgFill="1">
        <p:nvSpPr>
          <p:cNvPr id="9" name="Freeform 10"/>
          <p:cNvSpPr>
            <a:spLocks/>
          </p:cNvSpPr>
          <p:nvPr/>
        </p:nvSpPr>
        <p:spPr bwMode="hidden">
          <a:xfrm>
            <a:off x="211138" y="4059238"/>
            <a:ext cx="8723312" cy="1328737"/>
          </a:xfrm>
          <a:custGeom>
            <a:avLst/>
            <a:gdLst>
              <a:gd name="T0" fmla="*/ 2147483647 w 8196"/>
              <a:gd name="T1" fmla="*/ 2147483647 h 1192"/>
              <a:gd name="T2" fmla="*/ 2147483647 w 8196"/>
              <a:gd name="T3" fmla="*/ 2147483647 h 1192"/>
              <a:gd name="T4" fmla="*/ 2147483647 w 8196"/>
              <a:gd name="T5" fmla="*/ 2147483647 h 1192"/>
              <a:gd name="T6" fmla="*/ 2147483647 w 8196"/>
              <a:gd name="T7" fmla="*/ 2147483647 h 1192"/>
              <a:gd name="T8" fmla="*/ 2147483647 w 8196"/>
              <a:gd name="T9" fmla="*/ 2147483647 h 1192"/>
              <a:gd name="T10" fmla="*/ 2147483647 w 8196"/>
              <a:gd name="T11" fmla="*/ 2147483647 h 1192"/>
              <a:gd name="T12" fmla="*/ 2147483647 w 8196"/>
              <a:gd name="T13" fmla="*/ 2147483647 h 1192"/>
              <a:gd name="T14" fmla="*/ 2147483647 w 8196"/>
              <a:gd name="T15" fmla="*/ 2147483647 h 1192"/>
              <a:gd name="T16" fmla="*/ 2147483647 w 8196"/>
              <a:gd name="T17" fmla="*/ 2147483647 h 1192"/>
              <a:gd name="T18" fmla="*/ 2147483647 w 8196"/>
              <a:gd name="T19" fmla="*/ 2147483647 h 1192"/>
              <a:gd name="T20" fmla="*/ 2147483647 w 8196"/>
              <a:gd name="T21" fmla="*/ 2147483647 h 1192"/>
              <a:gd name="T22" fmla="*/ 2147483647 w 8196"/>
              <a:gd name="T23" fmla="*/ 2147483647 h 1192"/>
              <a:gd name="T24" fmla="*/ 2147483647 w 8196"/>
              <a:gd name="T25" fmla="*/ 2147483647 h 1192"/>
              <a:gd name="T26" fmla="*/ 2147483647 w 8196"/>
              <a:gd name="T27" fmla="*/ 2147483647 h 1192"/>
              <a:gd name="T28" fmla="*/ 2147483647 w 8196"/>
              <a:gd name="T29" fmla="*/ 2147483647 h 1192"/>
              <a:gd name="T30" fmla="*/ 2147483647 w 8196"/>
              <a:gd name="T31" fmla="*/ 2147483647 h 1192"/>
              <a:gd name="T32" fmla="*/ 2147483647 w 8196"/>
              <a:gd name="T33" fmla="*/ 2147483647 h 1192"/>
              <a:gd name="T34" fmla="*/ 2147483647 w 8196"/>
              <a:gd name="T35" fmla="*/ 2147483647 h 1192"/>
              <a:gd name="T36" fmla="*/ 2147483647 w 8196"/>
              <a:gd name="T37" fmla="*/ 2147483647 h 1192"/>
              <a:gd name="T38" fmla="*/ 2147483647 w 8196"/>
              <a:gd name="T39" fmla="*/ 2147483647 h 1192"/>
              <a:gd name="T40" fmla="*/ 2147483647 w 8196"/>
              <a:gd name="T41" fmla="*/ 2147483647 h 1192"/>
              <a:gd name="T42" fmla="*/ 2147483647 w 8196"/>
              <a:gd name="T43" fmla="*/ 2147483647 h 1192"/>
              <a:gd name="T44" fmla="*/ 2147483647 w 8196"/>
              <a:gd name="T45" fmla="*/ 0 h 1192"/>
              <a:gd name="T46" fmla="*/ 2147483647 w 8196"/>
              <a:gd name="T47" fmla="*/ 2147483647 h 1192"/>
              <a:gd name="T48" fmla="*/ 2147483647 w 8196"/>
              <a:gd name="T49" fmla="*/ 2147483647 h 1192"/>
              <a:gd name="T50" fmla="*/ 2147483647 w 8196"/>
              <a:gd name="T51" fmla="*/ 2147483647 h 1192"/>
              <a:gd name="T52" fmla="*/ 2147483647 w 8196"/>
              <a:gd name="T53" fmla="*/ 2147483647 h 1192"/>
              <a:gd name="T54" fmla="*/ 2147483647 w 8196"/>
              <a:gd name="T55" fmla="*/ 2147483647 h 1192"/>
              <a:gd name="T56" fmla="*/ 2147483647 w 8196"/>
              <a:gd name="T57" fmla="*/ 2147483647 h 1192"/>
              <a:gd name="T58" fmla="*/ 2147483647 w 8196"/>
              <a:gd name="T59" fmla="*/ 2147483647 h 1192"/>
              <a:gd name="T60" fmla="*/ 2147483647 w 8196"/>
              <a:gd name="T61" fmla="*/ 2147483647 h 1192"/>
              <a:gd name="T62" fmla="*/ 0 w 8196"/>
              <a:gd name="T63" fmla="*/ 2147483647 h 1192"/>
              <a:gd name="T64" fmla="*/ 2147483647 w 8196"/>
              <a:gd name="T65" fmla="*/ 2147483647 h 1192"/>
              <a:gd name="T66" fmla="*/ 2147483647 w 8196"/>
              <a:gd name="T67" fmla="*/ 2147483647 h 1192"/>
              <a:gd name="T68" fmla="*/ 2147483647 w 8196"/>
              <a:gd name="T69" fmla="*/ 2147483647 h 1192"/>
              <a:gd name="T70" fmla="*/ 2147483647 w 8196"/>
              <a:gd name="T71" fmla="*/ 2147483647 h 119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196" h="1192">
                <a:moveTo>
                  <a:pt x="8192" y="512"/>
                </a:moveTo>
                <a:lnTo>
                  <a:pt x="8192" y="512"/>
                </a:lnTo>
                <a:lnTo>
                  <a:pt x="8116" y="542"/>
                </a:lnTo>
                <a:lnTo>
                  <a:pt x="8040" y="570"/>
                </a:lnTo>
                <a:lnTo>
                  <a:pt x="7960" y="596"/>
                </a:lnTo>
                <a:lnTo>
                  <a:pt x="7878" y="620"/>
                </a:lnTo>
                <a:lnTo>
                  <a:pt x="7794" y="644"/>
                </a:lnTo>
                <a:lnTo>
                  <a:pt x="7706" y="666"/>
                </a:lnTo>
                <a:lnTo>
                  <a:pt x="7616" y="684"/>
                </a:lnTo>
                <a:lnTo>
                  <a:pt x="7522" y="702"/>
                </a:lnTo>
                <a:lnTo>
                  <a:pt x="7424" y="718"/>
                </a:lnTo>
                <a:lnTo>
                  <a:pt x="7322" y="730"/>
                </a:lnTo>
                <a:lnTo>
                  <a:pt x="7216" y="742"/>
                </a:lnTo>
                <a:lnTo>
                  <a:pt x="7106" y="750"/>
                </a:lnTo>
                <a:lnTo>
                  <a:pt x="6992" y="758"/>
                </a:lnTo>
                <a:lnTo>
                  <a:pt x="6872" y="762"/>
                </a:lnTo>
                <a:lnTo>
                  <a:pt x="6748" y="762"/>
                </a:lnTo>
                <a:lnTo>
                  <a:pt x="6618" y="760"/>
                </a:lnTo>
                <a:lnTo>
                  <a:pt x="6482" y="756"/>
                </a:lnTo>
                <a:lnTo>
                  <a:pt x="6342" y="750"/>
                </a:lnTo>
                <a:lnTo>
                  <a:pt x="6196" y="740"/>
                </a:lnTo>
                <a:lnTo>
                  <a:pt x="6042" y="726"/>
                </a:lnTo>
                <a:lnTo>
                  <a:pt x="5882" y="710"/>
                </a:lnTo>
                <a:lnTo>
                  <a:pt x="5716" y="690"/>
                </a:lnTo>
                <a:lnTo>
                  <a:pt x="5544" y="668"/>
                </a:lnTo>
                <a:lnTo>
                  <a:pt x="5364" y="642"/>
                </a:lnTo>
                <a:lnTo>
                  <a:pt x="5176" y="612"/>
                </a:lnTo>
                <a:lnTo>
                  <a:pt x="4982" y="578"/>
                </a:lnTo>
                <a:lnTo>
                  <a:pt x="4778" y="540"/>
                </a:lnTo>
                <a:lnTo>
                  <a:pt x="4568" y="500"/>
                </a:lnTo>
                <a:lnTo>
                  <a:pt x="4348" y="454"/>
                </a:lnTo>
                <a:lnTo>
                  <a:pt x="4122" y="406"/>
                </a:lnTo>
                <a:lnTo>
                  <a:pt x="3886" y="354"/>
                </a:lnTo>
                <a:lnTo>
                  <a:pt x="3640" y="296"/>
                </a:lnTo>
                <a:lnTo>
                  <a:pt x="3396" y="240"/>
                </a:lnTo>
                <a:lnTo>
                  <a:pt x="3160" y="192"/>
                </a:lnTo>
                <a:lnTo>
                  <a:pt x="2934" y="148"/>
                </a:lnTo>
                <a:lnTo>
                  <a:pt x="2718" y="112"/>
                </a:lnTo>
                <a:lnTo>
                  <a:pt x="2512" y="82"/>
                </a:lnTo>
                <a:lnTo>
                  <a:pt x="2314" y="56"/>
                </a:lnTo>
                <a:lnTo>
                  <a:pt x="2126" y="36"/>
                </a:lnTo>
                <a:lnTo>
                  <a:pt x="1948" y="20"/>
                </a:lnTo>
                <a:lnTo>
                  <a:pt x="1776" y="10"/>
                </a:lnTo>
                <a:lnTo>
                  <a:pt x="1616" y="2"/>
                </a:lnTo>
                <a:lnTo>
                  <a:pt x="1462" y="0"/>
                </a:lnTo>
                <a:lnTo>
                  <a:pt x="1318" y="0"/>
                </a:lnTo>
                <a:lnTo>
                  <a:pt x="1182" y="4"/>
                </a:lnTo>
                <a:lnTo>
                  <a:pt x="1054" y="10"/>
                </a:lnTo>
                <a:lnTo>
                  <a:pt x="934" y="20"/>
                </a:lnTo>
                <a:lnTo>
                  <a:pt x="822" y="30"/>
                </a:lnTo>
                <a:lnTo>
                  <a:pt x="716" y="44"/>
                </a:lnTo>
                <a:lnTo>
                  <a:pt x="620" y="58"/>
                </a:lnTo>
                <a:lnTo>
                  <a:pt x="530" y="74"/>
                </a:lnTo>
                <a:lnTo>
                  <a:pt x="450" y="92"/>
                </a:lnTo>
                <a:lnTo>
                  <a:pt x="374" y="108"/>
                </a:lnTo>
                <a:lnTo>
                  <a:pt x="308" y="126"/>
                </a:lnTo>
                <a:lnTo>
                  <a:pt x="248" y="144"/>
                </a:lnTo>
                <a:lnTo>
                  <a:pt x="194" y="160"/>
                </a:lnTo>
                <a:lnTo>
                  <a:pt x="148" y="176"/>
                </a:lnTo>
                <a:lnTo>
                  <a:pt x="108" y="192"/>
                </a:lnTo>
                <a:lnTo>
                  <a:pt x="48" y="216"/>
                </a:lnTo>
                <a:lnTo>
                  <a:pt x="12" y="234"/>
                </a:lnTo>
                <a:lnTo>
                  <a:pt x="0" y="240"/>
                </a:lnTo>
                <a:lnTo>
                  <a:pt x="0" y="1192"/>
                </a:lnTo>
                <a:lnTo>
                  <a:pt x="8192" y="1192"/>
                </a:lnTo>
                <a:lnTo>
                  <a:pt x="8196" y="1186"/>
                </a:lnTo>
                <a:lnTo>
                  <a:pt x="8196" y="510"/>
                </a:lnTo>
                <a:lnTo>
                  <a:pt x="8192" y="512"/>
                </a:lnTo>
                <a:close/>
              </a:path>
            </a:pathLst>
          </a:cu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0032" y="2463560"/>
            <a:ext cx="7772400" cy="1524000"/>
          </a:xfrm>
        </p:spPr>
        <p:txBody>
          <a:bodyPr anchor="t">
            <a:normAutofit/>
          </a:bodyPr>
          <a:lstStyle>
            <a:lvl1pPr algn="ctr">
              <a:defRPr sz="44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67365" y="1437448"/>
            <a:ext cx="6417734" cy="939801"/>
          </a:xfrm>
        </p:spPr>
        <p:txBody>
          <a:bodyPr anchor="b"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0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167B7D-34EB-440E-924C-DB966C77C7A5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9337C5-B898-42B8-84DC-38B56FCF05E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1331379"/>
      </p:ext>
    </p:extLst>
  </p:cSld>
  <p:clrMapOvr>
    <a:masterClrMapping/>
  </p:clrMapOvr>
  <p:transition spd="slow">
    <p:wipe/>
  </p:transition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3"/>
          </p:nvPr>
        </p:nvSpPr>
        <p:spPr>
          <a:xfrm>
            <a:off x="676655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/>
          </p:nvPr>
        </p:nvSpPr>
        <p:spPr>
          <a:xfrm>
            <a:off x="4645152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D01C5B-83C7-4DF8-A0CF-A89A2A224A24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7025EF-7642-46AC-AED1-50BA80D7E3E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28860023"/>
      </p:ext>
    </p:extLst>
  </p:cSld>
  <p:clrMapOvr>
    <a:masterClrMapping/>
  </p:clrMapOvr>
  <p:transition spd="slow">
    <p:wipe/>
  </p:transition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6656" y="2678114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77332" y="3429000"/>
            <a:ext cx="3820055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8200" y="2678113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 i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3429000"/>
            <a:ext cx="3822192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F14EFF-4400-44D7-AAA9-6D5F89E5B38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272ED1-DB4E-4DBF-B6CB-18608D5885D0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3810569"/>
      </p:ext>
    </p:extLst>
  </p:cSld>
  <p:clrMapOvr>
    <a:masterClrMapping/>
  </p:clrMapOvr>
  <p:transition spd="slow">
    <p:wipe/>
  </p:transition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553679-A0E6-4D31-96F2-05900D4DA2A0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5A842E-1DC1-4F0A-A3AA-DD19E0F878F8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6376211"/>
      </p:ext>
    </p:extLst>
  </p:cSld>
  <p:clrMapOvr>
    <a:masterClrMapping/>
  </p:clrMapOvr>
  <p:transition spd="slow">
    <p:wipe/>
  </p:transition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1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3" name="Group 5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0325"/>
            <a:chOff x="-3905251" y="4294188"/>
            <a:chExt cx="13027839" cy="1892300"/>
          </a:xfrm>
        </p:grpSpPr>
        <p:sp>
          <p:nvSpPr>
            <p:cNvPr id="4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5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6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8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9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450B2E-A816-453F-A706-56F197FC9C5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0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912660-218F-46CD-9A6B-434C4D57688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8021081"/>
      </p:ext>
    </p:extLst>
  </p:cSld>
  <p:clrMapOvr>
    <a:masterClrMapping/>
  </p:clrMapOvr>
  <p:transition spd="slow">
    <p:wipe/>
  </p:transition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23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28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4400" y="3581400"/>
            <a:ext cx="3352800" cy="1905001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22" name="Title 21"/>
          <p:cNvSpPr>
            <a:spLocks noGrp="1"/>
          </p:cNvSpPr>
          <p:nvPr>
            <p:ph type="title"/>
          </p:nvPr>
        </p:nvSpPr>
        <p:spPr>
          <a:xfrm>
            <a:off x="914400" y="2286000"/>
            <a:ext cx="3352800" cy="1252728"/>
          </a:xfrm>
        </p:spPr>
        <p:txBody>
          <a:bodyPr anchor="b">
            <a:noAutofit/>
          </a:bodyPr>
          <a:lstStyle>
            <a:lvl1pPr algn="l">
              <a:defRPr sz="3200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51962" y="1828800"/>
            <a:ext cx="3904076" cy="3810000"/>
          </a:xfrm>
        </p:spPr>
        <p:txBody>
          <a:bodyPr anchor="ctr"/>
          <a:lstStyle>
            <a:lvl1pPr>
              <a:buClr>
                <a:schemeClr val="bg1"/>
              </a:buClr>
              <a:defRPr sz="2200">
                <a:solidFill>
                  <a:schemeClr val="tx2"/>
                </a:solidFill>
              </a:defRPr>
            </a:lvl1pPr>
            <a:lvl2pPr>
              <a:buClr>
                <a:schemeClr val="bg1"/>
              </a:buClr>
              <a:defRPr sz="2000">
                <a:solidFill>
                  <a:schemeClr val="tx2"/>
                </a:solidFill>
              </a:defRPr>
            </a:lvl2pPr>
            <a:lvl3pPr>
              <a:buClr>
                <a:schemeClr val="bg1"/>
              </a:buClr>
              <a:defRPr sz="1800">
                <a:solidFill>
                  <a:schemeClr val="tx2"/>
                </a:solidFill>
              </a:defRPr>
            </a:lvl3pPr>
            <a:lvl4pPr>
              <a:buClr>
                <a:schemeClr val="bg1"/>
              </a:buClr>
              <a:defRPr sz="1600">
                <a:solidFill>
                  <a:schemeClr val="tx2"/>
                </a:solidFill>
              </a:defRPr>
            </a:lvl4pPr>
            <a:lvl5pPr>
              <a:buClr>
                <a:schemeClr val="bg1"/>
              </a:buClr>
              <a:defRPr sz="1600">
                <a:solidFill>
                  <a:schemeClr val="tx2"/>
                </a:solidFill>
              </a:defRPr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0E0E062-534C-4F7D-93BF-B2BFDC67B26B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B359C0-0683-46F0-8D72-E432E96826E7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41195758"/>
      </p:ext>
    </p:extLst>
  </p:cSld>
  <p:clrMapOvr>
    <a:masterClrMapping/>
  </p:clrMapOvr>
  <p:transition spd="slow">
    <p:wipe/>
  </p:transition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8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74155" y="338667"/>
            <a:ext cx="3812645" cy="2429934"/>
          </a:xfrm>
        </p:spPr>
        <p:txBody>
          <a:bodyPr anchor="b">
            <a:normAutofit/>
          </a:bodyPr>
          <a:lstStyle>
            <a:lvl1pPr algn="l">
              <a:defRPr sz="2800" b="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868333" y="2785533"/>
            <a:ext cx="3818467" cy="2421467"/>
          </a:xfrm>
        </p:spPr>
        <p:txBody>
          <a:bodyPr>
            <a:normAutofit/>
          </a:bodyPr>
          <a:lstStyle>
            <a:lvl1pPr marL="0" indent="0">
              <a:buNone/>
              <a:defRPr sz="18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838200" y="1371600"/>
            <a:ext cx="3566160" cy="2926080"/>
          </a:xfrm>
          <a:prstGeom prst="roundRect">
            <a:avLst>
              <a:gd name="adj" fmla="val 3924"/>
            </a:avLst>
          </a:prstGeom>
          <a:solidFill>
            <a:schemeClr val="accent1"/>
          </a:solidFill>
          <a:ln>
            <a:noFill/>
          </a:ln>
          <a:effectLst>
            <a:reflection blurRad="12700" stA="30000" endPos="30000" dist="5000" dir="5400000" sy="-100000" algn="bl" rotWithShape="0"/>
          </a:effectLst>
          <a:scene3d>
            <a:camera prst="perspectiveContrastingLeftFacing" fov="600000">
              <a:rot lat="240000" lon="19799999" rev="0"/>
            </a:camera>
            <a:lightRig rig="threePt" dir="t">
              <a:rot lat="0" lon="0" rev="2700000"/>
            </a:lightRig>
          </a:scene3d>
          <a:sp3d>
            <a:bevelT w="44450" h="31750"/>
          </a:sp3d>
        </p:spPr>
        <p:txBody>
          <a:bodyPr rtlCol="0">
            <a:normAutofit/>
          </a:bodyPr>
          <a:lstStyle>
            <a:lvl1pPr marL="0" indent="0" algn="ctr">
              <a:buNone/>
              <a:defRPr sz="3200">
                <a:solidFill>
                  <a:schemeClr val="bg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C27636-638F-4751-96C3-96438874F2F7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CD76AC-0DEE-4CBB-A251-3CF24C3DC75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5259405"/>
      </p:ext>
    </p:extLst>
  </p:cSld>
  <p:clrMapOvr>
    <a:masterClrMapping/>
  </p:clrMapOvr>
  <p:transition spd="slow">
    <p:wipe/>
  </p:transition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ctr"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6042C2-2500-4196-92DE-2E23788A1B8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09C1BA-C6A4-43EB-AAF7-680D422C88C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0226099"/>
      </p:ext>
    </p:extLst>
  </p:cSld>
  <p:clrMapOvr>
    <a:masterClrMapping/>
  </p:clrMapOvr>
  <p:transition spd="slow">
    <p:wipe/>
  </p:transition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20"/>
          <p:cNvSpPr/>
          <p:nvPr/>
        </p:nvSpPr>
        <p:spPr bwMode="hidden"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14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9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1447800"/>
            <a:ext cx="2057400" cy="4487333"/>
          </a:xfrm>
        </p:spPr>
        <p:txBody>
          <a:bodyPr vert="eaVert"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447800"/>
            <a:ext cx="6019800" cy="4487334"/>
          </a:xfrm>
        </p:spPr>
        <p:txBody>
          <a:bodyPr vert="eaVert"/>
          <a:lstStyle>
            <a:lvl1pPr>
              <a:buClr>
                <a:schemeClr val="accent1"/>
              </a:buClr>
              <a:defRPr/>
            </a:lvl1pPr>
            <a:lvl2pPr>
              <a:buClr>
                <a:schemeClr val="accent1"/>
              </a:buClr>
              <a:defRPr/>
            </a:lvl2pPr>
            <a:lvl3pPr>
              <a:buClr>
                <a:schemeClr val="accent1"/>
              </a:buClr>
              <a:defRPr/>
            </a:lvl3pPr>
            <a:lvl4pPr>
              <a:buClr>
                <a:schemeClr val="accent1"/>
              </a:buClr>
              <a:defRPr/>
            </a:lvl4pPr>
            <a:lvl5pPr>
              <a:buClr>
                <a:schemeClr val="accent1"/>
              </a:buClr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6CDCF7-13FB-4B3F-A441-25394D659BA6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8EBC28-916C-4EC4-A72B-C60A8D483E4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25361285"/>
      </p:ext>
    </p:extLst>
  </p:cSld>
  <p:clrMapOvr>
    <a:masterClrMapping/>
  </p:clrMapOvr>
  <p:transition spd="slow">
    <p:wipe/>
  </p:transition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ctr"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6042C2-2500-4196-92DE-2E23788A1B8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09C1BA-C6A4-43EB-AAF7-680D422C88C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2264758"/>
      </p:ext>
    </p:extLst>
  </p:cSld>
  <p:clrMapOvr>
    <a:masterClrMapping/>
  </p:clrMapOvr>
  <p:transition spd="slow">
    <p:wipe/>
  </p:transition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5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9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600200"/>
            <a:ext cx="7772400" cy="1780108"/>
          </a:xfrm>
        </p:spPr>
        <p:txBody>
          <a:bodyPr anchor="b">
            <a:normAutofit/>
          </a:bodyPr>
          <a:lstStyle>
            <a:lvl1pPr>
              <a:defRPr sz="440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556001"/>
            <a:ext cx="6400800" cy="1473200"/>
          </a:xfrm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82E328-32DD-4799-9BF7-0140C76A467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C41A3B-BF38-4FDE-9B78-38F770EF1152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87203376"/>
      </p:ext>
    </p:extLst>
  </p:cSld>
  <p:clrMapOvr>
    <a:masterClrMapping/>
  </p:clrMapOvr>
  <p:transition spd="slow">
    <p:wipe/>
  </p:transition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F243F51-98A4-455E-AA39-B4C3F9DAAEF3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BA33221-AC99-4029-975A-DB58881AFA3B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12928194"/>
      </p:ext>
    </p:extLst>
  </p:cSld>
  <p:clrMapOvr>
    <a:masterClrMapping/>
  </p:clrMapOvr>
  <p:transition spd="slow">
    <p:wipe/>
  </p:transition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3"/>
          <p:cNvSpPr/>
          <p:nvPr/>
        </p:nvSpPr>
        <p:spPr>
          <a:xfrm>
            <a:off x="228600" y="228600"/>
            <a:ext cx="8696325" cy="4737100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Freeform 14"/>
          <p:cNvSpPr>
            <a:spLocks/>
          </p:cNvSpPr>
          <p:nvPr/>
        </p:nvSpPr>
        <p:spPr bwMode="hidden">
          <a:xfrm>
            <a:off x="6046788" y="4203700"/>
            <a:ext cx="2876550" cy="714375"/>
          </a:xfrm>
          <a:custGeom>
            <a:avLst/>
            <a:gdLst>
              <a:gd name="T0" fmla="*/ 2147483647 w 2706"/>
              <a:gd name="T1" fmla="*/ 0 h 640"/>
              <a:gd name="T2" fmla="*/ 2147483647 w 2706"/>
              <a:gd name="T3" fmla="*/ 0 h 640"/>
              <a:gd name="T4" fmla="*/ 2147483647 w 2706"/>
              <a:gd name="T5" fmla="*/ 2147483647 h 640"/>
              <a:gd name="T6" fmla="*/ 2147483647 w 2706"/>
              <a:gd name="T7" fmla="*/ 2147483647 h 640"/>
              <a:gd name="T8" fmla="*/ 2147483647 w 2706"/>
              <a:gd name="T9" fmla="*/ 2147483647 h 640"/>
              <a:gd name="T10" fmla="*/ 2147483647 w 2706"/>
              <a:gd name="T11" fmla="*/ 2147483647 h 640"/>
              <a:gd name="T12" fmla="*/ 2147483647 w 2706"/>
              <a:gd name="T13" fmla="*/ 2147483647 h 640"/>
              <a:gd name="T14" fmla="*/ 2147483647 w 2706"/>
              <a:gd name="T15" fmla="*/ 2147483647 h 640"/>
              <a:gd name="T16" fmla="*/ 2147483647 w 2706"/>
              <a:gd name="T17" fmla="*/ 2147483647 h 640"/>
              <a:gd name="T18" fmla="*/ 2147483647 w 2706"/>
              <a:gd name="T19" fmla="*/ 2147483647 h 640"/>
              <a:gd name="T20" fmla="*/ 2147483647 w 2706"/>
              <a:gd name="T21" fmla="*/ 2147483647 h 640"/>
              <a:gd name="T22" fmla="*/ 2147483647 w 2706"/>
              <a:gd name="T23" fmla="*/ 2147483647 h 640"/>
              <a:gd name="T24" fmla="*/ 2147483647 w 2706"/>
              <a:gd name="T25" fmla="*/ 2147483647 h 640"/>
              <a:gd name="T26" fmla="*/ 2147483647 w 2706"/>
              <a:gd name="T27" fmla="*/ 2147483647 h 640"/>
              <a:gd name="T28" fmla="*/ 2147483647 w 2706"/>
              <a:gd name="T29" fmla="*/ 2147483647 h 640"/>
              <a:gd name="T30" fmla="*/ 2147483647 w 2706"/>
              <a:gd name="T31" fmla="*/ 2147483647 h 640"/>
              <a:gd name="T32" fmla="*/ 2147483647 w 2706"/>
              <a:gd name="T33" fmla="*/ 2147483647 h 640"/>
              <a:gd name="T34" fmla="*/ 2147483647 w 2706"/>
              <a:gd name="T35" fmla="*/ 2147483647 h 640"/>
              <a:gd name="T36" fmla="*/ 0 w 2706"/>
              <a:gd name="T37" fmla="*/ 2147483647 h 640"/>
              <a:gd name="T38" fmla="*/ 0 w 2706"/>
              <a:gd name="T39" fmla="*/ 2147483647 h 640"/>
              <a:gd name="T40" fmla="*/ 2147483647 w 2706"/>
              <a:gd name="T41" fmla="*/ 2147483647 h 640"/>
              <a:gd name="T42" fmla="*/ 2147483647 w 2706"/>
              <a:gd name="T43" fmla="*/ 2147483647 h 640"/>
              <a:gd name="T44" fmla="*/ 2147483647 w 2706"/>
              <a:gd name="T45" fmla="*/ 2147483647 h 640"/>
              <a:gd name="T46" fmla="*/ 2147483647 w 2706"/>
              <a:gd name="T47" fmla="*/ 2147483647 h 640"/>
              <a:gd name="T48" fmla="*/ 2147483647 w 2706"/>
              <a:gd name="T49" fmla="*/ 2147483647 h 640"/>
              <a:gd name="T50" fmla="*/ 2147483647 w 2706"/>
              <a:gd name="T51" fmla="*/ 2147483647 h 640"/>
              <a:gd name="T52" fmla="*/ 2147483647 w 2706"/>
              <a:gd name="T53" fmla="*/ 2147483647 h 640"/>
              <a:gd name="T54" fmla="*/ 2147483647 w 2706"/>
              <a:gd name="T55" fmla="*/ 2147483647 h 640"/>
              <a:gd name="T56" fmla="*/ 2147483647 w 2706"/>
              <a:gd name="T57" fmla="*/ 2147483647 h 640"/>
              <a:gd name="T58" fmla="*/ 2147483647 w 2706"/>
              <a:gd name="T59" fmla="*/ 2147483647 h 640"/>
              <a:gd name="T60" fmla="*/ 2147483647 w 2706"/>
              <a:gd name="T61" fmla="*/ 2147483647 h 640"/>
              <a:gd name="T62" fmla="*/ 2147483647 w 2706"/>
              <a:gd name="T63" fmla="*/ 2147483647 h 640"/>
              <a:gd name="T64" fmla="*/ 2147483647 w 2706"/>
              <a:gd name="T65" fmla="*/ 2147483647 h 640"/>
              <a:gd name="T66" fmla="*/ 2147483647 w 2706"/>
              <a:gd name="T67" fmla="*/ 2147483647 h 640"/>
              <a:gd name="T68" fmla="*/ 2147483647 w 2706"/>
              <a:gd name="T69" fmla="*/ 2147483647 h 640"/>
              <a:gd name="T70" fmla="*/ 2147483647 w 2706"/>
              <a:gd name="T71" fmla="*/ 2147483647 h 640"/>
              <a:gd name="T72" fmla="*/ 2147483647 w 2706"/>
              <a:gd name="T73" fmla="*/ 2147483647 h 640"/>
              <a:gd name="T74" fmla="*/ 2147483647 w 2706"/>
              <a:gd name="T75" fmla="*/ 2147483647 h 640"/>
              <a:gd name="T76" fmla="*/ 2147483647 w 2706"/>
              <a:gd name="T77" fmla="*/ 2147483647 h 640"/>
              <a:gd name="T78" fmla="*/ 2147483647 w 2706"/>
              <a:gd name="T79" fmla="*/ 2147483647 h 640"/>
              <a:gd name="T80" fmla="*/ 2147483647 w 2706"/>
              <a:gd name="T81" fmla="*/ 2147483647 h 640"/>
              <a:gd name="T82" fmla="*/ 2147483647 w 2706"/>
              <a:gd name="T83" fmla="*/ 2147483647 h 640"/>
              <a:gd name="T84" fmla="*/ 2147483647 w 2706"/>
              <a:gd name="T85" fmla="*/ 2147483647 h 640"/>
              <a:gd name="T86" fmla="*/ 2147483647 w 2706"/>
              <a:gd name="T87" fmla="*/ 2147483647 h 640"/>
              <a:gd name="T88" fmla="*/ 2147483647 w 2706"/>
              <a:gd name="T89" fmla="*/ 2147483647 h 640"/>
              <a:gd name="T90" fmla="*/ 2147483647 w 2706"/>
              <a:gd name="T91" fmla="*/ 2147483647 h 640"/>
              <a:gd name="T92" fmla="*/ 2147483647 w 2706"/>
              <a:gd name="T93" fmla="*/ 2147483647 h 640"/>
              <a:gd name="T94" fmla="*/ 2147483647 w 2706"/>
              <a:gd name="T95" fmla="*/ 2147483647 h 640"/>
              <a:gd name="T96" fmla="*/ 2147483647 w 2706"/>
              <a:gd name="T97" fmla="*/ 2147483647 h 640"/>
              <a:gd name="T98" fmla="*/ 2147483647 w 2706"/>
              <a:gd name="T99" fmla="*/ 2147483647 h 640"/>
              <a:gd name="T100" fmla="*/ 2147483647 w 2706"/>
              <a:gd name="T101" fmla="*/ 2147483647 h 640"/>
              <a:gd name="T102" fmla="*/ 2147483647 w 2706"/>
              <a:gd name="T103" fmla="*/ 2147483647 h 640"/>
              <a:gd name="T104" fmla="*/ 2147483647 w 2706"/>
              <a:gd name="T105" fmla="*/ 2147483647 h 640"/>
              <a:gd name="T106" fmla="*/ 2147483647 w 2706"/>
              <a:gd name="T107" fmla="*/ 0 h 640"/>
              <a:gd name="T108" fmla="*/ 2147483647 w 2706"/>
              <a:gd name="T109" fmla="*/ 0 h 640"/>
              <a:gd name="T110" fmla="*/ 2147483647 w 2706"/>
              <a:gd name="T111" fmla="*/ 0 h 640"/>
              <a:gd name="T112" fmla="*/ 2147483647 w 2706"/>
              <a:gd name="T113" fmla="*/ 0 h 64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706" h="640">
                <a:moveTo>
                  <a:pt x="2700" y="0"/>
                </a:moveTo>
                <a:lnTo>
                  <a:pt x="2700" y="0"/>
                </a:lnTo>
                <a:lnTo>
                  <a:pt x="2586" y="18"/>
                </a:lnTo>
                <a:lnTo>
                  <a:pt x="2470" y="38"/>
                </a:lnTo>
                <a:lnTo>
                  <a:pt x="2352" y="60"/>
                </a:lnTo>
                <a:lnTo>
                  <a:pt x="2230" y="82"/>
                </a:lnTo>
                <a:lnTo>
                  <a:pt x="2106" y="108"/>
                </a:lnTo>
                <a:lnTo>
                  <a:pt x="1978" y="134"/>
                </a:lnTo>
                <a:lnTo>
                  <a:pt x="1848" y="164"/>
                </a:lnTo>
                <a:lnTo>
                  <a:pt x="1714" y="194"/>
                </a:lnTo>
                <a:lnTo>
                  <a:pt x="1472" y="252"/>
                </a:lnTo>
                <a:lnTo>
                  <a:pt x="1236" y="304"/>
                </a:lnTo>
                <a:lnTo>
                  <a:pt x="1010" y="352"/>
                </a:lnTo>
                <a:lnTo>
                  <a:pt x="792" y="398"/>
                </a:lnTo>
                <a:lnTo>
                  <a:pt x="584" y="438"/>
                </a:lnTo>
                <a:lnTo>
                  <a:pt x="382" y="474"/>
                </a:lnTo>
                <a:lnTo>
                  <a:pt x="188" y="508"/>
                </a:lnTo>
                <a:lnTo>
                  <a:pt x="0" y="538"/>
                </a:lnTo>
                <a:lnTo>
                  <a:pt x="130" y="556"/>
                </a:lnTo>
                <a:lnTo>
                  <a:pt x="254" y="572"/>
                </a:lnTo>
                <a:lnTo>
                  <a:pt x="374" y="586"/>
                </a:lnTo>
                <a:lnTo>
                  <a:pt x="492" y="598"/>
                </a:lnTo>
                <a:lnTo>
                  <a:pt x="606" y="610"/>
                </a:lnTo>
                <a:lnTo>
                  <a:pt x="716" y="618"/>
                </a:lnTo>
                <a:lnTo>
                  <a:pt x="822" y="626"/>
                </a:lnTo>
                <a:lnTo>
                  <a:pt x="926" y="632"/>
                </a:lnTo>
                <a:lnTo>
                  <a:pt x="1028" y="636"/>
                </a:lnTo>
                <a:lnTo>
                  <a:pt x="1126" y="638"/>
                </a:lnTo>
                <a:lnTo>
                  <a:pt x="1220" y="640"/>
                </a:lnTo>
                <a:lnTo>
                  <a:pt x="1312" y="640"/>
                </a:lnTo>
                <a:lnTo>
                  <a:pt x="1402" y="638"/>
                </a:lnTo>
                <a:lnTo>
                  <a:pt x="1490" y="636"/>
                </a:lnTo>
                <a:lnTo>
                  <a:pt x="1574" y="632"/>
                </a:lnTo>
                <a:lnTo>
                  <a:pt x="1656" y="626"/>
                </a:lnTo>
                <a:lnTo>
                  <a:pt x="1734" y="620"/>
                </a:lnTo>
                <a:lnTo>
                  <a:pt x="1812" y="612"/>
                </a:lnTo>
                <a:lnTo>
                  <a:pt x="1886" y="602"/>
                </a:lnTo>
                <a:lnTo>
                  <a:pt x="1960" y="592"/>
                </a:lnTo>
                <a:lnTo>
                  <a:pt x="2030" y="580"/>
                </a:lnTo>
                <a:lnTo>
                  <a:pt x="2100" y="568"/>
                </a:lnTo>
                <a:lnTo>
                  <a:pt x="2166" y="554"/>
                </a:lnTo>
                <a:lnTo>
                  <a:pt x="2232" y="540"/>
                </a:lnTo>
                <a:lnTo>
                  <a:pt x="2296" y="524"/>
                </a:lnTo>
                <a:lnTo>
                  <a:pt x="2358" y="508"/>
                </a:lnTo>
                <a:lnTo>
                  <a:pt x="2418" y="490"/>
                </a:lnTo>
                <a:lnTo>
                  <a:pt x="2478" y="472"/>
                </a:lnTo>
                <a:lnTo>
                  <a:pt x="2592" y="432"/>
                </a:lnTo>
                <a:lnTo>
                  <a:pt x="2702" y="390"/>
                </a:lnTo>
                <a:lnTo>
                  <a:pt x="2706" y="388"/>
                </a:lnTo>
                <a:lnTo>
                  <a:pt x="2706" y="0"/>
                </a:lnTo>
                <a:lnTo>
                  <a:pt x="2700" y="0"/>
                </a:lnTo>
                <a:close/>
              </a:path>
            </a:pathLst>
          </a:custGeom>
          <a:solidFill>
            <a:schemeClr val="bg2">
              <a:alpha val="2901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6" name="Freeform 18"/>
          <p:cNvSpPr>
            <a:spLocks/>
          </p:cNvSpPr>
          <p:nvPr/>
        </p:nvSpPr>
        <p:spPr bwMode="hidden">
          <a:xfrm>
            <a:off x="2619375" y="4075113"/>
            <a:ext cx="5545138" cy="850900"/>
          </a:xfrm>
          <a:custGeom>
            <a:avLst/>
            <a:gdLst>
              <a:gd name="T0" fmla="*/ 2147483647 w 5216"/>
              <a:gd name="T1" fmla="*/ 2147483647 h 762"/>
              <a:gd name="T2" fmla="*/ 2147483647 w 5216"/>
              <a:gd name="T3" fmla="*/ 2147483647 h 762"/>
              <a:gd name="T4" fmla="*/ 2147483647 w 5216"/>
              <a:gd name="T5" fmla="*/ 2147483647 h 762"/>
              <a:gd name="T6" fmla="*/ 2147483647 w 5216"/>
              <a:gd name="T7" fmla="*/ 2147483647 h 762"/>
              <a:gd name="T8" fmla="*/ 2147483647 w 5216"/>
              <a:gd name="T9" fmla="*/ 2147483647 h 762"/>
              <a:gd name="T10" fmla="*/ 2147483647 w 5216"/>
              <a:gd name="T11" fmla="*/ 2147483647 h 762"/>
              <a:gd name="T12" fmla="*/ 2147483647 w 5216"/>
              <a:gd name="T13" fmla="*/ 2147483647 h 762"/>
              <a:gd name="T14" fmla="*/ 2147483647 w 5216"/>
              <a:gd name="T15" fmla="*/ 2147483647 h 762"/>
              <a:gd name="T16" fmla="*/ 2147483647 w 5216"/>
              <a:gd name="T17" fmla="*/ 2147483647 h 762"/>
              <a:gd name="T18" fmla="*/ 2147483647 w 5216"/>
              <a:gd name="T19" fmla="*/ 2147483647 h 762"/>
              <a:gd name="T20" fmla="*/ 2147483647 w 5216"/>
              <a:gd name="T21" fmla="*/ 2147483647 h 762"/>
              <a:gd name="T22" fmla="*/ 2147483647 w 5216"/>
              <a:gd name="T23" fmla="*/ 2147483647 h 762"/>
              <a:gd name="T24" fmla="*/ 2147483647 w 5216"/>
              <a:gd name="T25" fmla="*/ 2147483647 h 762"/>
              <a:gd name="T26" fmla="*/ 2147483647 w 5216"/>
              <a:gd name="T27" fmla="*/ 0 h 762"/>
              <a:gd name="T28" fmla="*/ 2147483647 w 5216"/>
              <a:gd name="T29" fmla="*/ 2147483647 h 762"/>
              <a:gd name="T30" fmla="*/ 2147483647 w 5216"/>
              <a:gd name="T31" fmla="*/ 2147483647 h 762"/>
              <a:gd name="T32" fmla="*/ 0 w 5216"/>
              <a:gd name="T33" fmla="*/ 2147483647 h 762"/>
              <a:gd name="T34" fmla="*/ 2147483647 w 5216"/>
              <a:gd name="T35" fmla="*/ 2147483647 h 762"/>
              <a:gd name="T36" fmla="*/ 2147483647 w 5216"/>
              <a:gd name="T37" fmla="*/ 2147483647 h 762"/>
              <a:gd name="T38" fmla="*/ 2147483647 w 5216"/>
              <a:gd name="T39" fmla="*/ 2147483647 h 762"/>
              <a:gd name="T40" fmla="*/ 2147483647 w 5216"/>
              <a:gd name="T41" fmla="*/ 2147483647 h 762"/>
              <a:gd name="T42" fmla="*/ 2147483647 w 5216"/>
              <a:gd name="T43" fmla="*/ 2147483647 h 762"/>
              <a:gd name="T44" fmla="*/ 2147483647 w 5216"/>
              <a:gd name="T45" fmla="*/ 2147483647 h 762"/>
              <a:gd name="T46" fmla="*/ 2147483647 w 5216"/>
              <a:gd name="T47" fmla="*/ 2147483647 h 762"/>
              <a:gd name="T48" fmla="*/ 2147483647 w 5216"/>
              <a:gd name="T49" fmla="*/ 2147483647 h 762"/>
              <a:gd name="T50" fmla="*/ 2147483647 w 5216"/>
              <a:gd name="T51" fmla="*/ 2147483647 h 762"/>
              <a:gd name="T52" fmla="*/ 2147483647 w 5216"/>
              <a:gd name="T53" fmla="*/ 2147483647 h 762"/>
              <a:gd name="T54" fmla="*/ 2147483647 w 5216"/>
              <a:gd name="T55" fmla="*/ 2147483647 h 762"/>
              <a:gd name="T56" fmla="*/ 2147483647 w 5216"/>
              <a:gd name="T57" fmla="*/ 2147483647 h 762"/>
              <a:gd name="T58" fmla="*/ 2147483647 w 5216"/>
              <a:gd name="T59" fmla="*/ 2147483647 h 762"/>
              <a:gd name="T60" fmla="*/ 2147483647 w 5216"/>
              <a:gd name="T61" fmla="*/ 2147483647 h 762"/>
              <a:gd name="T62" fmla="*/ 2147483647 w 5216"/>
              <a:gd name="T63" fmla="*/ 2147483647 h 762"/>
              <a:gd name="T64" fmla="*/ 2147483647 w 5216"/>
              <a:gd name="T65" fmla="*/ 2147483647 h 762"/>
              <a:gd name="T66" fmla="*/ 2147483647 w 5216"/>
              <a:gd name="T67" fmla="*/ 2147483647 h 762"/>
              <a:gd name="T68" fmla="*/ 2147483647 w 5216"/>
              <a:gd name="T69" fmla="*/ 2147483647 h 762"/>
              <a:gd name="T70" fmla="*/ 2147483647 w 5216"/>
              <a:gd name="T71" fmla="*/ 2147483647 h 7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216" h="762">
                <a:moveTo>
                  <a:pt x="5216" y="714"/>
                </a:moveTo>
                <a:lnTo>
                  <a:pt x="5216" y="714"/>
                </a:lnTo>
                <a:lnTo>
                  <a:pt x="5102" y="700"/>
                </a:lnTo>
                <a:lnTo>
                  <a:pt x="4984" y="686"/>
                </a:lnTo>
                <a:lnTo>
                  <a:pt x="4738" y="652"/>
                </a:lnTo>
                <a:lnTo>
                  <a:pt x="4478" y="610"/>
                </a:lnTo>
                <a:lnTo>
                  <a:pt x="4204" y="564"/>
                </a:lnTo>
                <a:lnTo>
                  <a:pt x="3914" y="508"/>
                </a:lnTo>
                <a:lnTo>
                  <a:pt x="3608" y="446"/>
                </a:lnTo>
                <a:lnTo>
                  <a:pt x="3286" y="374"/>
                </a:lnTo>
                <a:lnTo>
                  <a:pt x="2946" y="296"/>
                </a:lnTo>
                <a:lnTo>
                  <a:pt x="2812" y="266"/>
                </a:lnTo>
                <a:lnTo>
                  <a:pt x="2682" y="236"/>
                </a:lnTo>
                <a:lnTo>
                  <a:pt x="2556" y="210"/>
                </a:lnTo>
                <a:lnTo>
                  <a:pt x="2430" y="184"/>
                </a:lnTo>
                <a:lnTo>
                  <a:pt x="2308" y="162"/>
                </a:lnTo>
                <a:lnTo>
                  <a:pt x="2190" y="140"/>
                </a:lnTo>
                <a:lnTo>
                  <a:pt x="2074" y="120"/>
                </a:lnTo>
                <a:lnTo>
                  <a:pt x="1960" y="102"/>
                </a:lnTo>
                <a:lnTo>
                  <a:pt x="1850" y="86"/>
                </a:lnTo>
                <a:lnTo>
                  <a:pt x="1740" y="72"/>
                </a:lnTo>
                <a:lnTo>
                  <a:pt x="1532" y="46"/>
                </a:lnTo>
                <a:lnTo>
                  <a:pt x="1334" y="28"/>
                </a:lnTo>
                <a:lnTo>
                  <a:pt x="1148" y="14"/>
                </a:lnTo>
                <a:lnTo>
                  <a:pt x="970" y="4"/>
                </a:lnTo>
                <a:lnTo>
                  <a:pt x="802" y="0"/>
                </a:lnTo>
                <a:lnTo>
                  <a:pt x="644" y="0"/>
                </a:lnTo>
                <a:lnTo>
                  <a:pt x="496" y="4"/>
                </a:lnTo>
                <a:lnTo>
                  <a:pt x="358" y="10"/>
                </a:lnTo>
                <a:lnTo>
                  <a:pt x="230" y="20"/>
                </a:lnTo>
                <a:lnTo>
                  <a:pt x="110" y="32"/>
                </a:lnTo>
                <a:lnTo>
                  <a:pt x="0" y="48"/>
                </a:lnTo>
                <a:lnTo>
                  <a:pt x="154" y="66"/>
                </a:lnTo>
                <a:lnTo>
                  <a:pt x="314" y="86"/>
                </a:lnTo>
                <a:lnTo>
                  <a:pt x="480" y="112"/>
                </a:lnTo>
                <a:lnTo>
                  <a:pt x="652" y="140"/>
                </a:lnTo>
                <a:lnTo>
                  <a:pt x="830" y="174"/>
                </a:lnTo>
                <a:lnTo>
                  <a:pt x="1014" y="210"/>
                </a:lnTo>
                <a:lnTo>
                  <a:pt x="1206" y="250"/>
                </a:lnTo>
                <a:lnTo>
                  <a:pt x="1402" y="296"/>
                </a:lnTo>
                <a:lnTo>
                  <a:pt x="1756" y="378"/>
                </a:lnTo>
                <a:lnTo>
                  <a:pt x="2092" y="450"/>
                </a:lnTo>
                <a:lnTo>
                  <a:pt x="2408" y="516"/>
                </a:lnTo>
                <a:lnTo>
                  <a:pt x="2562" y="544"/>
                </a:lnTo>
                <a:lnTo>
                  <a:pt x="2708" y="572"/>
                </a:lnTo>
                <a:lnTo>
                  <a:pt x="2852" y="598"/>
                </a:lnTo>
                <a:lnTo>
                  <a:pt x="2992" y="620"/>
                </a:lnTo>
                <a:lnTo>
                  <a:pt x="3128" y="642"/>
                </a:lnTo>
                <a:lnTo>
                  <a:pt x="3260" y="662"/>
                </a:lnTo>
                <a:lnTo>
                  <a:pt x="3388" y="678"/>
                </a:lnTo>
                <a:lnTo>
                  <a:pt x="3512" y="694"/>
                </a:lnTo>
                <a:lnTo>
                  <a:pt x="3632" y="708"/>
                </a:lnTo>
                <a:lnTo>
                  <a:pt x="3750" y="722"/>
                </a:lnTo>
                <a:lnTo>
                  <a:pt x="3864" y="732"/>
                </a:lnTo>
                <a:lnTo>
                  <a:pt x="3974" y="740"/>
                </a:lnTo>
                <a:lnTo>
                  <a:pt x="4080" y="748"/>
                </a:lnTo>
                <a:lnTo>
                  <a:pt x="4184" y="754"/>
                </a:lnTo>
                <a:lnTo>
                  <a:pt x="4286" y="758"/>
                </a:lnTo>
                <a:lnTo>
                  <a:pt x="4384" y="762"/>
                </a:lnTo>
                <a:lnTo>
                  <a:pt x="4478" y="762"/>
                </a:lnTo>
                <a:lnTo>
                  <a:pt x="4570" y="762"/>
                </a:lnTo>
                <a:lnTo>
                  <a:pt x="4660" y="760"/>
                </a:lnTo>
                <a:lnTo>
                  <a:pt x="4746" y="758"/>
                </a:lnTo>
                <a:lnTo>
                  <a:pt x="4830" y="754"/>
                </a:lnTo>
                <a:lnTo>
                  <a:pt x="4912" y="748"/>
                </a:lnTo>
                <a:lnTo>
                  <a:pt x="4992" y="740"/>
                </a:lnTo>
                <a:lnTo>
                  <a:pt x="5068" y="732"/>
                </a:lnTo>
                <a:lnTo>
                  <a:pt x="5144" y="724"/>
                </a:lnTo>
                <a:lnTo>
                  <a:pt x="5216" y="71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7" name="Freeform 22"/>
          <p:cNvSpPr>
            <a:spLocks/>
          </p:cNvSpPr>
          <p:nvPr/>
        </p:nvSpPr>
        <p:spPr bwMode="hidden">
          <a:xfrm>
            <a:off x="2828925" y="4087813"/>
            <a:ext cx="5467350" cy="774700"/>
          </a:xfrm>
          <a:custGeom>
            <a:avLst/>
            <a:gdLst>
              <a:gd name="T0" fmla="*/ 0 w 5144"/>
              <a:gd name="T1" fmla="*/ 2147483647 h 694"/>
              <a:gd name="T2" fmla="*/ 0 w 5144"/>
              <a:gd name="T3" fmla="*/ 2147483647 h 694"/>
              <a:gd name="T4" fmla="*/ 2147483647 w 5144"/>
              <a:gd name="T5" fmla="*/ 2147483647 h 694"/>
              <a:gd name="T6" fmla="*/ 2147483647 w 5144"/>
              <a:gd name="T7" fmla="*/ 2147483647 h 694"/>
              <a:gd name="T8" fmla="*/ 2147483647 w 5144"/>
              <a:gd name="T9" fmla="*/ 2147483647 h 694"/>
              <a:gd name="T10" fmla="*/ 2147483647 w 5144"/>
              <a:gd name="T11" fmla="*/ 2147483647 h 694"/>
              <a:gd name="T12" fmla="*/ 2147483647 w 5144"/>
              <a:gd name="T13" fmla="*/ 2147483647 h 694"/>
              <a:gd name="T14" fmla="*/ 2147483647 w 5144"/>
              <a:gd name="T15" fmla="*/ 2147483647 h 694"/>
              <a:gd name="T16" fmla="*/ 2147483647 w 5144"/>
              <a:gd name="T17" fmla="*/ 2147483647 h 694"/>
              <a:gd name="T18" fmla="*/ 2147483647 w 5144"/>
              <a:gd name="T19" fmla="*/ 2147483647 h 694"/>
              <a:gd name="T20" fmla="*/ 2147483647 w 5144"/>
              <a:gd name="T21" fmla="*/ 2147483647 h 694"/>
              <a:gd name="T22" fmla="*/ 2147483647 w 5144"/>
              <a:gd name="T23" fmla="*/ 2147483647 h 694"/>
              <a:gd name="T24" fmla="*/ 2147483647 w 5144"/>
              <a:gd name="T25" fmla="*/ 0 h 694"/>
              <a:gd name="T26" fmla="*/ 2147483647 w 5144"/>
              <a:gd name="T27" fmla="*/ 2147483647 h 694"/>
              <a:gd name="T28" fmla="*/ 2147483647 w 5144"/>
              <a:gd name="T29" fmla="*/ 2147483647 h 694"/>
              <a:gd name="T30" fmla="*/ 2147483647 w 5144"/>
              <a:gd name="T31" fmla="*/ 2147483647 h 694"/>
              <a:gd name="T32" fmla="*/ 2147483647 w 5144"/>
              <a:gd name="T33" fmla="*/ 2147483647 h 694"/>
              <a:gd name="T34" fmla="*/ 2147483647 w 5144"/>
              <a:gd name="T35" fmla="*/ 2147483647 h 694"/>
              <a:gd name="T36" fmla="*/ 2147483647 w 5144"/>
              <a:gd name="T37" fmla="*/ 2147483647 h 694"/>
              <a:gd name="T38" fmla="*/ 2147483647 w 5144"/>
              <a:gd name="T39" fmla="*/ 2147483647 h 694"/>
              <a:gd name="T40" fmla="*/ 2147483647 w 5144"/>
              <a:gd name="T41" fmla="*/ 2147483647 h 694"/>
              <a:gd name="T42" fmla="*/ 2147483647 w 5144"/>
              <a:gd name="T43" fmla="*/ 2147483647 h 694"/>
              <a:gd name="T44" fmla="*/ 2147483647 w 5144"/>
              <a:gd name="T45" fmla="*/ 2147483647 h 694"/>
              <a:gd name="T46" fmla="*/ 2147483647 w 5144"/>
              <a:gd name="T47" fmla="*/ 2147483647 h 694"/>
              <a:gd name="T48" fmla="*/ 2147483647 w 5144"/>
              <a:gd name="T49" fmla="*/ 2147483647 h 694"/>
              <a:gd name="T50" fmla="*/ 2147483647 w 5144"/>
              <a:gd name="T51" fmla="*/ 2147483647 h 694"/>
              <a:gd name="T52" fmla="*/ 2147483647 w 5144"/>
              <a:gd name="T53" fmla="*/ 2147483647 h 694"/>
              <a:gd name="T54" fmla="*/ 2147483647 w 5144"/>
              <a:gd name="T55" fmla="*/ 2147483647 h 694"/>
              <a:gd name="T56" fmla="*/ 2147483647 w 5144"/>
              <a:gd name="T57" fmla="*/ 2147483647 h 694"/>
              <a:gd name="T58" fmla="*/ 2147483647 w 5144"/>
              <a:gd name="T59" fmla="*/ 2147483647 h 694"/>
              <a:gd name="T60" fmla="*/ 2147483647 w 5144"/>
              <a:gd name="T61" fmla="*/ 2147483647 h 69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144" h="694">
                <a:moveTo>
                  <a:pt x="0" y="70"/>
                </a:moveTo>
                <a:lnTo>
                  <a:pt x="0" y="70"/>
                </a:lnTo>
                <a:lnTo>
                  <a:pt x="18" y="66"/>
                </a:lnTo>
                <a:lnTo>
                  <a:pt x="72" y="56"/>
                </a:lnTo>
                <a:lnTo>
                  <a:pt x="164" y="42"/>
                </a:lnTo>
                <a:lnTo>
                  <a:pt x="224" y="34"/>
                </a:lnTo>
                <a:lnTo>
                  <a:pt x="294" y="26"/>
                </a:lnTo>
                <a:lnTo>
                  <a:pt x="372" y="20"/>
                </a:lnTo>
                <a:lnTo>
                  <a:pt x="462" y="14"/>
                </a:lnTo>
                <a:lnTo>
                  <a:pt x="560" y="8"/>
                </a:lnTo>
                <a:lnTo>
                  <a:pt x="670" y="4"/>
                </a:lnTo>
                <a:lnTo>
                  <a:pt x="790" y="2"/>
                </a:lnTo>
                <a:lnTo>
                  <a:pt x="920" y="0"/>
                </a:lnTo>
                <a:lnTo>
                  <a:pt x="1060" y="2"/>
                </a:lnTo>
                <a:lnTo>
                  <a:pt x="1210" y="6"/>
                </a:lnTo>
                <a:lnTo>
                  <a:pt x="1372" y="14"/>
                </a:lnTo>
                <a:lnTo>
                  <a:pt x="1544" y="24"/>
                </a:lnTo>
                <a:lnTo>
                  <a:pt x="1726" y="40"/>
                </a:lnTo>
                <a:lnTo>
                  <a:pt x="1920" y="58"/>
                </a:lnTo>
                <a:lnTo>
                  <a:pt x="2126" y="80"/>
                </a:lnTo>
                <a:lnTo>
                  <a:pt x="2342" y="106"/>
                </a:lnTo>
                <a:lnTo>
                  <a:pt x="2570" y="138"/>
                </a:lnTo>
                <a:lnTo>
                  <a:pt x="2808" y="174"/>
                </a:lnTo>
                <a:lnTo>
                  <a:pt x="3058" y="216"/>
                </a:lnTo>
                <a:lnTo>
                  <a:pt x="3320" y="266"/>
                </a:lnTo>
                <a:lnTo>
                  <a:pt x="3594" y="320"/>
                </a:lnTo>
                <a:lnTo>
                  <a:pt x="3880" y="380"/>
                </a:lnTo>
                <a:lnTo>
                  <a:pt x="4178" y="448"/>
                </a:lnTo>
                <a:lnTo>
                  <a:pt x="4488" y="522"/>
                </a:lnTo>
                <a:lnTo>
                  <a:pt x="4810" y="604"/>
                </a:lnTo>
                <a:lnTo>
                  <a:pt x="5144" y="694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8" name="Freeform 26"/>
          <p:cNvSpPr>
            <a:spLocks/>
          </p:cNvSpPr>
          <p:nvPr/>
        </p:nvSpPr>
        <p:spPr bwMode="hidden">
          <a:xfrm>
            <a:off x="5610225" y="4073525"/>
            <a:ext cx="3306763" cy="652463"/>
          </a:xfrm>
          <a:custGeom>
            <a:avLst/>
            <a:gdLst>
              <a:gd name="T0" fmla="*/ 0 w 3112"/>
              <a:gd name="T1" fmla="*/ 2147483647 h 584"/>
              <a:gd name="T2" fmla="*/ 0 w 3112"/>
              <a:gd name="T3" fmla="*/ 2147483647 h 584"/>
              <a:gd name="T4" fmla="*/ 2147483647 w 3112"/>
              <a:gd name="T5" fmla="*/ 2147483647 h 584"/>
              <a:gd name="T6" fmla="*/ 2147483647 w 3112"/>
              <a:gd name="T7" fmla="*/ 2147483647 h 584"/>
              <a:gd name="T8" fmla="*/ 2147483647 w 3112"/>
              <a:gd name="T9" fmla="*/ 2147483647 h 584"/>
              <a:gd name="T10" fmla="*/ 2147483647 w 3112"/>
              <a:gd name="T11" fmla="*/ 2147483647 h 584"/>
              <a:gd name="T12" fmla="*/ 2147483647 w 3112"/>
              <a:gd name="T13" fmla="*/ 2147483647 h 584"/>
              <a:gd name="T14" fmla="*/ 2147483647 w 3112"/>
              <a:gd name="T15" fmla="*/ 2147483647 h 584"/>
              <a:gd name="T16" fmla="*/ 2147483647 w 3112"/>
              <a:gd name="T17" fmla="*/ 2147483647 h 584"/>
              <a:gd name="T18" fmla="*/ 2147483647 w 3112"/>
              <a:gd name="T19" fmla="*/ 2147483647 h 584"/>
              <a:gd name="T20" fmla="*/ 2147483647 w 3112"/>
              <a:gd name="T21" fmla="*/ 2147483647 h 584"/>
              <a:gd name="T22" fmla="*/ 2147483647 w 3112"/>
              <a:gd name="T23" fmla="*/ 2147483647 h 584"/>
              <a:gd name="T24" fmla="*/ 2147483647 w 3112"/>
              <a:gd name="T25" fmla="*/ 2147483647 h 584"/>
              <a:gd name="T26" fmla="*/ 2147483647 w 3112"/>
              <a:gd name="T27" fmla="*/ 2147483647 h 584"/>
              <a:gd name="T28" fmla="*/ 2147483647 w 3112"/>
              <a:gd name="T29" fmla="*/ 2147483647 h 584"/>
              <a:gd name="T30" fmla="*/ 2147483647 w 3112"/>
              <a:gd name="T31" fmla="*/ 2147483647 h 584"/>
              <a:gd name="T32" fmla="*/ 2147483647 w 3112"/>
              <a:gd name="T33" fmla="*/ 2147483647 h 584"/>
              <a:gd name="T34" fmla="*/ 2147483647 w 3112"/>
              <a:gd name="T35" fmla="*/ 2147483647 h 584"/>
              <a:gd name="T36" fmla="*/ 2147483647 w 3112"/>
              <a:gd name="T37" fmla="*/ 2147483647 h 584"/>
              <a:gd name="T38" fmla="*/ 2147483647 w 3112"/>
              <a:gd name="T39" fmla="*/ 0 h 5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112" h="584">
                <a:moveTo>
                  <a:pt x="0" y="584"/>
                </a:moveTo>
                <a:lnTo>
                  <a:pt x="0" y="584"/>
                </a:lnTo>
                <a:lnTo>
                  <a:pt x="90" y="560"/>
                </a:lnTo>
                <a:lnTo>
                  <a:pt x="336" y="498"/>
                </a:lnTo>
                <a:lnTo>
                  <a:pt x="506" y="456"/>
                </a:lnTo>
                <a:lnTo>
                  <a:pt x="702" y="410"/>
                </a:lnTo>
                <a:lnTo>
                  <a:pt x="920" y="360"/>
                </a:lnTo>
                <a:lnTo>
                  <a:pt x="1154" y="306"/>
                </a:lnTo>
                <a:lnTo>
                  <a:pt x="1402" y="254"/>
                </a:lnTo>
                <a:lnTo>
                  <a:pt x="1656" y="202"/>
                </a:lnTo>
                <a:lnTo>
                  <a:pt x="1916" y="154"/>
                </a:lnTo>
                <a:lnTo>
                  <a:pt x="2174" y="108"/>
                </a:lnTo>
                <a:lnTo>
                  <a:pt x="2302" y="88"/>
                </a:lnTo>
                <a:lnTo>
                  <a:pt x="2426" y="68"/>
                </a:lnTo>
                <a:lnTo>
                  <a:pt x="2550" y="52"/>
                </a:lnTo>
                <a:lnTo>
                  <a:pt x="2670" y="36"/>
                </a:lnTo>
                <a:lnTo>
                  <a:pt x="2788" y="24"/>
                </a:lnTo>
                <a:lnTo>
                  <a:pt x="2900" y="14"/>
                </a:lnTo>
                <a:lnTo>
                  <a:pt x="3008" y="6"/>
                </a:lnTo>
                <a:lnTo>
                  <a:pt x="3112" y="0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 useBgFill="1">
        <p:nvSpPr>
          <p:cNvPr id="9" name="Freeform 10"/>
          <p:cNvSpPr>
            <a:spLocks/>
          </p:cNvSpPr>
          <p:nvPr/>
        </p:nvSpPr>
        <p:spPr bwMode="hidden">
          <a:xfrm>
            <a:off x="211138" y="4059238"/>
            <a:ext cx="8723312" cy="1328737"/>
          </a:xfrm>
          <a:custGeom>
            <a:avLst/>
            <a:gdLst>
              <a:gd name="T0" fmla="*/ 2147483647 w 8196"/>
              <a:gd name="T1" fmla="*/ 2147483647 h 1192"/>
              <a:gd name="T2" fmla="*/ 2147483647 w 8196"/>
              <a:gd name="T3" fmla="*/ 2147483647 h 1192"/>
              <a:gd name="T4" fmla="*/ 2147483647 w 8196"/>
              <a:gd name="T5" fmla="*/ 2147483647 h 1192"/>
              <a:gd name="T6" fmla="*/ 2147483647 w 8196"/>
              <a:gd name="T7" fmla="*/ 2147483647 h 1192"/>
              <a:gd name="T8" fmla="*/ 2147483647 w 8196"/>
              <a:gd name="T9" fmla="*/ 2147483647 h 1192"/>
              <a:gd name="T10" fmla="*/ 2147483647 w 8196"/>
              <a:gd name="T11" fmla="*/ 2147483647 h 1192"/>
              <a:gd name="T12" fmla="*/ 2147483647 w 8196"/>
              <a:gd name="T13" fmla="*/ 2147483647 h 1192"/>
              <a:gd name="T14" fmla="*/ 2147483647 w 8196"/>
              <a:gd name="T15" fmla="*/ 2147483647 h 1192"/>
              <a:gd name="T16" fmla="*/ 2147483647 w 8196"/>
              <a:gd name="T17" fmla="*/ 2147483647 h 1192"/>
              <a:gd name="T18" fmla="*/ 2147483647 w 8196"/>
              <a:gd name="T19" fmla="*/ 2147483647 h 1192"/>
              <a:gd name="T20" fmla="*/ 2147483647 w 8196"/>
              <a:gd name="T21" fmla="*/ 2147483647 h 1192"/>
              <a:gd name="T22" fmla="*/ 2147483647 w 8196"/>
              <a:gd name="T23" fmla="*/ 2147483647 h 1192"/>
              <a:gd name="T24" fmla="*/ 2147483647 w 8196"/>
              <a:gd name="T25" fmla="*/ 2147483647 h 1192"/>
              <a:gd name="T26" fmla="*/ 2147483647 w 8196"/>
              <a:gd name="T27" fmla="*/ 2147483647 h 1192"/>
              <a:gd name="T28" fmla="*/ 2147483647 w 8196"/>
              <a:gd name="T29" fmla="*/ 2147483647 h 1192"/>
              <a:gd name="T30" fmla="*/ 2147483647 w 8196"/>
              <a:gd name="T31" fmla="*/ 2147483647 h 1192"/>
              <a:gd name="T32" fmla="*/ 2147483647 w 8196"/>
              <a:gd name="T33" fmla="*/ 2147483647 h 1192"/>
              <a:gd name="T34" fmla="*/ 2147483647 w 8196"/>
              <a:gd name="T35" fmla="*/ 2147483647 h 1192"/>
              <a:gd name="T36" fmla="*/ 2147483647 w 8196"/>
              <a:gd name="T37" fmla="*/ 2147483647 h 1192"/>
              <a:gd name="T38" fmla="*/ 2147483647 w 8196"/>
              <a:gd name="T39" fmla="*/ 2147483647 h 1192"/>
              <a:gd name="T40" fmla="*/ 2147483647 w 8196"/>
              <a:gd name="T41" fmla="*/ 2147483647 h 1192"/>
              <a:gd name="T42" fmla="*/ 2147483647 w 8196"/>
              <a:gd name="T43" fmla="*/ 2147483647 h 1192"/>
              <a:gd name="T44" fmla="*/ 2147483647 w 8196"/>
              <a:gd name="T45" fmla="*/ 0 h 1192"/>
              <a:gd name="T46" fmla="*/ 2147483647 w 8196"/>
              <a:gd name="T47" fmla="*/ 2147483647 h 1192"/>
              <a:gd name="T48" fmla="*/ 2147483647 w 8196"/>
              <a:gd name="T49" fmla="*/ 2147483647 h 1192"/>
              <a:gd name="T50" fmla="*/ 2147483647 w 8196"/>
              <a:gd name="T51" fmla="*/ 2147483647 h 1192"/>
              <a:gd name="T52" fmla="*/ 2147483647 w 8196"/>
              <a:gd name="T53" fmla="*/ 2147483647 h 1192"/>
              <a:gd name="T54" fmla="*/ 2147483647 w 8196"/>
              <a:gd name="T55" fmla="*/ 2147483647 h 1192"/>
              <a:gd name="T56" fmla="*/ 2147483647 w 8196"/>
              <a:gd name="T57" fmla="*/ 2147483647 h 1192"/>
              <a:gd name="T58" fmla="*/ 2147483647 w 8196"/>
              <a:gd name="T59" fmla="*/ 2147483647 h 1192"/>
              <a:gd name="T60" fmla="*/ 2147483647 w 8196"/>
              <a:gd name="T61" fmla="*/ 2147483647 h 1192"/>
              <a:gd name="T62" fmla="*/ 0 w 8196"/>
              <a:gd name="T63" fmla="*/ 2147483647 h 1192"/>
              <a:gd name="T64" fmla="*/ 2147483647 w 8196"/>
              <a:gd name="T65" fmla="*/ 2147483647 h 1192"/>
              <a:gd name="T66" fmla="*/ 2147483647 w 8196"/>
              <a:gd name="T67" fmla="*/ 2147483647 h 1192"/>
              <a:gd name="T68" fmla="*/ 2147483647 w 8196"/>
              <a:gd name="T69" fmla="*/ 2147483647 h 1192"/>
              <a:gd name="T70" fmla="*/ 2147483647 w 8196"/>
              <a:gd name="T71" fmla="*/ 2147483647 h 119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196" h="1192">
                <a:moveTo>
                  <a:pt x="8192" y="512"/>
                </a:moveTo>
                <a:lnTo>
                  <a:pt x="8192" y="512"/>
                </a:lnTo>
                <a:lnTo>
                  <a:pt x="8116" y="542"/>
                </a:lnTo>
                <a:lnTo>
                  <a:pt x="8040" y="570"/>
                </a:lnTo>
                <a:lnTo>
                  <a:pt x="7960" y="596"/>
                </a:lnTo>
                <a:lnTo>
                  <a:pt x="7878" y="620"/>
                </a:lnTo>
                <a:lnTo>
                  <a:pt x="7794" y="644"/>
                </a:lnTo>
                <a:lnTo>
                  <a:pt x="7706" y="666"/>
                </a:lnTo>
                <a:lnTo>
                  <a:pt x="7616" y="684"/>
                </a:lnTo>
                <a:lnTo>
                  <a:pt x="7522" y="702"/>
                </a:lnTo>
                <a:lnTo>
                  <a:pt x="7424" y="718"/>
                </a:lnTo>
                <a:lnTo>
                  <a:pt x="7322" y="730"/>
                </a:lnTo>
                <a:lnTo>
                  <a:pt x="7216" y="742"/>
                </a:lnTo>
                <a:lnTo>
                  <a:pt x="7106" y="750"/>
                </a:lnTo>
                <a:lnTo>
                  <a:pt x="6992" y="758"/>
                </a:lnTo>
                <a:lnTo>
                  <a:pt x="6872" y="762"/>
                </a:lnTo>
                <a:lnTo>
                  <a:pt x="6748" y="762"/>
                </a:lnTo>
                <a:lnTo>
                  <a:pt x="6618" y="760"/>
                </a:lnTo>
                <a:lnTo>
                  <a:pt x="6482" y="756"/>
                </a:lnTo>
                <a:lnTo>
                  <a:pt x="6342" y="750"/>
                </a:lnTo>
                <a:lnTo>
                  <a:pt x="6196" y="740"/>
                </a:lnTo>
                <a:lnTo>
                  <a:pt x="6042" y="726"/>
                </a:lnTo>
                <a:lnTo>
                  <a:pt x="5882" y="710"/>
                </a:lnTo>
                <a:lnTo>
                  <a:pt x="5716" y="690"/>
                </a:lnTo>
                <a:lnTo>
                  <a:pt x="5544" y="668"/>
                </a:lnTo>
                <a:lnTo>
                  <a:pt x="5364" y="642"/>
                </a:lnTo>
                <a:lnTo>
                  <a:pt x="5176" y="612"/>
                </a:lnTo>
                <a:lnTo>
                  <a:pt x="4982" y="578"/>
                </a:lnTo>
                <a:lnTo>
                  <a:pt x="4778" y="540"/>
                </a:lnTo>
                <a:lnTo>
                  <a:pt x="4568" y="500"/>
                </a:lnTo>
                <a:lnTo>
                  <a:pt x="4348" y="454"/>
                </a:lnTo>
                <a:lnTo>
                  <a:pt x="4122" y="406"/>
                </a:lnTo>
                <a:lnTo>
                  <a:pt x="3886" y="354"/>
                </a:lnTo>
                <a:lnTo>
                  <a:pt x="3640" y="296"/>
                </a:lnTo>
                <a:lnTo>
                  <a:pt x="3396" y="240"/>
                </a:lnTo>
                <a:lnTo>
                  <a:pt x="3160" y="192"/>
                </a:lnTo>
                <a:lnTo>
                  <a:pt x="2934" y="148"/>
                </a:lnTo>
                <a:lnTo>
                  <a:pt x="2718" y="112"/>
                </a:lnTo>
                <a:lnTo>
                  <a:pt x="2512" y="82"/>
                </a:lnTo>
                <a:lnTo>
                  <a:pt x="2314" y="56"/>
                </a:lnTo>
                <a:lnTo>
                  <a:pt x="2126" y="36"/>
                </a:lnTo>
                <a:lnTo>
                  <a:pt x="1948" y="20"/>
                </a:lnTo>
                <a:lnTo>
                  <a:pt x="1776" y="10"/>
                </a:lnTo>
                <a:lnTo>
                  <a:pt x="1616" y="2"/>
                </a:lnTo>
                <a:lnTo>
                  <a:pt x="1462" y="0"/>
                </a:lnTo>
                <a:lnTo>
                  <a:pt x="1318" y="0"/>
                </a:lnTo>
                <a:lnTo>
                  <a:pt x="1182" y="4"/>
                </a:lnTo>
                <a:lnTo>
                  <a:pt x="1054" y="10"/>
                </a:lnTo>
                <a:lnTo>
                  <a:pt x="934" y="20"/>
                </a:lnTo>
                <a:lnTo>
                  <a:pt x="822" y="30"/>
                </a:lnTo>
                <a:lnTo>
                  <a:pt x="716" y="44"/>
                </a:lnTo>
                <a:lnTo>
                  <a:pt x="620" y="58"/>
                </a:lnTo>
                <a:lnTo>
                  <a:pt x="530" y="74"/>
                </a:lnTo>
                <a:lnTo>
                  <a:pt x="450" y="92"/>
                </a:lnTo>
                <a:lnTo>
                  <a:pt x="374" y="108"/>
                </a:lnTo>
                <a:lnTo>
                  <a:pt x="308" y="126"/>
                </a:lnTo>
                <a:lnTo>
                  <a:pt x="248" y="144"/>
                </a:lnTo>
                <a:lnTo>
                  <a:pt x="194" y="160"/>
                </a:lnTo>
                <a:lnTo>
                  <a:pt x="148" y="176"/>
                </a:lnTo>
                <a:lnTo>
                  <a:pt x="108" y="192"/>
                </a:lnTo>
                <a:lnTo>
                  <a:pt x="48" y="216"/>
                </a:lnTo>
                <a:lnTo>
                  <a:pt x="12" y="234"/>
                </a:lnTo>
                <a:lnTo>
                  <a:pt x="0" y="240"/>
                </a:lnTo>
                <a:lnTo>
                  <a:pt x="0" y="1192"/>
                </a:lnTo>
                <a:lnTo>
                  <a:pt x="8192" y="1192"/>
                </a:lnTo>
                <a:lnTo>
                  <a:pt x="8196" y="1186"/>
                </a:lnTo>
                <a:lnTo>
                  <a:pt x="8196" y="510"/>
                </a:lnTo>
                <a:lnTo>
                  <a:pt x="8192" y="512"/>
                </a:lnTo>
                <a:close/>
              </a:path>
            </a:pathLst>
          </a:cu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0032" y="2463560"/>
            <a:ext cx="7772400" cy="1524000"/>
          </a:xfrm>
        </p:spPr>
        <p:txBody>
          <a:bodyPr anchor="t">
            <a:normAutofit/>
          </a:bodyPr>
          <a:lstStyle>
            <a:lvl1pPr algn="ctr">
              <a:defRPr sz="44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67365" y="1437448"/>
            <a:ext cx="6417734" cy="939801"/>
          </a:xfrm>
        </p:spPr>
        <p:txBody>
          <a:bodyPr anchor="b"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0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167B7D-34EB-440E-924C-DB966C77C7A5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9337C5-B898-42B8-84DC-38B56FCF05E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03496541"/>
      </p:ext>
    </p:extLst>
  </p:cSld>
  <p:clrMapOvr>
    <a:masterClrMapping/>
  </p:clrMapOvr>
  <p:transition spd="slow">
    <p:wipe/>
  </p:transition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3"/>
          </p:nvPr>
        </p:nvSpPr>
        <p:spPr>
          <a:xfrm>
            <a:off x="676655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/>
          </p:nvPr>
        </p:nvSpPr>
        <p:spPr>
          <a:xfrm>
            <a:off x="4645152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D01C5B-83C7-4DF8-A0CF-A89A2A224A24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7025EF-7642-46AC-AED1-50BA80D7E3E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1925292"/>
      </p:ext>
    </p:extLst>
  </p:cSld>
  <p:clrMapOvr>
    <a:masterClrMapping/>
  </p:clrMapOvr>
  <p:transition spd="slow">
    <p:wipe/>
  </p:transition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6656" y="2678114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77332" y="3429000"/>
            <a:ext cx="3820055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8200" y="2678113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 i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3429000"/>
            <a:ext cx="3822192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F14EFF-4400-44D7-AAA9-6D5F89E5B38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272ED1-DB4E-4DBF-B6CB-18608D5885D0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9630401"/>
      </p:ext>
    </p:extLst>
  </p:cSld>
  <p:clrMapOvr>
    <a:masterClrMapping/>
  </p:clrMapOvr>
  <p:transition spd="slow">
    <p:wipe/>
  </p:transition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553679-A0E6-4D31-96F2-05900D4DA2A0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5A842E-1DC1-4F0A-A3AA-DD19E0F878F8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4813824"/>
      </p:ext>
    </p:extLst>
  </p:cSld>
  <p:clrMapOvr>
    <a:masterClrMapping/>
  </p:clrMapOvr>
  <p:transition spd="slow">
    <p:wipe/>
  </p:transition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1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3" name="Group 5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0325"/>
            <a:chOff x="-3905251" y="4294188"/>
            <a:chExt cx="13027839" cy="1892300"/>
          </a:xfrm>
        </p:grpSpPr>
        <p:sp>
          <p:nvSpPr>
            <p:cNvPr id="4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5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6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8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9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450B2E-A816-453F-A706-56F197FC9C5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0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912660-218F-46CD-9A6B-434C4D57688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0501959"/>
      </p:ext>
    </p:extLst>
  </p:cSld>
  <p:clrMapOvr>
    <a:masterClrMapping/>
  </p:clrMapOvr>
  <p:transition spd="slow">
    <p:wipe/>
  </p:transition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23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28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4400" y="3581400"/>
            <a:ext cx="3352800" cy="1905001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22" name="Title 21"/>
          <p:cNvSpPr>
            <a:spLocks noGrp="1"/>
          </p:cNvSpPr>
          <p:nvPr>
            <p:ph type="title"/>
          </p:nvPr>
        </p:nvSpPr>
        <p:spPr>
          <a:xfrm>
            <a:off x="914400" y="2286000"/>
            <a:ext cx="3352800" cy="1252728"/>
          </a:xfrm>
        </p:spPr>
        <p:txBody>
          <a:bodyPr anchor="b">
            <a:noAutofit/>
          </a:bodyPr>
          <a:lstStyle>
            <a:lvl1pPr algn="l">
              <a:defRPr sz="3200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51962" y="1828800"/>
            <a:ext cx="3904076" cy="3810000"/>
          </a:xfrm>
        </p:spPr>
        <p:txBody>
          <a:bodyPr anchor="ctr"/>
          <a:lstStyle>
            <a:lvl1pPr>
              <a:buClr>
                <a:schemeClr val="bg1"/>
              </a:buClr>
              <a:defRPr sz="2200">
                <a:solidFill>
                  <a:schemeClr val="tx2"/>
                </a:solidFill>
              </a:defRPr>
            </a:lvl1pPr>
            <a:lvl2pPr>
              <a:buClr>
                <a:schemeClr val="bg1"/>
              </a:buClr>
              <a:defRPr sz="2000">
                <a:solidFill>
                  <a:schemeClr val="tx2"/>
                </a:solidFill>
              </a:defRPr>
            </a:lvl2pPr>
            <a:lvl3pPr>
              <a:buClr>
                <a:schemeClr val="bg1"/>
              </a:buClr>
              <a:defRPr sz="1800">
                <a:solidFill>
                  <a:schemeClr val="tx2"/>
                </a:solidFill>
              </a:defRPr>
            </a:lvl3pPr>
            <a:lvl4pPr>
              <a:buClr>
                <a:schemeClr val="bg1"/>
              </a:buClr>
              <a:defRPr sz="1600">
                <a:solidFill>
                  <a:schemeClr val="tx2"/>
                </a:solidFill>
              </a:defRPr>
            </a:lvl4pPr>
            <a:lvl5pPr>
              <a:buClr>
                <a:schemeClr val="bg1"/>
              </a:buClr>
              <a:defRPr sz="1600">
                <a:solidFill>
                  <a:schemeClr val="tx2"/>
                </a:solidFill>
              </a:defRPr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0E0E062-534C-4F7D-93BF-B2BFDC67B26B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B359C0-0683-46F0-8D72-E432E96826E7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88702160"/>
      </p:ext>
    </p:extLst>
  </p:cSld>
  <p:clrMapOvr>
    <a:masterClrMapping/>
  </p:clrMapOvr>
  <p:transition spd="slow">
    <p:wipe/>
  </p:transition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8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74155" y="338667"/>
            <a:ext cx="3812645" cy="2429934"/>
          </a:xfrm>
        </p:spPr>
        <p:txBody>
          <a:bodyPr anchor="b">
            <a:normAutofit/>
          </a:bodyPr>
          <a:lstStyle>
            <a:lvl1pPr algn="l">
              <a:defRPr sz="2800" b="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868333" y="2785533"/>
            <a:ext cx="3818467" cy="2421467"/>
          </a:xfrm>
        </p:spPr>
        <p:txBody>
          <a:bodyPr>
            <a:normAutofit/>
          </a:bodyPr>
          <a:lstStyle>
            <a:lvl1pPr marL="0" indent="0">
              <a:buNone/>
              <a:defRPr sz="18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838200" y="1371600"/>
            <a:ext cx="3566160" cy="2926080"/>
          </a:xfrm>
          <a:prstGeom prst="roundRect">
            <a:avLst>
              <a:gd name="adj" fmla="val 3924"/>
            </a:avLst>
          </a:prstGeom>
          <a:solidFill>
            <a:schemeClr val="accent1"/>
          </a:solidFill>
          <a:ln>
            <a:noFill/>
          </a:ln>
          <a:effectLst>
            <a:reflection blurRad="12700" stA="30000" endPos="30000" dist="5000" dir="5400000" sy="-100000" algn="bl" rotWithShape="0"/>
          </a:effectLst>
          <a:scene3d>
            <a:camera prst="perspectiveContrastingLeftFacing" fov="600000">
              <a:rot lat="240000" lon="19799999" rev="0"/>
            </a:camera>
            <a:lightRig rig="threePt" dir="t">
              <a:rot lat="0" lon="0" rev="2700000"/>
            </a:lightRig>
          </a:scene3d>
          <a:sp3d>
            <a:bevelT w="44450" h="31750"/>
          </a:sp3d>
        </p:spPr>
        <p:txBody>
          <a:bodyPr rtlCol="0">
            <a:normAutofit/>
          </a:bodyPr>
          <a:lstStyle>
            <a:lvl1pPr marL="0" indent="0" algn="ctr">
              <a:buNone/>
              <a:defRPr sz="3200">
                <a:solidFill>
                  <a:schemeClr val="bg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C27636-638F-4751-96C3-96438874F2F7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CD76AC-0DEE-4CBB-A251-3CF24C3DC75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07183465"/>
      </p:ext>
    </p:extLst>
  </p:cSld>
  <p:clrMapOvr>
    <a:masterClrMapping/>
  </p:clrMapOvr>
  <p:transition spd="slow">
    <p:wipe/>
  </p:transition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ctr"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6042C2-2500-4196-92DE-2E23788A1B8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09C1BA-C6A4-43EB-AAF7-680D422C88C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7449646"/>
      </p:ext>
    </p:extLst>
  </p:cSld>
  <p:clrMapOvr>
    <a:masterClrMapping/>
  </p:clrMapOvr>
  <p:transition spd="slow">
    <p:wipe/>
  </p:transition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20"/>
          <p:cNvSpPr/>
          <p:nvPr/>
        </p:nvSpPr>
        <p:spPr bwMode="hidden"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14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9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1447800"/>
            <a:ext cx="2057400" cy="4487333"/>
          </a:xfrm>
        </p:spPr>
        <p:txBody>
          <a:bodyPr vert="eaVert"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447800"/>
            <a:ext cx="6019800" cy="4487334"/>
          </a:xfrm>
        </p:spPr>
        <p:txBody>
          <a:bodyPr vert="eaVert"/>
          <a:lstStyle>
            <a:lvl1pPr>
              <a:buClr>
                <a:schemeClr val="accent1"/>
              </a:buClr>
              <a:defRPr/>
            </a:lvl1pPr>
            <a:lvl2pPr>
              <a:buClr>
                <a:schemeClr val="accent1"/>
              </a:buClr>
              <a:defRPr/>
            </a:lvl2pPr>
            <a:lvl3pPr>
              <a:buClr>
                <a:schemeClr val="accent1"/>
              </a:buClr>
              <a:defRPr/>
            </a:lvl3pPr>
            <a:lvl4pPr>
              <a:buClr>
                <a:schemeClr val="accent1"/>
              </a:buClr>
              <a:defRPr/>
            </a:lvl4pPr>
            <a:lvl5pPr>
              <a:buClr>
                <a:schemeClr val="accent1"/>
              </a:buClr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6CDCF7-13FB-4B3F-A441-25394D659BA6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8EBC28-916C-4EC4-A72B-C60A8D483E4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57271533"/>
      </p:ext>
    </p:extLst>
  </p:cSld>
  <p:clrMapOvr>
    <a:masterClrMapping/>
  </p:clrMapOvr>
  <p:transition spd="slow">
    <p:wipe/>
  </p:transition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20"/>
          <p:cNvSpPr/>
          <p:nvPr/>
        </p:nvSpPr>
        <p:spPr bwMode="hidden"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14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9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1447800"/>
            <a:ext cx="2057400" cy="4487333"/>
          </a:xfrm>
        </p:spPr>
        <p:txBody>
          <a:bodyPr vert="eaVert"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447800"/>
            <a:ext cx="6019800" cy="4487334"/>
          </a:xfrm>
        </p:spPr>
        <p:txBody>
          <a:bodyPr vert="eaVert"/>
          <a:lstStyle>
            <a:lvl1pPr>
              <a:buClr>
                <a:schemeClr val="accent1"/>
              </a:buClr>
              <a:defRPr/>
            </a:lvl1pPr>
            <a:lvl2pPr>
              <a:buClr>
                <a:schemeClr val="accent1"/>
              </a:buClr>
              <a:defRPr/>
            </a:lvl2pPr>
            <a:lvl3pPr>
              <a:buClr>
                <a:schemeClr val="accent1"/>
              </a:buClr>
              <a:defRPr/>
            </a:lvl3pPr>
            <a:lvl4pPr>
              <a:buClr>
                <a:schemeClr val="accent1"/>
              </a:buClr>
              <a:defRPr/>
            </a:lvl4pPr>
            <a:lvl5pPr>
              <a:buClr>
                <a:schemeClr val="accent1"/>
              </a:buClr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6CDCF7-13FB-4B3F-A441-25394D659BA6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8EBC28-916C-4EC4-A72B-C60A8D483E4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1896665"/>
      </p:ext>
    </p:extLst>
  </p:cSld>
  <p:clrMapOvr>
    <a:masterClrMapping/>
  </p:clrMapOvr>
  <p:transition spd="slow">
    <p:wipe/>
  </p:transition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5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9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600200"/>
            <a:ext cx="7772400" cy="1780108"/>
          </a:xfrm>
        </p:spPr>
        <p:txBody>
          <a:bodyPr anchor="b">
            <a:normAutofit/>
          </a:bodyPr>
          <a:lstStyle>
            <a:lvl1pPr>
              <a:defRPr sz="440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556001"/>
            <a:ext cx="6400800" cy="1473200"/>
          </a:xfrm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82E328-32DD-4799-9BF7-0140C76A467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C41A3B-BF38-4FDE-9B78-38F770EF1152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3775103"/>
      </p:ext>
    </p:extLst>
  </p:cSld>
  <p:clrMapOvr>
    <a:masterClrMapping/>
  </p:clrMapOvr>
  <p:transition spd="slow">
    <p:wipe/>
  </p:transition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F243F51-98A4-455E-AA39-B4C3F9DAAEF3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BA33221-AC99-4029-975A-DB58881AFA3B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8074759"/>
      </p:ext>
    </p:extLst>
  </p:cSld>
  <p:clrMapOvr>
    <a:masterClrMapping/>
  </p:clrMapOvr>
  <p:transition spd="slow">
    <p:wipe/>
  </p:transition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3"/>
          <p:cNvSpPr/>
          <p:nvPr/>
        </p:nvSpPr>
        <p:spPr>
          <a:xfrm>
            <a:off x="228600" y="228600"/>
            <a:ext cx="8696325" cy="4737100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Freeform 14"/>
          <p:cNvSpPr>
            <a:spLocks/>
          </p:cNvSpPr>
          <p:nvPr/>
        </p:nvSpPr>
        <p:spPr bwMode="hidden">
          <a:xfrm>
            <a:off x="6046788" y="4203700"/>
            <a:ext cx="2876550" cy="714375"/>
          </a:xfrm>
          <a:custGeom>
            <a:avLst/>
            <a:gdLst>
              <a:gd name="T0" fmla="*/ 2147483647 w 2706"/>
              <a:gd name="T1" fmla="*/ 0 h 640"/>
              <a:gd name="T2" fmla="*/ 2147483647 w 2706"/>
              <a:gd name="T3" fmla="*/ 0 h 640"/>
              <a:gd name="T4" fmla="*/ 2147483647 w 2706"/>
              <a:gd name="T5" fmla="*/ 2147483647 h 640"/>
              <a:gd name="T6" fmla="*/ 2147483647 w 2706"/>
              <a:gd name="T7" fmla="*/ 2147483647 h 640"/>
              <a:gd name="T8" fmla="*/ 2147483647 w 2706"/>
              <a:gd name="T9" fmla="*/ 2147483647 h 640"/>
              <a:gd name="T10" fmla="*/ 2147483647 w 2706"/>
              <a:gd name="T11" fmla="*/ 2147483647 h 640"/>
              <a:gd name="T12" fmla="*/ 2147483647 w 2706"/>
              <a:gd name="T13" fmla="*/ 2147483647 h 640"/>
              <a:gd name="T14" fmla="*/ 2147483647 w 2706"/>
              <a:gd name="T15" fmla="*/ 2147483647 h 640"/>
              <a:gd name="T16" fmla="*/ 2147483647 w 2706"/>
              <a:gd name="T17" fmla="*/ 2147483647 h 640"/>
              <a:gd name="T18" fmla="*/ 2147483647 w 2706"/>
              <a:gd name="T19" fmla="*/ 2147483647 h 640"/>
              <a:gd name="T20" fmla="*/ 2147483647 w 2706"/>
              <a:gd name="T21" fmla="*/ 2147483647 h 640"/>
              <a:gd name="T22" fmla="*/ 2147483647 w 2706"/>
              <a:gd name="T23" fmla="*/ 2147483647 h 640"/>
              <a:gd name="T24" fmla="*/ 2147483647 w 2706"/>
              <a:gd name="T25" fmla="*/ 2147483647 h 640"/>
              <a:gd name="T26" fmla="*/ 2147483647 w 2706"/>
              <a:gd name="T27" fmla="*/ 2147483647 h 640"/>
              <a:gd name="T28" fmla="*/ 2147483647 w 2706"/>
              <a:gd name="T29" fmla="*/ 2147483647 h 640"/>
              <a:gd name="T30" fmla="*/ 2147483647 w 2706"/>
              <a:gd name="T31" fmla="*/ 2147483647 h 640"/>
              <a:gd name="T32" fmla="*/ 2147483647 w 2706"/>
              <a:gd name="T33" fmla="*/ 2147483647 h 640"/>
              <a:gd name="T34" fmla="*/ 2147483647 w 2706"/>
              <a:gd name="T35" fmla="*/ 2147483647 h 640"/>
              <a:gd name="T36" fmla="*/ 0 w 2706"/>
              <a:gd name="T37" fmla="*/ 2147483647 h 640"/>
              <a:gd name="T38" fmla="*/ 0 w 2706"/>
              <a:gd name="T39" fmla="*/ 2147483647 h 640"/>
              <a:gd name="T40" fmla="*/ 2147483647 w 2706"/>
              <a:gd name="T41" fmla="*/ 2147483647 h 640"/>
              <a:gd name="T42" fmla="*/ 2147483647 w 2706"/>
              <a:gd name="T43" fmla="*/ 2147483647 h 640"/>
              <a:gd name="T44" fmla="*/ 2147483647 w 2706"/>
              <a:gd name="T45" fmla="*/ 2147483647 h 640"/>
              <a:gd name="T46" fmla="*/ 2147483647 w 2706"/>
              <a:gd name="T47" fmla="*/ 2147483647 h 640"/>
              <a:gd name="T48" fmla="*/ 2147483647 w 2706"/>
              <a:gd name="T49" fmla="*/ 2147483647 h 640"/>
              <a:gd name="T50" fmla="*/ 2147483647 w 2706"/>
              <a:gd name="T51" fmla="*/ 2147483647 h 640"/>
              <a:gd name="T52" fmla="*/ 2147483647 w 2706"/>
              <a:gd name="T53" fmla="*/ 2147483647 h 640"/>
              <a:gd name="T54" fmla="*/ 2147483647 w 2706"/>
              <a:gd name="T55" fmla="*/ 2147483647 h 640"/>
              <a:gd name="T56" fmla="*/ 2147483647 w 2706"/>
              <a:gd name="T57" fmla="*/ 2147483647 h 640"/>
              <a:gd name="T58" fmla="*/ 2147483647 w 2706"/>
              <a:gd name="T59" fmla="*/ 2147483647 h 640"/>
              <a:gd name="T60" fmla="*/ 2147483647 w 2706"/>
              <a:gd name="T61" fmla="*/ 2147483647 h 640"/>
              <a:gd name="T62" fmla="*/ 2147483647 w 2706"/>
              <a:gd name="T63" fmla="*/ 2147483647 h 640"/>
              <a:gd name="T64" fmla="*/ 2147483647 w 2706"/>
              <a:gd name="T65" fmla="*/ 2147483647 h 640"/>
              <a:gd name="T66" fmla="*/ 2147483647 w 2706"/>
              <a:gd name="T67" fmla="*/ 2147483647 h 640"/>
              <a:gd name="T68" fmla="*/ 2147483647 w 2706"/>
              <a:gd name="T69" fmla="*/ 2147483647 h 640"/>
              <a:gd name="T70" fmla="*/ 2147483647 w 2706"/>
              <a:gd name="T71" fmla="*/ 2147483647 h 640"/>
              <a:gd name="T72" fmla="*/ 2147483647 w 2706"/>
              <a:gd name="T73" fmla="*/ 2147483647 h 640"/>
              <a:gd name="T74" fmla="*/ 2147483647 w 2706"/>
              <a:gd name="T75" fmla="*/ 2147483647 h 640"/>
              <a:gd name="T76" fmla="*/ 2147483647 w 2706"/>
              <a:gd name="T77" fmla="*/ 2147483647 h 640"/>
              <a:gd name="T78" fmla="*/ 2147483647 w 2706"/>
              <a:gd name="T79" fmla="*/ 2147483647 h 640"/>
              <a:gd name="T80" fmla="*/ 2147483647 w 2706"/>
              <a:gd name="T81" fmla="*/ 2147483647 h 640"/>
              <a:gd name="T82" fmla="*/ 2147483647 w 2706"/>
              <a:gd name="T83" fmla="*/ 2147483647 h 640"/>
              <a:gd name="T84" fmla="*/ 2147483647 w 2706"/>
              <a:gd name="T85" fmla="*/ 2147483647 h 640"/>
              <a:gd name="T86" fmla="*/ 2147483647 w 2706"/>
              <a:gd name="T87" fmla="*/ 2147483647 h 640"/>
              <a:gd name="T88" fmla="*/ 2147483647 w 2706"/>
              <a:gd name="T89" fmla="*/ 2147483647 h 640"/>
              <a:gd name="T90" fmla="*/ 2147483647 w 2706"/>
              <a:gd name="T91" fmla="*/ 2147483647 h 640"/>
              <a:gd name="T92" fmla="*/ 2147483647 w 2706"/>
              <a:gd name="T93" fmla="*/ 2147483647 h 640"/>
              <a:gd name="T94" fmla="*/ 2147483647 w 2706"/>
              <a:gd name="T95" fmla="*/ 2147483647 h 640"/>
              <a:gd name="T96" fmla="*/ 2147483647 w 2706"/>
              <a:gd name="T97" fmla="*/ 2147483647 h 640"/>
              <a:gd name="T98" fmla="*/ 2147483647 w 2706"/>
              <a:gd name="T99" fmla="*/ 2147483647 h 640"/>
              <a:gd name="T100" fmla="*/ 2147483647 w 2706"/>
              <a:gd name="T101" fmla="*/ 2147483647 h 640"/>
              <a:gd name="T102" fmla="*/ 2147483647 w 2706"/>
              <a:gd name="T103" fmla="*/ 2147483647 h 640"/>
              <a:gd name="T104" fmla="*/ 2147483647 w 2706"/>
              <a:gd name="T105" fmla="*/ 2147483647 h 640"/>
              <a:gd name="T106" fmla="*/ 2147483647 w 2706"/>
              <a:gd name="T107" fmla="*/ 0 h 640"/>
              <a:gd name="T108" fmla="*/ 2147483647 w 2706"/>
              <a:gd name="T109" fmla="*/ 0 h 640"/>
              <a:gd name="T110" fmla="*/ 2147483647 w 2706"/>
              <a:gd name="T111" fmla="*/ 0 h 640"/>
              <a:gd name="T112" fmla="*/ 2147483647 w 2706"/>
              <a:gd name="T113" fmla="*/ 0 h 64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706" h="640">
                <a:moveTo>
                  <a:pt x="2700" y="0"/>
                </a:moveTo>
                <a:lnTo>
                  <a:pt x="2700" y="0"/>
                </a:lnTo>
                <a:lnTo>
                  <a:pt x="2586" y="18"/>
                </a:lnTo>
                <a:lnTo>
                  <a:pt x="2470" y="38"/>
                </a:lnTo>
                <a:lnTo>
                  <a:pt x="2352" y="60"/>
                </a:lnTo>
                <a:lnTo>
                  <a:pt x="2230" y="82"/>
                </a:lnTo>
                <a:lnTo>
                  <a:pt x="2106" y="108"/>
                </a:lnTo>
                <a:lnTo>
                  <a:pt x="1978" y="134"/>
                </a:lnTo>
                <a:lnTo>
                  <a:pt x="1848" y="164"/>
                </a:lnTo>
                <a:lnTo>
                  <a:pt x="1714" y="194"/>
                </a:lnTo>
                <a:lnTo>
                  <a:pt x="1472" y="252"/>
                </a:lnTo>
                <a:lnTo>
                  <a:pt x="1236" y="304"/>
                </a:lnTo>
                <a:lnTo>
                  <a:pt x="1010" y="352"/>
                </a:lnTo>
                <a:lnTo>
                  <a:pt x="792" y="398"/>
                </a:lnTo>
                <a:lnTo>
                  <a:pt x="584" y="438"/>
                </a:lnTo>
                <a:lnTo>
                  <a:pt x="382" y="474"/>
                </a:lnTo>
                <a:lnTo>
                  <a:pt x="188" y="508"/>
                </a:lnTo>
                <a:lnTo>
                  <a:pt x="0" y="538"/>
                </a:lnTo>
                <a:lnTo>
                  <a:pt x="130" y="556"/>
                </a:lnTo>
                <a:lnTo>
                  <a:pt x="254" y="572"/>
                </a:lnTo>
                <a:lnTo>
                  <a:pt x="374" y="586"/>
                </a:lnTo>
                <a:lnTo>
                  <a:pt x="492" y="598"/>
                </a:lnTo>
                <a:lnTo>
                  <a:pt x="606" y="610"/>
                </a:lnTo>
                <a:lnTo>
                  <a:pt x="716" y="618"/>
                </a:lnTo>
                <a:lnTo>
                  <a:pt x="822" y="626"/>
                </a:lnTo>
                <a:lnTo>
                  <a:pt x="926" y="632"/>
                </a:lnTo>
                <a:lnTo>
                  <a:pt x="1028" y="636"/>
                </a:lnTo>
                <a:lnTo>
                  <a:pt x="1126" y="638"/>
                </a:lnTo>
                <a:lnTo>
                  <a:pt x="1220" y="640"/>
                </a:lnTo>
                <a:lnTo>
                  <a:pt x="1312" y="640"/>
                </a:lnTo>
                <a:lnTo>
                  <a:pt x="1402" y="638"/>
                </a:lnTo>
                <a:lnTo>
                  <a:pt x="1490" y="636"/>
                </a:lnTo>
                <a:lnTo>
                  <a:pt x="1574" y="632"/>
                </a:lnTo>
                <a:lnTo>
                  <a:pt x="1656" y="626"/>
                </a:lnTo>
                <a:lnTo>
                  <a:pt x="1734" y="620"/>
                </a:lnTo>
                <a:lnTo>
                  <a:pt x="1812" y="612"/>
                </a:lnTo>
                <a:lnTo>
                  <a:pt x="1886" y="602"/>
                </a:lnTo>
                <a:lnTo>
                  <a:pt x="1960" y="592"/>
                </a:lnTo>
                <a:lnTo>
                  <a:pt x="2030" y="580"/>
                </a:lnTo>
                <a:lnTo>
                  <a:pt x="2100" y="568"/>
                </a:lnTo>
                <a:lnTo>
                  <a:pt x="2166" y="554"/>
                </a:lnTo>
                <a:lnTo>
                  <a:pt x="2232" y="540"/>
                </a:lnTo>
                <a:lnTo>
                  <a:pt x="2296" y="524"/>
                </a:lnTo>
                <a:lnTo>
                  <a:pt x="2358" y="508"/>
                </a:lnTo>
                <a:lnTo>
                  <a:pt x="2418" y="490"/>
                </a:lnTo>
                <a:lnTo>
                  <a:pt x="2478" y="472"/>
                </a:lnTo>
                <a:lnTo>
                  <a:pt x="2592" y="432"/>
                </a:lnTo>
                <a:lnTo>
                  <a:pt x="2702" y="390"/>
                </a:lnTo>
                <a:lnTo>
                  <a:pt x="2706" y="388"/>
                </a:lnTo>
                <a:lnTo>
                  <a:pt x="2706" y="0"/>
                </a:lnTo>
                <a:lnTo>
                  <a:pt x="2700" y="0"/>
                </a:lnTo>
                <a:close/>
              </a:path>
            </a:pathLst>
          </a:custGeom>
          <a:solidFill>
            <a:schemeClr val="bg2">
              <a:alpha val="2901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6" name="Freeform 18"/>
          <p:cNvSpPr>
            <a:spLocks/>
          </p:cNvSpPr>
          <p:nvPr/>
        </p:nvSpPr>
        <p:spPr bwMode="hidden">
          <a:xfrm>
            <a:off x="2619375" y="4075113"/>
            <a:ext cx="5545138" cy="850900"/>
          </a:xfrm>
          <a:custGeom>
            <a:avLst/>
            <a:gdLst>
              <a:gd name="T0" fmla="*/ 2147483647 w 5216"/>
              <a:gd name="T1" fmla="*/ 2147483647 h 762"/>
              <a:gd name="T2" fmla="*/ 2147483647 w 5216"/>
              <a:gd name="T3" fmla="*/ 2147483647 h 762"/>
              <a:gd name="T4" fmla="*/ 2147483647 w 5216"/>
              <a:gd name="T5" fmla="*/ 2147483647 h 762"/>
              <a:gd name="T6" fmla="*/ 2147483647 w 5216"/>
              <a:gd name="T7" fmla="*/ 2147483647 h 762"/>
              <a:gd name="T8" fmla="*/ 2147483647 w 5216"/>
              <a:gd name="T9" fmla="*/ 2147483647 h 762"/>
              <a:gd name="T10" fmla="*/ 2147483647 w 5216"/>
              <a:gd name="T11" fmla="*/ 2147483647 h 762"/>
              <a:gd name="T12" fmla="*/ 2147483647 w 5216"/>
              <a:gd name="T13" fmla="*/ 2147483647 h 762"/>
              <a:gd name="T14" fmla="*/ 2147483647 w 5216"/>
              <a:gd name="T15" fmla="*/ 2147483647 h 762"/>
              <a:gd name="T16" fmla="*/ 2147483647 w 5216"/>
              <a:gd name="T17" fmla="*/ 2147483647 h 762"/>
              <a:gd name="T18" fmla="*/ 2147483647 w 5216"/>
              <a:gd name="T19" fmla="*/ 2147483647 h 762"/>
              <a:gd name="T20" fmla="*/ 2147483647 w 5216"/>
              <a:gd name="T21" fmla="*/ 2147483647 h 762"/>
              <a:gd name="T22" fmla="*/ 2147483647 w 5216"/>
              <a:gd name="T23" fmla="*/ 2147483647 h 762"/>
              <a:gd name="T24" fmla="*/ 2147483647 w 5216"/>
              <a:gd name="T25" fmla="*/ 2147483647 h 762"/>
              <a:gd name="T26" fmla="*/ 2147483647 w 5216"/>
              <a:gd name="T27" fmla="*/ 0 h 762"/>
              <a:gd name="T28" fmla="*/ 2147483647 w 5216"/>
              <a:gd name="T29" fmla="*/ 2147483647 h 762"/>
              <a:gd name="T30" fmla="*/ 2147483647 w 5216"/>
              <a:gd name="T31" fmla="*/ 2147483647 h 762"/>
              <a:gd name="T32" fmla="*/ 0 w 5216"/>
              <a:gd name="T33" fmla="*/ 2147483647 h 762"/>
              <a:gd name="T34" fmla="*/ 2147483647 w 5216"/>
              <a:gd name="T35" fmla="*/ 2147483647 h 762"/>
              <a:gd name="T36" fmla="*/ 2147483647 w 5216"/>
              <a:gd name="T37" fmla="*/ 2147483647 h 762"/>
              <a:gd name="T38" fmla="*/ 2147483647 w 5216"/>
              <a:gd name="T39" fmla="*/ 2147483647 h 762"/>
              <a:gd name="T40" fmla="*/ 2147483647 w 5216"/>
              <a:gd name="T41" fmla="*/ 2147483647 h 762"/>
              <a:gd name="T42" fmla="*/ 2147483647 w 5216"/>
              <a:gd name="T43" fmla="*/ 2147483647 h 762"/>
              <a:gd name="T44" fmla="*/ 2147483647 w 5216"/>
              <a:gd name="T45" fmla="*/ 2147483647 h 762"/>
              <a:gd name="T46" fmla="*/ 2147483647 w 5216"/>
              <a:gd name="T47" fmla="*/ 2147483647 h 762"/>
              <a:gd name="T48" fmla="*/ 2147483647 w 5216"/>
              <a:gd name="T49" fmla="*/ 2147483647 h 762"/>
              <a:gd name="T50" fmla="*/ 2147483647 w 5216"/>
              <a:gd name="T51" fmla="*/ 2147483647 h 762"/>
              <a:gd name="T52" fmla="*/ 2147483647 w 5216"/>
              <a:gd name="T53" fmla="*/ 2147483647 h 762"/>
              <a:gd name="T54" fmla="*/ 2147483647 w 5216"/>
              <a:gd name="T55" fmla="*/ 2147483647 h 762"/>
              <a:gd name="T56" fmla="*/ 2147483647 w 5216"/>
              <a:gd name="T57" fmla="*/ 2147483647 h 762"/>
              <a:gd name="T58" fmla="*/ 2147483647 w 5216"/>
              <a:gd name="T59" fmla="*/ 2147483647 h 762"/>
              <a:gd name="T60" fmla="*/ 2147483647 w 5216"/>
              <a:gd name="T61" fmla="*/ 2147483647 h 762"/>
              <a:gd name="T62" fmla="*/ 2147483647 w 5216"/>
              <a:gd name="T63" fmla="*/ 2147483647 h 762"/>
              <a:gd name="T64" fmla="*/ 2147483647 w 5216"/>
              <a:gd name="T65" fmla="*/ 2147483647 h 762"/>
              <a:gd name="T66" fmla="*/ 2147483647 w 5216"/>
              <a:gd name="T67" fmla="*/ 2147483647 h 762"/>
              <a:gd name="T68" fmla="*/ 2147483647 w 5216"/>
              <a:gd name="T69" fmla="*/ 2147483647 h 762"/>
              <a:gd name="T70" fmla="*/ 2147483647 w 5216"/>
              <a:gd name="T71" fmla="*/ 2147483647 h 7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216" h="762">
                <a:moveTo>
                  <a:pt x="5216" y="714"/>
                </a:moveTo>
                <a:lnTo>
                  <a:pt x="5216" y="714"/>
                </a:lnTo>
                <a:lnTo>
                  <a:pt x="5102" y="700"/>
                </a:lnTo>
                <a:lnTo>
                  <a:pt x="4984" y="686"/>
                </a:lnTo>
                <a:lnTo>
                  <a:pt x="4738" y="652"/>
                </a:lnTo>
                <a:lnTo>
                  <a:pt x="4478" y="610"/>
                </a:lnTo>
                <a:lnTo>
                  <a:pt x="4204" y="564"/>
                </a:lnTo>
                <a:lnTo>
                  <a:pt x="3914" y="508"/>
                </a:lnTo>
                <a:lnTo>
                  <a:pt x="3608" y="446"/>
                </a:lnTo>
                <a:lnTo>
                  <a:pt x="3286" y="374"/>
                </a:lnTo>
                <a:lnTo>
                  <a:pt x="2946" y="296"/>
                </a:lnTo>
                <a:lnTo>
                  <a:pt x="2812" y="266"/>
                </a:lnTo>
                <a:lnTo>
                  <a:pt x="2682" y="236"/>
                </a:lnTo>
                <a:lnTo>
                  <a:pt x="2556" y="210"/>
                </a:lnTo>
                <a:lnTo>
                  <a:pt x="2430" y="184"/>
                </a:lnTo>
                <a:lnTo>
                  <a:pt x="2308" y="162"/>
                </a:lnTo>
                <a:lnTo>
                  <a:pt x="2190" y="140"/>
                </a:lnTo>
                <a:lnTo>
                  <a:pt x="2074" y="120"/>
                </a:lnTo>
                <a:lnTo>
                  <a:pt x="1960" y="102"/>
                </a:lnTo>
                <a:lnTo>
                  <a:pt x="1850" y="86"/>
                </a:lnTo>
                <a:lnTo>
                  <a:pt x="1740" y="72"/>
                </a:lnTo>
                <a:lnTo>
                  <a:pt x="1532" y="46"/>
                </a:lnTo>
                <a:lnTo>
                  <a:pt x="1334" y="28"/>
                </a:lnTo>
                <a:lnTo>
                  <a:pt x="1148" y="14"/>
                </a:lnTo>
                <a:lnTo>
                  <a:pt x="970" y="4"/>
                </a:lnTo>
                <a:lnTo>
                  <a:pt x="802" y="0"/>
                </a:lnTo>
                <a:lnTo>
                  <a:pt x="644" y="0"/>
                </a:lnTo>
                <a:lnTo>
                  <a:pt x="496" y="4"/>
                </a:lnTo>
                <a:lnTo>
                  <a:pt x="358" y="10"/>
                </a:lnTo>
                <a:lnTo>
                  <a:pt x="230" y="20"/>
                </a:lnTo>
                <a:lnTo>
                  <a:pt x="110" y="32"/>
                </a:lnTo>
                <a:lnTo>
                  <a:pt x="0" y="48"/>
                </a:lnTo>
                <a:lnTo>
                  <a:pt x="154" y="66"/>
                </a:lnTo>
                <a:lnTo>
                  <a:pt x="314" y="86"/>
                </a:lnTo>
                <a:lnTo>
                  <a:pt x="480" y="112"/>
                </a:lnTo>
                <a:lnTo>
                  <a:pt x="652" y="140"/>
                </a:lnTo>
                <a:lnTo>
                  <a:pt x="830" y="174"/>
                </a:lnTo>
                <a:lnTo>
                  <a:pt x="1014" y="210"/>
                </a:lnTo>
                <a:lnTo>
                  <a:pt x="1206" y="250"/>
                </a:lnTo>
                <a:lnTo>
                  <a:pt x="1402" y="296"/>
                </a:lnTo>
                <a:lnTo>
                  <a:pt x="1756" y="378"/>
                </a:lnTo>
                <a:lnTo>
                  <a:pt x="2092" y="450"/>
                </a:lnTo>
                <a:lnTo>
                  <a:pt x="2408" y="516"/>
                </a:lnTo>
                <a:lnTo>
                  <a:pt x="2562" y="544"/>
                </a:lnTo>
                <a:lnTo>
                  <a:pt x="2708" y="572"/>
                </a:lnTo>
                <a:lnTo>
                  <a:pt x="2852" y="598"/>
                </a:lnTo>
                <a:lnTo>
                  <a:pt x="2992" y="620"/>
                </a:lnTo>
                <a:lnTo>
                  <a:pt x="3128" y="642"/>
                </a:lnTo>
                <a:lnTo>
                  <a:pt x="3260" y="662"/>
                </a:lnTo>
                <a:lnTo>
                  <a:pt x="3388" y="678"/>
                </a:lnTo>
                <a:lnTo>
                  <a:pt x="3512" y="694"/>
                </a:lnTo>
                <a:lnTo>
                  <a:pt x="3632" y="708"/>
                </a:lnTo>
                <a:lnTo>
                  <a:pt x="3750" y="722"/>
                </a:lnTo>
                <a:lnTo>
                  <a:pt x="3864" y="732"/>
                </a:lnTo>
                <a:lnTo>
                  <a:pt x="3974" y="740"/>
                </a:lnTo>
                <a:lnTo>
                  <a:pt x="4080" y="748"/>
                </a:lnTo>
                <a:lnTo>
                  <a:pt x="4184" y="754"/>
                </a:lnTo>
                <a:lnTo>
                  <a:pt x="4286" y="758"/>
                </a:lnTo>
                <a:lnTo>
                  <a:pt x="4384" y="762"/>
                </a:lnTo>
                <a:lnTo>
                  <a:pt x="4478" y="762"/>
                </a:lnTo>
                <a:lnTo>
                  <a:pt x="4570" y="762"/>
                </a:lnTo>
                <a:lnTo>
                  <a:pt x="4660" y="760"/>
                </a:lnTo>
                <a:lnTo>
                  <a:pt x="4746" y="758"/>
                </a:lnTo>
                <a:lnTo>
                  <a:pt x="4830" y="754"/>
                </a:lnTo>
                <a:lnTo>
                  <a:pt x="4912" y="748"/>
                </a:lnTo>
                <a:lnTo>
                  <a:pt x="4992" y="740"/>
                </a:lnTo>
                <a:lnTo>
                  <a:pt x="5068" y="732"/>
                </a:lnTo>
                <a:lnTo>
                  <a:pt x="5144" y="724"/>
                </a:lnTo>
                <a:lnTo>
                  <a:pt x="5216" y="71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7" name="Freeform 22"/>
          <p:cNvSpPr>
            <a:spLocks/>
          </p:cNvSpPr>
          <p:nvPr/>
        </p:nvSpPr>
        <p:spPr bwMode="hidden">
          <a:xfrm>
            <a:off x="2828925" y="4087813"/>
            <a:ext cx="5467350" cy="774700"/>
          </a:xfrm>
          <a:custGeom>
            <a:avLst/>
            <a:gdLst>
              <a:gd name="T0" fmla="*/ 0 w 5144"/>
              <a:gd name="T1" fmla="*/ 2147483647 h 694"/>
              <a:gd name="T2" fmla="*/ 0 w 5144"/>
              <a:gd name="T3" fmla="*/ 2147483647 h 694"/>
              <a:gd name="T4" fmla="*/ 2147483647 w 5144"/>
              <a:gd name="T5" fmla="*/ 2147483647 h 694"/>
              <a:gd name="T6" fmla="*/ 2147483647 w 5144"/>
              <a:gd name="T7" fmla="*/ 2147483647 h 694"/>
              <a:gd name="T8" fmla="*/ 2147483647 w 5144"/>
              <a:gd name="T9" fmla="*/ 2147483647 h 694"/>
              <a:gd name="T10" fmla="*/ 2147483647 w 5144"/>
              <a:gd name="T11" fmla="*/ 2147483647 h 694"/>
              <a:gd name="T12" fmla="*/ 2147483647 w 5144"/>
              <a:gd name="T13" fmla="*/ 2147483647 h 694"/>
              <a:gd name="T14" fmla="*/ 2147483647 w 5144"/>
              <a:gd name="T15" fmla="*/ 2147483647 h 694"/>
              <a:gd name="T16" fmla="*/ 2147483647 w 5144"/>
              <a:gd name="T17" fmla="*/ 2147483647 h 694"/>
              <a:gd name="T18" fmla="*/ 2147483647 w 5144"/>
              <a:gd name="T19" fmla="*/ 2147483647 h 694"/>
              <a:gd name="T20" fmla="*/ 2147483647 w 5144"/>
              <a:gd name="T21" fmla="*/ 2147483647 h 694"/>
              <a:gd name="T22" fmla="*/ 2147483647 w 5144"/>
              <a:gd name="T23" fmla="*/ 2147483647 h 694"/>
              <a:gd name="T24" fmla="*/ 2147483647 w 5144"/>
              <a:gd name="T25" fmla="*/ 0 h 694"/>
              <a:gd name="T26" fmla="*/ 2147483647 w 5144"/>
              <a:gd name="T27" fmla="*/ 2147483647 h 694"/>
              <a:gd name="T28" fmla="*/ 2147483647 w 5144"/>
              <a:gd name="T29" fmla="*/ 2147483647 h 694"/>
              <a:gd name="T30" fmla="*/ 2147483647 w 5144"/>
              <a:gd name="T31" fmla="*/ 2147483647 h 694"/>
              <a:gd name="T32" fmla="*/ 2147483647 w 5144"/>
              <a:gd name="T33" fmla="*/ 2147483647 h 694"/>
              <a:gd name="T34" fmla="*/ 2147483647 w 5144"/>
              <a:gd name="T35" fmla="*/ 2147483647 h 694"/>
              <a:gd name="T36" fmla="*/ 2147483647 w 5144"/>
              <a:gd name="T37" fmla="*/ 2147483647 h 694"/>
              <a:gd name="T38" fmla="*/ 2147483647 w 5144"/>
              <a:gd name="T39" fmla="*/ 2147483647 h 694"/>
              <a:gd name="T40" fmla="*/ 2147483647 w 5144"/>
              <a:gd name="T41" fmla="*/ 2147483647 h 694"/>
              <a:gd name="T42" fmla="*/ 2147483647 w 5144"/>
              <a:gd name="T43" fmla="*/ 2147483647 h 694"/>
              <a:gd name="T44" fmla="*/ 2147483647 w 5144"/>
              <a:gd name="T45" fmla="*/ 2147483647 h 694"/>
              <a:gd name="T46" fmla="*/ 2147483647 w 5144"/>
              <a:gd name="T47" fmla="*/ 2147483647 h 694"/>
              <a:gd name="T48" fmla="*/ 2147483647 w 5144"/>
              <a:gd name="T49" fmla="*/ 2147483647 h 694"/>
              <a:gd name="T50" fmla="*/ 2147483647 w 5144"/>
              <a:gd name="T51" fmla="*/ 2147483647 h 694"/>
              <a:gd name="T52" fmla="*/ 2147483647 w 5144"/>
              <a:gd name="T53" fmla="*/ 2147483647 h 694"/>
              <a:gd name="T54" fmla="*/ 2147483647 w 5144"/>
              <a:gd name="T55" fmla="*/ 2147483647 h 694"/>
              <a:gd name="T56" fmla="*/ 2147483647 w 5144"/>
              <a:gd name="T57" fmla="*/ 2147483647 h 694"/>
              <a:gd name="T58" fmla="*/ 2147483647 w 5144"/>
              <a:gd name="T59" fmla="*/ 2147483647 h 694"/>
              <a:gd name="T60" fmla="*/ 2147483647 w 5144"/>
              <a:gd name="T61" fmla="*/ 2147483647 h 69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144" h="694">
                <a:moveTo>
                  <a:pt x="0" y="70"/>
                </a:moveTo>
                <a:lnTo>
                  <a:pt x="0" y="70"/>
                </a:lnTo>
                <a:lnTo>
                  <a:pt x="18" y="66"/>
                </a:lnTo>
                <a:lnTo>
                  <a:pt x="72" y="56"/>
                </a:lnTo>
                <a:lnTo>
                  <a:pt x="164" y="42"/>
                </a:lnTo>
                <a:lnTo>
                  <a:pt x="224" y="34"/>
                </a:lnTo>
                <a:lnTo>
                  <a:pt x="294" y="26"/>
                </a:lnTo>
                <a:lnTo>
                  <a:pt x="372" y="20"/>
                </a:lnTo>
                <a:lnTo>
                  <a:pt x="462" y="14"/>
                </a:lnTo>
                <a:lnTo>
                  <a:pt x="560" y="8"/>
                </a:lnTo>
                <a:lnTo>
                  <a:pt x="670" y="4"/>
                </a:lnTo>
                <a:lnTo>
                  <a:pt x="790" y="2"/>
                </a:lnTo>
                <a:lnTo>
                  <a:pt x="920" y="0"/>
                </a:lnTo>
                <a:lnTo>
                  <a:pt x="1060" y="2"/>
                </a:lnTo>
                <a:lnTo>
                  <a:pt x="1210" y="6"/>
                </a:lnTo>
                <a:lnTo>
                  <a:pt x="1372" y="14"/>
                </a:lnTo>
                <a:lnTo>
                  <a:pt x="1544" y="24"/>
                </a:lnTo>
                <a:lnTo>
                  <a:pt x="1726" y="40"/>
                </a:lnTo>
                <a:lnTo>
                  <a:pt x="1920" y="58"/>
                </a:lnTo>
                <a:lnTo>
                  <a:pt x="2126" y="80"/>
                </a:lnTo>
                <a:lnTo>
                  <a:pt x="2342" y="106"/>
                </a:lnTo>
                <a:lnTo>
                  <a:pt x="2570" y="138"/>
                </a:lnTo>
                <a:lnTo>
                  <a:pt x="2808" y="174"/>
                </a:lnTo>
                <a:lnTo>
                  <a:pt x="3058" y="216"/>
                </a:lnTo>
                <a:lnTo>
                  <a:pt x="3320" y="266"/>
                </a:lnTo>
                <a:lnTo>
                  <a:pt x="3594" y="320"/>
                </a:lnTo>
                <a:lnTo>
                  <a:pt x="3880" y="380"/>
                </a:lnTo>
                <a:lnTo>
                  <a:pt x="4178" y="448"/>
                </a:lnTo>
                <a:lnTo>
                  <a:pt x="4488" y="522"/>
                </a:lnTo>
                <a:lnTo>
                  <a:pt x="4810" y="604"/>
                </a:lnTo>
                <a:lnTo>
                  <a:pt x="5144" y="694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8" name="Freeform 26"/>
          <p:cNvSpPr>
            <a:spLocks/>
          </p:cNvSpPr>
          <p:nvPr/>
        </p:nvSpPr>
        <p:spPr bwMode="hidden">
          <a:xfrm>
            <a:off x="5610225" y="4073525"/>
            <a:ext cx="3306763" cy="652463"/>
          </a:xfrm>
          <a:custGeom>
            <a:avLst/>
            <a:gdLst>
              <a:gd name="T0" fmla="*/ 0 w 3112"/>
              <a:gd name="T1" fmla="*/ 2147483647 h 584"/>
              <a:gd name="T2" fmla="*/ 0 w 3112"/>
              <a:gd name="T3" fmla="*/ 2147483647 h 584"/>
              <a:gd name="T4" fmla="*/ 2147483647 w 3112"/>
              <a:gd name="T5" fmla="*/ 2147483647 h 584"/>
              <a:gd name="T6" fmla="*/ 2147483647 w 3112"/>
              <a:gd name="T7" fmla="*/ 2147483647 h 584"/>
              <a:gd name="T8" fmla="*/ 2147483647 w 3112"/>
              <a:gd name="T9" fmla="*/ 2147483647 h 584"/>
              <a:gd name="T10" fmla="*/ 2147483647 w 3112"/>
              <a:gd name="T11" fmla="*/ 2147483647 h 584"/>
              <a:gd name="T12" fmla="*/ 2147483647 w 3112"/>
              <a:gd name="T13" fmla="*/ 2147483647 h 584"/>
              <a:gd name="T14" fmla="*/ 2147483647 w 3112"/>
              <a:gd name="T15" fmla="*/ 2147483647 h 584"/>
              <a:gd name="T16" fmla="*/ 2147483647 w 3112"/>
              <a:gd name="T17" fmla="*/ 2147483647 h 584"/>
              <a:gd name="T18" fmla="*/ 2147483647 w 3112"/>
              <a:gd name="T19" fmla="*/ 2147483647 h 584"/>
              <a:gd name="T20" fmla="*/ 2147483647 w 3112"/>
              <a:gd name="T21" fmla="*/ 2147483647 h 584"/>
              <a:gd name="T22" fmla="*/ 2147483647 w 3112"/>
              <a:gd name="T23" fmla="*/ 2147483647 h 584"/>
              <a:gd name="T24" fmla="*/ 2147483647 w 3112"/>
              <a:gd name="T25" fmla="*/ 2147483647 h 584"/>
              <a:gd name="T26" fmla="*/ 2147483647 w 3112"/>
              <a:gd name="T27" fmla="*/ 2147483647 h 584"/>
              <a:gd name="T28" fmla="*/ 2147483647 w 3112"/>
              <a:gd name="T29" fmla="*/ 2147483647 h 584"/>
              <a:gd name="T30" fmla="*/ 2147483647 w 3112"/>
              <a:gd name="T31" fmla="*/ 2147483647 h 584"/>
              <a:gd name="T32" fmla="*/ 2147483647 w 3112"/>
              <a:gd name="T33" fmla="*/ 2147483647 h 584"/>
              <a:gd name="T34" fmla="*/ 2147483647 w 3112"/>
              <a:gd name="T35" fmla="*/ 2147483647 h 584"/>
              <a:gd name="T36" fmla="*/ 2147483647 w 3112"/>
              <a:gd name="T37" fmla="*/ 2147483647 h 584"/>
              <a:gd name="T38" fmla="*/ 2147483647 w 3112"/>
              <a:gd name="T39" fmla="*/ 0 h 5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112" h="584">
                <a:moveTo>
                  <a:pt x="0" y="584"/>
                </a:moveTo>
                <a:lnTo>
                  <a:pt x="0" y="584"/>
                </a:lnTo>
                <a:lnTo>
                  <a:pt x="90" y="560"/>
                </a:lnTo>
                <a:lnTo>
                  <a:pt x="336" y="498"/>
                </a:lnTo>
                <a:lnTo>
                  <a:pt x="506" y="456"/>
                </a:lnTo>
                <a:lnTo>
                  <a:pt x="702" y="410"/>
                </a:lnTo>
                <a:lnTo>
                  <a:pt x="920" y="360"/>
                </a:lnTo>
                <a:lnTo>
                  <a:pt x="1154" y="306"/>
                </a:lnTo>
                <a:lnTo>
                  <a:pt x="1402" y="254"/>
                </a:lnTo>
                <a:lnTo>
                  <a:pt x="1656" y="202"/>
                </a:lnTo>
                <a:lnTo>
                  <a:pt x="1916" y="154"/>
                </a:lnTo>
                <a:lnTo>
                  <a:pt x="2174" y="108"/>
                </a:lnTo>
                <a:lnTo>
                  <a:pt x="2302" y="88"/>
                </a:lnTo>
                <a:lnTo>
                  <a:pt x="2426" y="68"/>
                </a:lnTo>
                <a:lnTo>
                  <a:pt x="2550" y="52"/>
                </a:lnTo>
                <a:lnTo>
                  <a:pt x="2670" y="36"/>
                </a:lnTo>
                <a:lnTo>
                  <a:pt x="2788" y="24"/>
                </a:lnTo>
                <a:lnTo>
                  <a:pt x="2900" y="14"/>
                </a:lnTo>
                <a:lnTo>
                  <a:pt x="3008" y="6"/>
                </a:lnTo>
                <a:lnTo>
                  <a:pt x="3112" y="0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 useBgFill="1">
        <p:nvSpPr>
          <p:cNvPr id="9" name="Freeform 10"/>
          <p:cNvSpPr>
            <a:spLocks/>
          </p:cNvSpPr>
          <p:nvPr/>
        </p:nvSpPr>
        <p:spPr bwMode="hidden">
          <a:xfrm>
            <a:off x="211138" y="4059238"/>
            <a:ext cx="8723312" cy="1328737"/>
          </a:xfrm>
          <a:custGeom>
            <a:avLst/>
            <a:gdLst>
              <a:gd name="T0" fmla="*/ 2147483647 w 8196"/>
              <a:gd name="T1" fmla="*/ 2147483647 h 1192"/>
              <a:gd name="T2" fmla="*/ 2147483647 w 8196"/>
              <a:gd name="T3" fmla="*/ 2147483647 h 1192"/>
              <a:gd name="T4" fmla="*/ 2147483647 w 8196"/>
              <a:gd name="T5" fmla="*/ 2147483647 h 1192"/>
              <a:gd name="T6" fmla="*/ 2147483647 w 8196"/>
              <a:gd name="T7" fmla="*/ 2147483647 h 1192"/>
              <a:gd name="T8" fmla="*/ 2147483647 w 8196"/>
              <a:gd name="T9" fmla="*/ 2147483647 h 1192"/>
              <a:gd name="T10" fmla="*/ 2147483647 w 8196"/>
              <a:gd name="T11" fmla="*/ 2147483647 h 1192"/>
              <a:gd name="T12" fmla="*/ 2147483647 w 8196"/>
              <a:gd name="T13" fmla="*/ 2147483647 h 1192"/>
              <a:gd name="T14" fmla="*/ 2147483647 w 8196"/>
              <a:gd name="T15" fmla="*/ 2147483647 h 1192"/>
              <a:gd name="T16" fmla="*/ 2147483647 w 8196"/>
              <a:gd name="T17" fmla="*/ 2147483647 h 1192"/>
              <a:gd name="T18" fmla="*/ 2147483647 w 8196"/>
              <a:gd name="T19" fmla="*/ 2147483647 h 1192"/>
              <a:gd name="T20" fmla="*/ 2147483647 w 8196"/>
              <a:gd name="T21" fmla="*/ 2147483647 h 1192"/>
              <a:gd name="T22" fmla="*/ 2147483647 w 8196"/>
              <a:gd name="T23" fmla="*/ 2147483647 h 1192"/>
              <a:gd name="T24" fmla="*/ 2147483647 w 8196"/>
              <a:gd name="T25" fmla="*/ 2147483647 h 1192"/>
              <a:gd name="T26" fmla="*/ 2147483647 w 8196"/>
              <a:gd name="T27" fmla="*/ 2147483647 h 1192"/>
              <a:gd name="T28" fmla="*/ 2147483647 w 8196"/>
              <a:gd name="T29" fmla="*/ 2147483647 h 1192"/>
              <a:gd name="T30" fmla="*/ 2147483647 w 8196"/>
              <a:gd name="T31" fmla="*/ 2147483647 h 1192"/>
              <a:gd name="T32" fmla="*/ 2147483647 w 8196"/>
              <a:gd name="T33" fmla="*/ 2147483647 h 1192"/>
              <a:gd name="T34" fmla="*/ 2147483647 w 8196"/>
              <a:gd name="T35" fmla="*/ 2147483647 h 1192"/>
              <a:gd name="T36" fmla="*/ 2147483647 w 8196"/>
              <a:gd name="T37" fmla="*/ 2147483647 h 1192"/>
              <a:gd name="T38" fmla="*/ 2147483647 w 8196"/>
              <a:gd name="T39" fmla="*/ 2147483647 h 1192"/>
              <a:gd name="T40" fmla="*/ 2147483647 w 8196"/>
              <a:gd name="T41" fmla="*/ 2147483647 h 1192"/>
              <a:gd name="T42" fmla="*/ 2147483647 w 8196"/>
              <a:gd name="T43" fmla="*/ 2147483647 h 1192"/>
              <a:gd name="T44" fmla="*/ 2147483647 w 8196"/>
              <a:gd name="T45" fmla="*/ 0 h 1192"/>
              <a:gd name="T46" fmla="*/ 2147483647 w 8196"/>
              <a:gd name="T47" fmla="*/ 2147483647 h 1192"/>
              <a:gd name="T48" fmla="*/ 2147483647 w 8196"/>
              <a:gd name="T49" fmla="*/ 2147483647 h 1192"/>
              <a:gd name="T50" fmla="*/ 2147483647 w 8196"/>
              <a:gd name="T51" fmla="*/ 2147483647 h 1192"/>
              <a:gd name="T52" fmla="*/ 2147483647 w 8196"/>
              <a:gd name="T53" fmla="*/ 2147483647 h 1192"/>
              <a:gd name="T54" fmla="*/ 2147483647 w 8196"/>
              <a:gd name="T55" fmla="*/ 2147483647 h 1192"/>
              <a:gd name="T56" fmla="*/ 2147483647 w 8196"/>
              <a:gd name="T57" fmla="*/ 2147483647 h 1192"/>
              <a:gd name="T58" fmla="*/ 2147483647 w 8196"/>
              <a:gd name="T59" fmla="*/ 2147483647 h 1192"/>
              <a:gd name="T60" fmla="*/ 2147483647 w 8196"/>
              <a:gd name="T61" fmla="*/ 2147483647 h 1192"/>
              <a:gd name="T62" fmla="*/ 0 w 8196"/>
              <a:gd name="T63" fmla="*/ 2147483647 h 1192"/>
              <a:gd name="T64" fmla="*/ 2147483647 w 8196"/>
              <a:gd name="T65" fmla="*/ 2147483647 h 1192"/>
              <a:gd name="T66" fmla="*/ 2147483647 w 8196"/>
              <a:gd name="T67" fmla="*/ 2147483647 h 1192"/>
              <a:gd name="T68" fmla="*/ 2147483647 w 8196"/>
              <a:gd name="T69" fmla="*/ 2147483647 h 1192"/>
              <a:gd name="T70" fmla="*/ 2147483647 w 8196"/>
              <a:gd name="T71" fmla="*/ 2147483647 h 119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196" h="1192">
                <a:moveTo>
                  <a:pt x="8192" y="512"/>
                </a:moveTo>
                <a:lnTo>
                  <a:pt x="8192" y="512"/>
                </a:lnTo>
                <a:lnTo>
                  <a:pt x="8116" y="542"/>
                </a:lnTo>
                <a:lnTo>
                  <a:pt x="8040" y="570"/>
                </a:lnTo>
                <a:lnTo>
                  <a:pt x="7960" y="596"/>
                </a:lnTo>
                <a:lnTo>
                  <a:pt x="7878" y="620"/>
                </a:lnTo>
                <a:lnTo>
                  <a:pt x="7794" y="644"/>
                </a:lnTo>
                <a:lnTo>
                  <a:pt x="7706" y="666"/>
                </a:lnTo>
                <a:lnTo>
                  <a:pt x="7616" y="684"/>
                </a:lnTo>
                <a:lnTo>
                  <a:pt x="7522" y="702"/>
                </a:lnTo>
                <a:lnTo>
                  <a:pt x="7424" y="718"/>
                </a:lnTo>
                <a:lnTo>
                  <a:pt x="7322" y="730"/>
                </a:lnTo>
                <a:lnTo>
                  <a:pt x="7216" y="742"/>
                </a:lnTo>
                <a:lnTo>
                  <a:pt x="7106" y="750"/>
                </a:lnTo>
                <a:lnTo>
                  <a:pt x="6992" y="758"/>
                </a:lnTo>
                <a:lnTo>
                  <a:pt x="6872" y="762"/>
                </a:lnTo>
                <a:lnTo>
                  <a:pt x="6748" y="762"/>
                </a:lnTo>
                <a:lnTo>
                  <a:pt x="6618" y="760"/>
                </a:lnTo>
                <a:lnTo>
                  <a:pt x="6482" y="756"/>
                </a:lnTo>
                <a:lnTo>
                  <a:pt x="6342" y="750"/>
                </a:lnTo>
                <a:lnTo>
                  <a:pt x="6196" y="740"/>
                </a:lnTo>
                <a:lnTo>
                  <a:pt x="6042" y="726"/>
                </a:lnTo>
                <a:lnTo>
                  <a:pt x="5882" y="710"/>
                </a:lnTo>
                <a:lnTo>
                  <a:pt x="5716" y="690"/>
                </a:lnTo>
                <a:lnTo>
                  <a:pt x="5544" y="668"/>
                </a:lnTo>
                <a:lnTo>
                  <a:pt x="5364" y="642"/>
                </a:lnTo>
                <a:lnTo>
                  <a:pt x="5176" y="612"/>
                </a:lnTo>
                <a:lnTo>
                  <a:pt x="4982" y="578"/>
                </a:lnTo>
                <a:lnTo>
                  <a:pt x="4778" y="540"/>
                </a:lnTo>
                <a:lnTo>
                  <a:pt x="4568" y="500"/>
                </a:lnTo>
                <a:lnTo>
                  <a:pt x="4348" y="454"/>
                </a:lnTo>
                <a:lnTo>
                  <a:pt x="4122" y="406"/>
                </a:lnTo>
                <a:lnTo>
                  <a:pt x="3886" y="354"/>
                </a:lnTo>
                <a:lnTo>
                  <a:pt x="3640" y="296"/>
                </a:lnTo>
                <a:lnTo>
                  <a:pt x="3396" y="240"/>
                </a:lnTo>
                <a:lnTo>
                  <a:pt x="3160" y="192"/>
                </a:lnTo>
                <a:lnTo>
                  <a:pt x="2934" y="148"/>
                </a:lnTo>
                <a:lnTo>
                  <a:pt x="2718" y="112"/>
                </a:lnTo>
                <a:lnTo>
                  <a:pt x="2512" y="82"/>
                </a:lnTo>
                <a:lnTo>
                  <a:pt x="2314" y="56"/>
                </a:lnTo>
                <a:lnTo>
                  <a:pt x="2126" y="36"/>
                </a:lnTo>
                <a:lnTo>
                  <a:pt x="1948" y="20"/>
                </a:lnTo>
                <a:lnTo>
                  <a:pt x="1776" y="10"/>
                </a:lnTo>
                <a:lnTo>
                  <a:pt x="1616" y="2"/>
                </a:lnTo>
                <a:lnTo>
                  <a:pt x="1462" y="0"/>
                </a:lnTo>
                <a:lnTo>
                  <a:pt x="1318" y="0"/>
                </a:lnTo>
                <a:lnTo>
                  <a:pt x="1182" y="4"/>
                </a:lnTo>
                <a:lnTo>
                  <a:pt x="1054" y="10"/>
                </a:lnTo>
                <a:lnTo>
                  <a:pt x="934" y="20"/>
                </a:lnTo>
                <a:lnTo>
                  <a:pt x="822" y="30"/>
                </a:lnTo>
                <a:lnTo>
                  <a:pt x="716" y="44"/>
                </a:lnTo>
                <a:lnTo>
                  <a:pt x="620" y="58"/>
                </a:lnTo>
                <a:lnTo>
                  <a:pt x="530" y="74"/>
                </a:lnTo>
                <a:lnTo>
                  <a:pt x="450" y="92"/>
                </a:lnTo>
                <a:lnTo>
                  <a:pt x="374" y="108"/>
                </a:lnTo>
                <a:lnTo>
                  <a:pt x="308" y="126"/>
                </a:lnTo>
                <a:lnTo>
                  <a:pt x="248" y="144"/>
                </a:lnTo>
                <a:lnTo>
                  <a:pt x="194" y="160"/>
                </a:lnTo>
                <a:lnTo>
                  <a:pt x="148" y="176"/>
                </a:lnTo>
                <a:lnTo>
                  <a:pt x="108" y="192"/>
                </a:lnTo>
                <a:lnTo>
                  <a:pt x="48" y="216"/>
                </a:lnTo>
                <a:lnTo>
                  <a:pt x="12" y="234"/>
                </a:lnTo>
                <a:lnTo>
                  <a:pt x="0" y="240"/>
                </a:lnTo>
                <a:lnTo>
                  <a:pt x="0" y="1192"/>
                </a:lnTo>
                <a:lnTo>
                  <a:pt x="8192" y="1192"/>
                </a:lnTo>
                <a:lnTo>
                  <a:pt x="8196" y="1186"/>
                </a:lnTo>
                <a:lnTo>
                  <a:pt x="8196" y="510"/>
                </a:lnTo>
                <a:lnTo>
                  <a:pt x="8192" y="512"/>
                </a:lnTo>
                <a:close/>
              </a:path>
            </a:pathLst>
          </a:cu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0032" y="2463560"/>
            <a:ext cx="7772400" cy="1524000"/>
          </a:xfrm>
        </p:spPr>
        <p:txBody>
          <a:bodyPr anchor="t">
            <a:normAutofit/>
          </a:bodyPr>
          <a:lstStyle>
            <a:lvl1pPr algn="ctr">
              <a:defRPr sz="44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67365" y="1437448"/>
            <a:ext cx="6417734" cy="939801"/>
          </a:xfrm>
        </p:spPr>
        <p:txBody>
          <a:bodyPr anchor="b"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0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167B7D-34EB-440E-924C-DB966C77C7A5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9337C5-B898-42B8-84DC-38B56FCF05E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0948866"/>
      </p:ext>
    </p:extLst>
  </p:cSld>
  <p:clrMapOvr>
    <a:masterClrMapping/>
  </p:clrMapOvr>
  <p:transition spd="slow">
    <p:wipe/>
  </p:transition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3"/>
          </p:nvPr>
        </p:nvSpPr>
        <p:spPr>
          <a:xfrm>
            <a:off x="676655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/>
          </p:nvPr>
        </p:nvSpPr>
        <p:spPr>
          <a:xfrm>
            <a:off x="4645152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D01C5B-83C7-4DF8-A0CF-A89A2A224A24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7025EF-7642-46AC-AED1-50BA80D7E3E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0390470"/>
      </p:ext>
    </p:extLst>
  </p:cSld>
  <p:clrMapOvr>
    <a:masterClrMapping/>
  </p:clrMapOvr>
  <p:transition spd="slow">
    <p:wipe/>
  </p:transition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6656" y="2678114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77332" y="3429000"/>
            <a:ext cx="3820055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8200" y="2678113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 i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3429000"/>
            <a:ext cx="3822192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F14EFF-4400-44D7-AAA9-6D5F89E5B38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272ED1-DB4E-4DBF-B6CB-18608D5885D0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9281639"/>
      </p:ext>
    </p:extLst>
  </p:cSld>
  <p:clrMapOvr>
    <a:masterClrMapping/>
  </p:clrMapOvr>
  <p:transition spd="slow">
    <p:wipe/>
  </p:transition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553679-A0E6-4D31-96F2-05900D4DA2A0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5A842E-1DC1-4F0A-A3AA-DD19E0F878F8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2192211"/>
      </p:ext>
    </p:extLst>
  </p:cSld>
  <p:clrMapOvr>
    <a:masterClrMapping/>
  </p:clrMapOvr>
  <p:transition spd="slow">
    <p:wipe/>
  </p:transition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1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3" name="Group 5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0325"/>
            <a:chOff x="-3905251" y="4294188"/>
            <a:chExt cx="13027839" cy="1892300"/>
          </a:xfrm>
        </p:grpSpPr>
        <p:sp>
          <p:nvSpPr>
            <p:cNvPr id="4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5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6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8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9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450B2E-A816-453F-A706-56F197FC9C5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0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912660-218F-46CD-9A6B-434C4D57688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6858912"/>
      </p:ext>
    </p:extLst>
  </p:cSld>
  <p:clrMapOvr>
    <a:masterClrMapping/>
  </p:clrMapOvr>
  <p:transition spd="slow">
    <p:wipe/>
  </p:transition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23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28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4400" y="3581400"/>
            <a:ext cx="3352800" cy="1905001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22" name="Title 21"/>
          <p:cNvSpPr>
            <a:spLocks noGrp="1"/>
          </p:cNvSpPr>
          <p:nvPr>
            <p:ph type="title"/>
          </p:nvPr>
        </p:nvSpPr>
        <p:spPr>
          <a:xfrm>
            <a:off x="914400" y="2286000"/>
            <a:ext cx="3352800" cy="1252728"/>
          </a:xfrm>
        </p:spPr>
        <p:txBody>
          <a:bodyPr anchor="b">
            <a:noAutofit/>
          </a:bodyPr>
          <a:lstStyle>
            <a:lvl1pPr algn="l">
              <a:defRPr sz="3200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51962" y="1828800"/>
            <a:ext cx="3904076" cy="3810000"/>
          </a:xfrm>
        </p:spPr>
        <p:txBody>
          <a:bodyPr anchor="ctr"/>
          <a:lstStyle>
            <a:lvl1pPr>
              <a:buClr>
                <a:schemeClr val="bg1"/>
              </a:buClr>
              <a:defRPr sz="2200">
                <a:solidFill>
                  <a:schemeClr val="tx2"/>
                </a:solidFill>
              </a:defRPr>
            </a:lvl1pPr>
            <a:lvl2pPr>
              <a:buClr>
                <a:schemeClr val="bg1"/>
              </a:buClr>
              <a:defRPr sz="2000">
                <a:solidFill>
                  <a:schemeClr val="tx2"/>
                </a:solidFill>
              </a:defRPr>
            </a:lvl2pPr>
            <a:lvl3pPr>
              <a:buClr>
                <a:schemeClr val="bg1"/>
              </a:buClr>
              <a:defRPr sz="1800">
                <a:solidFill>
                  <a:schemeClr val="tx2"/>
                </a:solidFill>
              </a:defRPr>
            </a:lvl3pPr>
            <a:lvl4pPr>
              <a:buClr>
                <a:schemeClr val="bg1"/>
              </a:buClr>
              <a:defRPr sz="1600">
                <a:solidFill>
                  <a:schemeClr val="tx2"/>
                </a:solidFill>
              </a:defRPr>
            </a:lvl4pPr>
            <a:lvl5pPr>
              <a:buClr>
                <a:schemeClr val="bg1"/>
              </a:buClr>
              <a:defRPr sz="1600">
                <a:solidFill>
                  <a:schemeClr val="tx2"/>
                </a:solidFill>
              </a:defRPr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0E0E062-534C-4F7D-93BF-B2BFDC67B26B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B359C0-0683-46F0-8D72-E432E96826E7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4390480"/>
      </p:ext>
    </p:extLst>
  </p:cSld>
  <p:clrMapOvr>
    <a:masterClrMapping/>
  </p:clrMapOvr>
  <p:transition spd="slow">
    <p:wipe/>
  </p:transition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8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74155" y="338667"/>
            <a:ext cx="3812645" cy="2429934"/>
          </a:xfrm>
        </p:spPr>
        <p:txBody>
          <a:bodyPr anchor="b">
            <a:normAutofit/>
          </a:bodyPr>
          <a:lstStyle>
            <a:lvl1pPr algn="l">
              <a:defRPr sz="2800" b="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868333" y="2785533"/>
            <a:ext cx="3818467" cy="2421467"/>
          </a:xfrm>
        </p:spPr>
        <p:txBody>
          <a:bodyPr>
            <a:normAutofit/>
          </a:bodyPr>
          <a:lstStyle>
            <a:lvl1pPr marL="0" indent="0">
              <a:buNone/>
              <a:defRPr sz="18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838200" y="1371600"/>
            <a:ext cx="3566160" cy="2926080"/>
          </a:xfrm>
          <a:prstGeom prst="roundRect">
            <a:avLst>
              <a:gd name="adj" fmla="val 3924"/>
            </a:avLst>
          </a:prstGeom>
          <a:solidFill>
            <a:schemeClr val="accent1"/>
          </a:solidFill>
          <a:ln>
            <a:noFill/>
          </a:ln>
          <a:effectLst>
            <a:reflection blurRad="12700" stA="30000" endPos="30000" dist="5000" dir="5400000" sy="-100000" algn="bl" rotWithShape="0"/>
          </a:effectLst>
          <a:scene3d>
            <a:camera prst="perspectiveContrastingLeftFacing" fov="600000">
              <a:rot lat="240000" lon="19799999" rev="0"/>
            </a:camera>
            <a:lightRig rig="threePt" dir="t">
              <a:rot lat="0" lon="0" rev="2700000"/>
            </a:lightRig>
          </a:scene3d>
          <a:sp3d>
            <a:bevelT w="44450" h="31750"/>
          </a:sp3d>
        </p:spPr>
        <p:txBody>
          <a:bodyPr rtlCol="0">
            <a:normAutofit/>
          </a:bodyPr>
          <a:lstStyle>
            <a:lvl1pPr marL="0" indent="0" algn="ctr">
              <a:buNone/>
              <a:defRPr sz="3200">
                <a:solidFill>
                  <a:schemeClr val="bg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C27636-638F-4751-96C3-96438874F2F7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CD76AC-0DEE-4CBB-A251-3CF24C3DC75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20043919"/>
      </p:ext>
    </p:extLst>
  </p:cSld>
  <p:clrMapOvr>
    <a:masterClrMapping/>
  </p:clrMapOvr>
  <p:transition spd="slow">
    <p:wipe/>
  </p:transition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5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9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600200"/>
            <a:ext cx="7772400" cy="1780108"/>
          </a:xfrm>
        </p:spPr>
        <p:txBody>
          <a:bodyPr anchor="b">
            <a:normAutofit/>
          </a:bodyPr>
          <a:lstStyle>
            <a:lvl1pPr>
              <a:defRPr sz="440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556001"/>
            <a:ext cx="6400800" cy="1473200"/>
          </a:xfrm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82E328-32DD-4799-9BF7-0140C76A467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C41A3B-BF38-4FDE-9B78-38F770EF1152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66737209"/>
      </p:ext>
    </p:extLst>
  </p:cSld>
  <p:clrMapOvr>
    <a:masterClrMapping/>
  </p:clrMapOvr>
  <p:transition spd="slow">
    <p:wipe/>
  </p:transition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ctr"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6042C2-2500-4196-92DE-2E23788A1B8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09C1BA-C6A4-43EB-AAF7-680D422C88C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1451943"/>
      </p:ext>
    </p:extLst>
  </p:cSld>
  <p:clrMapOvr>
    <a:masterClrMapping/>
  </p:clrMapOvr>
  <p:transition spd="slow">
    <p:wipe/>
  </p:transition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20"/>
          <p:cNvSpPr/>
          <p:nvPr/>
        </p:nvSpPr>
        <p:spPr bwMode="hidden"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14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9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1447800"/>
            <a:ext cx="2057400" cy="4487333"/>
          </a:xfrm>
        </p:spPr>
        <p:txBody>
          <a:bodyPr vert="eaVert"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447800"/>
            <a:ext cx="6019800" cy="4487334"/>
          </a:xfrm>
        </p:spPr>
        <p:txBody>
          <a:bodyPr vert="eaVert"/>
          <a:lstStyle>
            <a:lvl1pPr>
              <a:buClr>
                <a:schemeClr val="accent1"/>
              </a:buClr>
              <a:defRPr/>
            </a:lvl1pPr>
            <a:lvl2pPr>
              <a:buClr>
                <a:schemeClr val="accent1"/>
              </a:buClr>
              <a:defRPr/>
            </a:lvl2pPr>
            <a:lvl3pPr>
              <a:buClr>
                <a:schemeClr val="accent1"/>
              </a:buClr>
              <a:defRPr/>
            </a:lvl3pPr>
            <a:lvl4pPr>
              <a:buClr>
                <a:schemeClr val="accent1"/>
              </a:buClr>
              <a:defRPr/>
            </a:lvl4pPr>
            <a:lvl5pPr>
              <a:buClr>
                <a:schemeClr val="accent1"/>
              </a:buClr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6CDCF7-13FB-4B3F-A441-25394D659BA6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8EBC28-916C-4EC4-A72B-C60A8D483E4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0413255"/>
      </p:ext>
    </p:extLst>
  </p:cSld>
  <p:clrMapOvr>
    <a:masterClrMapping/>
  </p:clrMapOvr>
  <p:transition spd="slow">
    <p:wipe/>
  </p:transition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5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9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600200"/>
            <a:ext cx="7772400" cy="1780108"/>
          </a:xfrm>
        </p:spPr>
        <p:txBody>
          <a:bodyPr anchor="b">
            <a:normAutofit/>
          </a:bodyPr>
          <a:lstStyle>
            <a:lvl1pPr>
              <a:defRPr sz="440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556001"/>
            <a:ext cx="6400800" cy="1473200"/>
          </a:xfrm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82E328-32DD-4799-9BF7-0140C76A467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C41A3B-BF38-4FDE-9B78-38F770EF1152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7496725"/>
      </p:ext>
    </p:extLst>
  </p:cSld>
  <p:clrMapOvr>
    <a:masterClrMapping/>
  </p:clrMapOvr>
  <p:transition spd="slow">
    <p:wipe/>
  </p:transition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F243F51-98A4-455E-AA39-B4C3F9DAAEF3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BA33221-AC99-4029-975A-DB58881AFA3B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7409197"/>
      </p:ext>
    </p:extLst>
  </p:cSld>
  <p:clrMapOvr>
    <a:masterClrMapping/>
  </p:clrMapOvr>
  <p:transition spd="slow">
    <p:wipe/>
  </p:transition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3"/>
          <p:cNvSpPr/>
          <p:nvPr/>
        </p:nvSpPr>
        <p:spPr>
          <a:xfrm>
            <a:off x="228600" y="228600"/>
            <a:ext cx="8696325" cy="4737100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Freeform 14"/>
          <p:cNvSpPr>
            <a:spLocks/>
          </p:cNvSpPr>
          <p:nvPr/>
        </p:nvSpPr>
        <p:spPr bwMode="hidden">
          <a:xfrm>
            <a:off x="6046788" y="4203700"/>
            <a:ext cx="2876550" cy="714375"/>
          </a:xfrm>
          <a:custGeom>
            <a:avLst/>
            <a:gdLst>
              <a:gd name="T0" fmla="*/ 2147483647 w 2706"/>
              <a:gd name="T1" fmla="*/ 0 h 640"/>
              <a:gd name="T2" fmla="*/ 2147483647 w 2706"/>
              <a:gd name="T3" fmla="*/ 0 h 640"/>
              <a:gd name="T4" fmla="*/ 2147483647 w 2706"/>
              <a:gd name="T5" fmla="*/ 2147483647 h 640"/>
              <a:gd name="T6" fmla="*/ 2147483647 w 2706"/>
              <a:gd name="T7" fmla="*/ 2147483647 h 640"/>
              <a:gd name="T8" fmla="*/ 2147483647 w 2706"/>
              <a:gd name="T9" fmla="*/ 2147483647 h 640"/>
              <a:gd name="T10" fmla="*/ 2147483647 w 2706"/>
              <a:gd name="T11" fmla="*/ 2147483647 h 640"/>
              <a:gd name="T12" fmla="*/ 2147483647 w 2706"/>
              <a:gd name="T13" fmla="*/ 2147483647 h 640"/>
              <a:gd name="T14" fmla="*/ 2147483647 w 2706"/>
              <a:gd name="T15" fmla="*/ 2147483647 h 640"/>
              <a:gd name="T16" fmla="*/ 2147483647 w 2706"/>
              <a:gd name="T17" fmla="*/ 2147483647 h 640"/>
              <a:gd name="T18" fmla="*/ 2147483647 w 2706"/>
              <a:gd name="T19" fmla="*/ 2147483647 h 640"/>
              <a:gd name="T20" fmla="*/ 2147483647 w 2706"/>
              <a:gd name="T21" fmla="*/ 2147483647 h 640"/>
              <a:gd name="T22" fmla="*/ 2147483647 w 2706"/>
              <a:gd name="T23" fmla="*/ 2147483647 h 640"/>
              <a:gd name="T24" fmla="*/ 2147483647 w 2706"/>
              <a:gd name="T25" fmla="*/ 2147483647 h 640"/>
              <a:gd name="T26" fmla="*/ 2147483647 w 2706"/>
              <a:gd name="T27" fmla="*/ 2147483647 h 640"/>
              <a:gd name="T28" fmla="*/ 2147483647 w 2706"/>
              <a:gd name="T29" fmla="*/ 2147483647 h 640"/>
              <a:gd name="T30" fmla="*/ 2147483647 w 2706"/>
              <a:gd name="T31" fmla="*/ 2147483647 h 640"/>
              <a:gd name="T32" fmla="*/ 2147483647 w 2706"/>
              <a:gd name="T33" fmla="*/ 2147483647 h 640"/>
              <a:gd name="T34" fmla="*/ 2147483647 w 2706"/>
              <a:gd name="T35" fmla="*/ 2147483647 h 640"/>
              <a:gd name="T36" fmla="*/ 0 w 2706"/>
              <a:gd name="T37" fmla="*/ 2147483647 h 640"/>
              <a:gd name="T38" fmla="*/ 0 w 2706"/>
              <a:gd name="T39" fmla="*/ 2147483647 h 640"/>
              <a:gd name="T40" fmla="*/ 2147483647 w 2706"/>
              <a:gd name="T41" fmla="*/ 2147483647 h 640"/>
              <a:gd name="T42" fmla="*/ 2147483647 w 2706"/>
              <a:gd name="T43" fmla="*/ 2147483647 h 640"/>
              <a:gd name="T44" fmla="*/ 2147483647 w 2706"/>
              <a:gd name="T45" fmla="*/ 2147483647 h 640"/>
              <a:gd name="T46" fmla="*/ 2147483647 w 2706"/>
              <a:gd name="T47" fmla="*/ 2147483647 h 640"/>
              <a:gd name="T48" fmla="*/ 2147483647 w 2706"/>
              <a:gd name="T49" fmla="*/ 2147483647 h 640"/>
              <a:gd name="T50" fmla="*/ 2147483647 w 2706"/>
              <a:gd name="T51" fmla="*/ 2147483647 h 640"/>
              <a:gd name="T52" fmla="*/ 2147483647 w 2706"/>
              <a:gd name="T53" fmla="*/ 2147483647 h 640"/>
              <a:gd name="T54" fmla="*/ 2147483647 w 2706"/>
              <a:gd name="T55" fmla="*/ 2147483647 h 640"/>
              <a:gd name="T56" fmla="*/ 2147483647 w 2706"/>
              <a:gd name="T57" fmla="*/ 2147483647 h 640"/>
              <a:gd name="T58" fmla="*/ 2147483647 w 2706"/>
              <a:gd name="T59" fmla="*/ 2147483647 h 640"/>
              <a:gd name="T60" fmla="*/ 2147483647 w 2706"/>
              <a:gd name="T61" fmla="*/ 2147483647 h 640"/>
              <a:gd name="T62" fmla="*/ 2147483647 w 2706"/>
              <a:gd name="T63" fmla="*/ 2147483647 h 640"/>
              <a:gd name="T64" fmla="*/ 2147483647 w 2706"/>
              <a:gd name="T65" fmla="*/ 2147483647 h 640"/>
              <a:gd name="T66" fmla="*/ 2147483647 w 2706"/>
              <a:gd name="T67" fmla="*/ 2147483647 h 640"/>
              <a:gd name="T68" fmla="*/ 2147483647 w 2706"/>
              <a:gd name="T69" fmla="*/ 2147483647 h 640"/>
              <a:gd name="T70" fmla="*/ 2147483647 w 2706"/>
              <a:gd name="T71" fmla="*/ 2147483647 h 640"/>
              <a:gd name="T72" fmla="*/ 2147483647 w 2706"/>
              <a:gd name="T73" fmla="*/ 2147483647 h 640"/>
              <a:gd name="T74" fmla="*/ 2147483647 w 2706"/>
              <a:gd name="T75" fmla="*/ 2147483647 h 640"/>
              <a:gd name="T76" fmla="*/ 2147483647 w 2706"/>
              <a:gd name="T77" fmla="*/ 2147483647 h 640"/>
              <a:gd name="T78" fmla="*/ 2147483647 w 2706"/>
              <a:gd name="T79" fmla="*/ 2147483647 h 640"/>
              <a:gd name="T80" fmla="*/ 2147483647 w 2706"/>
              <a:gd name="T81" fmla="*/ 2147483647 h 640"/>
              <a:gd name="T82" fmla="*/ 2147483647 w 2706"/>
              <a:gd name="T83" fmla="*/ 2147483647 h 640"/>
              <a:gd name="T84" fmla="*/ 2147483647 w 2706"/>
              <a:gd name="T85" fmla="*/ 2147483647 h 640"/>
              <a:gd name="T86" fmla="*/ 2147483647 w 2706"/>
              <a:gd name="T87" fmla="*/ 2147483647 h 640"/>
              <a:gd name="T88" fmla="*/ 2147483647 w 2706"/>
              <a:gd name="T89" fmla="*/ 2147483647 h 640"/>
              <a:gd name="T90" fmla="*/ 2147483647 w 2706"/>
              <a:gd name="T91" fmla="*/ 2147483647 h 640"/>
              <a:gd name="T92" fmla="*/ 2147483647 w 2706"/>
              <a:gd name="T93" fmla="*/ 2147483647 h 640"/>
              <a:gd name="T94" fmla="*/ 2147483647 w 2706"/>
              <a:gd name="T95" fmla="*/ 2147483647 h 640"/>
              <a:gd name="T96" fmla="*/ 2147483647 w 2706"/>
              <a:gd name="T97" fmla="*/ 2147483647 h 640"/>
              <a:gd name="T98" fmla="*/ 2147483647 w 2706"/>
              <a:gd name="T99" fmla="*/ 2147483647 h 640"/>
              <a:gd name="T100" fmla="*/ 2147483647 w 2706"/>
              <a:gd name="T101" fmla="*/ 2147483647 h 640"/>
              <a:gd name="T102" fmla="*/ 2147483647 w 2706"/>
              <a:gd name="T103" fmla="*/ 2147483647 h 640"/>
              <a:gd name="T104" fmla="*/ 2147483647 w 2706"/>
              <a:gd name="T105" fmla="*/ 2147483647 h 640"/>
              <a:gd name="T106" fmla="*/ 2147483647 w 2706"/>
              <a:gd name="T107" fmla="*/ 0 h 640"/>
              <a:gd name="T108" fmla="*/ 2147483647 w 2706"/>
              <a:gd name="T109" fmla="*/ 0 h 640"/>
              <a:gd name="T110" fmla="*/ 2147483647 w 2706"/>
              <a:gd name="T111" fmla="*/ 0 h 640"/>
              <a:gd name="T112" fmla="*/ 2147483647 w 2706"/>
              <a:gd name="T113" fmla="*/ 0 h 64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706" h="640">
                <a:moveTo>
                  <a:pt x="2700" y="0"/>
                </a:moveTo>
                <a:lnTo>
                  <a:pt x="2700" y="0"/>
                </a:lnTo>
                <a:lnTo>
                  <a:pt x="2586" y="18"/>
                </a:lnTo>
                <a:lnTo>
                  <a:pt x="2470" y="38"/>
                </a:lnTo>
                <a:lnTo>
                  <a:pt x="2352" y="60"/>
                </a:lnTo>
                <a:lnTo>
                  <a:pt x="2230" y="82"/>
                </a:lnTo>
                <a:lnTo>
                  <a:pt x="2106" y="108"/>
                </a:lnTo>
                <a:lnTo>
                  <a:pt x="1978" y="134"/>
                </a:lnTo>
                <a:lnTo>
                  <a:pt x="1848" y="164"/>
                </a:lnTo>
                <a:lnTo>
                  <a:pt x="1714" y="194"/>
                </a:lnTo>
                <a:lnTo>
                  <a:pt x="1472" y="252"/>
                </a:lnTo>
                <a:lnTo>
                  <a:pt x="1236" y="304"/>
                </a:lnTo>
                <a:lnTo>
                  <a:pt x="1010" y="352"/>
                </a:lnTo>
                <a:lnTo>
                  <a:pt x="792" y="398"/>
                </a:lnTo>
                <a:lnTo>
                  <a:pt x="584" y="438"/>
                </a:lnTo>
                <a:lnTo>
                  <a:pt x="382" y="474"/>
                </a:lnTo>
                <a:lnTo>
                  <a:pt x="188" y="508"/>
                </a:lnTo>
                <a:lnTo>
                  <a:pt x="0" y="538"/>
                </a:lnTo>
                <a:lnTo>
                  <a:pt x="130" y="556"/>
                </a:lnTo>
                <a:lnTo>
                  <a:pt x="254" y="572"/>
                </a:lnTo>
                <a:lnTo>
                  <a:pt x="374" y="586"/>
                </a:lnTo>
                <a:lnTo>
                  <a:pt x="492" y="598"/>
                </a:lnTo>
                <a:lnTo>
                  <a:pt x="606" y="610"/>
                </a:lnTo>
                <a:lnTo>
                  <a:pt x="716" y="618"/>
                </a:lnTo>
                <a:lnTo>
                  <a:pt x="822" y="626"/>
                </a:lnTo>
                <a:lnTo>
                  <a:pt x="926" y="632"/>
                </a:lnTo>
                <a:lnTo>
                  <a:pt x="1028" y="636"/>
                </a:lnTo>
                <a:lnTo>
                  <a:pt x="1126" y="638"/>
                </a:lnTo>
                <a:lnTo>
                  <a:pt x="1220" y="640"/>
                </a:lnTo>
                <a:lnTo>
                  <a:pt x="1312" y="640"/>
                </a:lnTo>
                <a:lnTo>
                  <a:pt x="1402" y="638"/>
                </a:lnTo>
                <a:lnTo>
                  <a:pt x="1490" y="636"/>
                </a:lnTo>
                <a:lnTo>
                  <a:pt x="1574" y="632"/>
                </a:lnTo>
                <a:lnTo>
                  <a:pt x="1656" y="626"/>
                </a:lnTo>
                <a:lnTo>
                  <a:pt x="1734" y="620"/>
                </a:lnTo>
                <a:lnTo>
                  <a:pt x="1812" y="612"/>
                </a:lnTo>
                <a:lnTo>
                  <a:pt x="1886" y="602"/>
                </a:lnTo>
                <a:lnTo>
                  <a:pt x="1960" y="592"/>
                </a:lnTo>
                <a:lnTo>
                  <a:pt x="2030" y="580"/>
                </a:lnTo>
                <a:lnTo>
                  <a:pt x="2100" y="568"/>
                </a:lnTo>
                <a:lnTo>
                  <a:pt x="2166" y="554"/>
                </a:lnTo>
                <a:lnTo>
                  <a:pt x="2232" y="540"/>
                </a:lnTo>
                <a:lnTo>
                  <a:pt x="2296" y="524"/>
                </a:lnTo>
                <a:lnTo>
                  <a:pt x="2358" y="508"/>
                </a:lnTo>
                <a:lnTo>
                  <a:pt x="2418" y="490"/>
                </a:lnTo>
                <a:lnTo>
                  <a:pt x="2478" y="472"/>
                </a:lnTo>
                <a:lnTo>
                  <a:pt x="2592" y="432"/>
                </a:lnTo>
                <a:lnTo>
                  <a:pt x="2702" y="390"/>
                </a:lnTo>
                <a:lnTo>
                  <a:pt x="2706" y="388"/>
                </a:lnTo>
                <a:lnTo>
                  <a:pt x="2706" y="0"/>
                </a:lnTo>
                <a:lnTo>
                  <a:pt x="2700" y="0"/>
                </a:lnTo>
                <a:close/>
              </a:path>
            </a:pathLst>
          </a:custGeom>
          <a:solidFill>
            <a:schemeClr val="bg2">
              <a:alpha val="2901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6" name="Freeform 18"/>
          <p:cNvSpPr>
            <a:spLocks/>
          </p:cNvSpPr>
          <p:nvPr/>
        </p:nvSpPr>
        <p:spPr bwMode="hidden">
          <a:xfrm>
            <a:off x="2619375" y="4075113"/>
            <a:ext cx="5545138" cy="850900"/>
          </a:xfrm>
          <a:custGeom>
            <a:avLst/>
            <a:gdLst>
              <a:gd name="T0" fmla="*/ 2147483647 w 5216"/>
              <a:gd name="T1" fmla="*/ 2147483647 h 762"/>
              <a:gd name="T2" fmla="*/ 2147483647 w 5216"/>
              <a:gd name="T3" fmla="*/ 2147483647 h 762"/>
              <a:gd name="T4" fmla="*/ 2147483647 w 5216"/>
              <a:gd name="T5" fmla="*/ 2147483647 h 762"/>
              <a:gd name="T6" fmla="*/ 2147483647 w 5216"/>
              <a:gd name="T7" fmla="*/ 2147483647 h 762"/>
              <a:gd name="T8" fmla="*/ 2147483647 w 5216"/>
              <a:gd name="T9" fmla="*/ 2147483647 h 762"/>
              <a:gd name="T10" fmla="*/ 2147483647 w 5216"/>
              <a:gd name="T11" fmla="*/ 2147483647 h 762"/>
              <a:gd name="T12" fmla="*/ 2147483647 w 5216"/>
              <a:gd name="T13" fmla="*/ 2147483647 h 762"/>
              <a:gd name="T14" fmla="*/ 2147483647 w 5216"/>
              <a:gd name="T15" fmla="*/ 2147483647 h 762"/>
              <a:gd name="T16" fmla="*/ 2147483647 w 5216"/>
              <a:gd name="T17" fmla="*/ 2147483647 h 762"/>
              <a:gd name="T18" fmla="*/ 2147483647 w 5216"/>
              <a:gd name="T19" fmla="*/ 2147483647 h 762"/>
              <a:gd name="T20" fmla="*/ 2147483647 w 5216"/>
              <a:gd name="T21" fmla="*/ 2147483647 h 762"/>
              <a:gd name="T22" fmla="*/ 2147483647 w 5216"/>
              <a:gd name="T23" fmla="*/ 2147483647 h 762"/>
              <a:gd name="T24" fmla="*/ 2147483647 w 5216"/>
              <a:gd name="T25" fmla="*/ 2147483647 h 762"/>
              <a:gd name="T26" fmla="*/ 2147483647 w 5216"/>
              <a:gd name="T27" fmla="*/ 0 h 762"/>
              <a:gd name="T28" fmla="*/ 2147483647 w 5216"/>
              <a:gd name="T29" fmla="*/ 2147483647 h 762"/>
              <a:gd name="T30" fmla="*/ 2147483647 w 5216"/>
              <a:gd name="T31" fmla="*/ 2147483647 h 762"/>
              <a:gd name="T32" fmla="*/ 0 w 5216"/>
              <a:gd name="T33" fmla="*/ 2147483647 h 762"/>
              <a:gd name="T34" fmla="*/ 2147483647 w 5216"/>
              <a:gd name="T35" fmla="*/ 2147483647 h 762"/>
              <a:gd name="T36" fmla="*/ 2147483647 w 5216"/>
              <a:gd name="T37" fmla="*/ 2147483647 h 762"/>
              <a:gd name="T38" fmla="*/ 2147483647 w 5216"/>
              <a:gd name="T39" fmla="*/ 2147483647 h 762"/>
              <a:gd name="T40" fmla="*/ 2147483647 w 5216"/>
              <a:gd name="T41" fmla="*/ 2147483647 h 762"/>
              <a:gd name="T42" fmla="*/ 2147483647 w 5216"/>
              <a:gd name="T43" fmla="*/ 2147483647 h 762"/>
              <a:gd name="T44" fmla="*/ 2147483647 w 5216"/>
              <a:gd name="T45" fmla="*/ 2147483647 h 762"/>
              <a:gd name="T46" fmla="*/ 2147483647 w 5216"/>
              <a:gd name="T47" fmla="*/ 2147483647 h 762"/>
              <a:gd name="T48" fmla="*/ 2147483647 w 5216"/>
              <a:gd name="T49" fmla="*/ 2147483647 h 762"/>
              <a:gd name="T50" fmla="*/ 2147483647 w 5216"/>
              <a:gd name="T51" fmla="*/ 2147483647 h 762"/>
              <a:gd name="T52" fmla="*/ 2147483647 w 5216"/>
              <a:gd name="T53" fmla="*/ 2147483647 h 762"/>
              <a:gd name="T54" fmla="*/ 2147483647 w 5216"/>
              <a:gd name="T55" fmla="*/ 2147483647 h 762"/>
              <a:gd name="T56" fmla="*/ 2147483647 w 5216"/>
              <a:gd name="T57" fmla="*/ 2147483647 h 762"/>
              <a:gd name="T58" fmla="*/ 2147483647 w 5216"/>
              <a:gd name="T59" fmla="*/ 2147483647 h 762"/>
              <a:gd name="T60" fmla="*/ 2147483647 w 5216"/>
              <a:gd name="T61" fmla="*/ 2147483647 h 762"/>
              <a:gd name="T62" fmla="*/ 2147483647 w 5216"/>
              <a:gd name="T63" fmla="*/ 2147483647 h 762"/>
              <a:gd name="T64" fmla="*/ 2147483647 w 5216"/>
              <a:gd name="T65" fmla="*/ 2147483647 h 762"/>
              <a:gd name="T66" fmla="*/ 2147483647 w 5216"/>
              <a:gd name="T67" fmla="*/ 2147483647 h 762"/>
              <a:gd name="T68" fmla="*/ 2147483647 w 5216"/>
              <a:gd name="T69" fmla="*/ 2147483647 h 762"/>
              <a:gd name="T70" fmla="*/ 2147483647 w 5216"/>
              <a:gd name="T71" fmla="*/ 2147483647 h 7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216" h="762">
                <a:moveTo>
                  <a:pt x="5216" y="714"/>
                </a:moveTo>
                <a:lnTo>
                  <a:pt x="5216" y="714"/>
                </a:lnTo>
                <a:lnTo>
                  <a:pt x="5102" y="700"/>
                </a:lnTo>
                <a:lnTo>
                  <a:pt x="4984" y="686"/>
                </a:lnTo>
                <a:lnTo>
                  <a:pt x="4738" y="652"/>
                </a:lnTo>
                <a:lnTo>
                  <a:pt x="4478" y="610"/>
                </a:lnTo>
                <a:lnTo>
                  <a:pt x="4204" y="564"/>
                </a:lnTo>
                <a:lnTo>
                  <a:pt x="3914" y="508"/>
                </a:lnTo>
                <a:lnTo>
                  <a:pt x="3608" y="446"/>
                </a:lnTo>
                <a:lnTo>
                  <a:pt x="3286" y="374"/>
                </a:lnTo>
                <a:lnTo>
                  <a:pt x="2946" y="296"/>
                </a:lnTo>
                <a:lnTo>
                  <a:pt x="2812" y="266"/>
                </a:lnTo>
                <a:lnTo>
                  <a:pt x="2682" y="236"/>
                </a:lnTo>
                <a:lnTo>
                  <a:pt x="2556" y="210"/>
                </a:lnTo>
                <a:lnTo>
                  <a:pt x="2430" y="184"/>
                </a:lnTo>
                <a:lnTo>
                  <a:pt x="2308" y="162"/>
                </a:lnTo>
                <a:lnTo>
                  <a:pt x="2190" y="140"/>
                </a:lnTo>
                <a:lnTo>
                  <a:pt x="2074" y="120"/>
                </a:lnTo>
                <a:lnTo>
                  <a:pt x="1960" y="102"/>
                </a:lnTo>
                <a:lnTo>
                  <a:pt x="1850" y="86"/>
                </a:lnTo>
                <a:lnTo>
                  <a:pt x="1740" y="72"/>
                </a:lnTo>
                <a:lnTo>
                  <a:pt x="1532" y="46"/>
                </a:lnTo>
                <a:lnTo>
                  <a:pt x="1334" y="28"/>
                </a:lnTo>
                <a:lnTo>
                  <a:pt x="1148" y="14"/>
                </a:lnTo>
                <a:lnTo>
                  <a:pt x="970" y="4"/>
                </a:lnTo>
                <a:lnTo>
                  <a:pt x="802" y="0"/>
                </a:lnTo>
                <a:lnTo>
                  <a:pt x="644" y="0"/>
                </a:lnTo>
                <a:lnTo>
                  <a:pt x="496" y="4"/>
                </a:lnTo>
                <a:lnTo>
                  <a:pt x="358" y="10"/>
                </a:lnTo>
                <a:lnTo>
                  <a:pt x="230" y="20"/>
                </a:lnTo>
                <a:lnTo>
                  <a:pt x="110" y="32"/>
                </a:lnTo>
                <a:lnTo>
                  <a:pt x="0" y="48"/>
                </a:lnTo>
                <a:lnTo>
                  <a:pt x="154" y="66"/>
                </a:lnTo>
                <a:lnTo>
                  <a:pt x="314" y="86"/>
                </a:lnTo>
                <a:lnTo>
                  <a:pt x="480" y="112"/>
                </a:lnTo>
                <a:lnTo>
                  <a:pt x="652" y="140"/>
                </a:lnTo>
                <a:lnTo>
                  <a:pt x="830" y="174"/>
                </a:lnTo>
                <a:lnTo>
                  <a:pt x="1014" y="210"/>
                </a:lnTo>
                <a:lnTo>
                  <a:pt x="1206" y="250"/>
                </a:lnTo>
                <a:lnTo>
                  <a:pt x="1402" y="296"/>
                </a:lnTo>
                <a:lnTo>
                  <a:pt x="1756" y="378"/>
                </a:lnTo>
                <a:lnTo>
                  <a:pt x="2092" y="450"/>
                </a:lnTo>
                <a:lnTo>
                  <a:pt x="2408" y="516"/>
                </a:lnTo>
                <a:lnTo>
                  <a:pt x="2562" y="544"/>
                </a:lnTo>
                <a:lnTo>
                  <a:pt x="2708" y="572"/>
                </a:lnTo>
                <a:lnTo>
                  <a:pt x="2852" y="598"/>
                </a:lnTo>
                <a:lnTo>
                  <a:pt x="2992" y="620"/>
                </a:lnTo>
                <a:lnTo>
                  <a:pt x="3128" y="642"/>
                </a:lnTo>
                <a:lnTo>
                  <a:pt x="3260" y="662"/>
                </a:lnTo>
                <a:lnTo>
                  <a:pt x="3388" y="678"/>
                </a:lnTo>
                <a:lnTo>
                  <a:pt x="3512" y="694"/>
                </a:lnTo>
                <a:lnTo>
                  <a:pt x="3632" y="708"/>
                </a:lnTo>
                <a:lnTo>
                  <a:pt x="3750" y="722"/>
                </a:lnTo>
                <a:lnTo>
                  <a:pt x="3864" y="732"/>
                </a:lnTo>
                <a:lnTo>
                  <a:pt x="3974" y="740"/>
                </a:lnTo>
                <a:lnTo>
                  <a:pt x="4080" y="748"/>
                </a:lnTo>
                <a:lnTo>
                  <a:pt x="4184" y="754"/>
                </a:lnTo>
                <a:lnTo>
                  <a:pt x="4286" y="758"/>
                </a:lnTo>
                <a:lnTo>
                  <a:pt x="4384" y="762"/>
                </a:lnTo>
                <a:lnTo>
                  <a:pt x="4478" y="762"/>
                </a:lnTo>
                <a:lnTo>
                  <a:pt x="4570" y="762"/>
                </a:lnTo>
                <a:lnTo>
                  <a:pt x="4660" y="760"/>
                </a:lnTo>
                <a:lnTo>
                  <a:pt x="4746" y="758"/>
                </a:lnTo>
                <a:lnTo>
                  <a:pt x="4830" y="754"/>
                </a:lnTo>
                <a:lnTo>
                  <a:pt x="4912" y="748"/>
                </a:lnTo>
                <a:lnTo>
                  <a:pt x="4992" y="740"/>
                </a:lnTo>
                <a:lnTo>
                  <a:pt x="5068" y="732"/>
                </a:lnTo>
                <a:lnTo>
                  <a:pt x="5144" y="724"/>
                </a:lnTo>
                <a:lnTo>
                  <a:pt x="5216" y="71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7" name="Freeform 22"/>
          <p:cNvSpPr>
            <a:spLocks/>
          </p:cNvSpPr>
          <p:nvPr/>
        </p:nvSpPr>
        <p:spPr bwMode="hidden">
          <a:xfrm>
            <a:off x="2828925" y="4087813"/>
            <a:ext cx="5467350" cy="774700"/>
          </a:xfrm>
          <a:custGeom>
            <a:avLst/>
            <a:gdLst>
              <a:gd name="T0" fmla="*/ 0 w 5144"/>
              <a:gd name="T1" fmla="*/ 2147483647 h 694"/>
              <a:gd name="T2" fmla="*/ 0 w 5144"/>
              <a:gd name="T3" fmla="*/ 2147483647 h 694"/>
              <a:gd name="T4" fmla="*/ 2147483647 w 5144"/>
              <a:gd name="T5" fmla="*/ 2147483647 h 694"/>
              <a:gd name="T6" fmla="*/ 2147483647 w 5144"/>
              <a:gd name="T7" fmla="*/ 2147483647 h 694"/>
              <a:gd name="T8" fmla="*/ 2147483647 w 5144"/>
              <a:gd name="T9" fmla="*/ 2147483647 h 694"/>
              <a:gd name="T10" fmla="*/ 2147483647 w 5144"/>
              <a:gd name="T11" fmla="*/ 2147483647 h 694"/>
              <a:gd name="T12" fmla="*/ 2147483647 w 5144"/>
              <a:gd name="T13" fmla="*/ 2147483647 h 694"/>
              <a:gd name="T14" fmla="*/ 2147483647 w 5144"/>
              <a:gd name="T15" fmla="*/ 2147483647 h 694"/>
              <a:gd name="T16" fmla="*/ 2147483647 w 5144"/>
              <a:gd name="T17" fmla="*/ 2147483647 h 694"/>
              <a:gd name="T18" fmla="*/ 2147483647 w 5144"/>
              <a:gd name="T19" fmla="*/ 2147483647 h 694"/>
              <a:gd name="T20" fmla="*/ 2147483647 w 5144"/>
              <a:gd name="T21" fmla="*/ 2147483647 h 694"/>
              <a:gd name="T22" fmla="*/ 2147483647 w 5144"/>
              <a:gd name="T23" fmla="*/ 2147483647 h 694"/>
              <a:gd name="T24" fmla="*/ 2147483647 w 5144"/>
              <a:gd name="T25" fmla="*/ 0 h 694"/>
              <a:gd name="T26" fmla="*/ 2147483647 w 5144"/>
              <a:gd name="T27" fmla="*/ 2147483647 h 694"/>
              <a:gd name="T28" fmla="*/ 2147483647 w 5144"/>
              <a:gd name="T29" fmla="*/ 2147483647 h 694"/>
              <a:gd name="T30" fmla="*/ 2147483647 w 5144"/>
              <a:gd name="T31" fmla="*/ 2147483647 h 694"/>
              <a:gd name="T32" fmla="*/ 2147483647 w 5144"/>
              <a:gd name="T33" fmla="*/ 2147483647 h 694"/>
              <a:gd name="T34" fmla="*/ 2147483647 w 5144"/>
              <a:gd name="T35" fmla="*/ 2147483647 h 694"/>
              <a:gd name="T36" fmla="*/ 2147483647 w 5144"/>
              <a:gd name="T37" fmla="*/ 2147483647 h 694"/>
              <a:gd name="T38" fmla="*/ 2147483647 w 5144"/>
              <a:gd name="T39" fmla="*/ 2147483647 h 694"/>
              <a:gd name="T40" fmla="*/ 2147483647 w 5144"/>
              <a:gd name="T41" fmla="*/ 2147483647 h 694"/>
              <a:gd name="T42" fmla="*/ 2147483647 w 5144"/>
              <a:gd name="T43" fmla="*/ 2147483647 h 694"/>
              <a:gd name="T44" fmla="*/ 2147483647 w 5144"/>
              <a:gd name="T45" fmla="*/ 2147483647 h 694"/>
              <a:gd name="T46" fmla="*/ 2147483647 w 5144"/>
              <a:gd name="T47" fmla="*/ 2147483647 h 694"/>
              <a:gd name="T48" fmla="*/ 2147483647 w 5144"/>
              <a:gd name="T49" fmla="*/ 2147483647 h 694"/>
              <a:gd name="T50" fmla="*/ 2147483647 w 5144"/>
              <a:gd name="T51" fmla="*/ 2147483647 h 694"/>
              <a:gd name="T52" fmla="*/ 2147483647 w 5144"/>
              <a:gd name="T53" fmla="*/ 2147483647 h 694"/>
              <a:gd name="T54" fmla="*/ 2147483647 w 5144"/>
              <a:gd name="T55" fmla="*/ 2147483647 h 694"/>
              <a:gd name="T56" fmla="*/ 2147483647 w 5144"/>
              <a:gd name="T57" fmla="*/ 2147483647 h 694"/>
              <a:gd name="T58" fmla="*/ 2147483647 w 5144"/>
              <a:gd name="T59" fmla="*/ 2147483647 h 694"/>
              <a:gd name="T60" fmla="*/ 2147483647 w 5144"/>
              <a:gd name="T61" fmla="*/ 2147483647 h 69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144" h="694">
                <a:moveTo>
                  <a:pt x="0" y="70"/>
                </a:moveTo>
                <a:lnTo>
                  <a:pt x="0" y="70"/>
                </a:lnTo>
                <a:lnTo>
                  <a:pt x="18" y="66"/>
                </a:lnTo>
                <a:lnTo>
                  <a:pt x="72" y="56"/>
                </a:lnTo>
                <a:lnTo>
                  <a:pt x="164" y="42"/>
                </a:lnTo>
                <a:lnTo>
                  <a:pt x="224" y="34"/>
                </a:lnTo>
                <a:lnTo>
                  <a:pt x="294" y="26"/>
                </a:lnTo>
                <a:lnTo>
                  <a:pt x="372" y="20"/>
                </a:lnTo>
                <a:lnTo>
                  <a:pt x="462" y="14"/>
                </a:lnTo>
                <a:lnTo>
                  <a:pt x="560" y="8"/>
                </a:lnTo>
                <a:lnTo>
                  <a:pt x="670" y="4"/>
                </a:lnTo>
                <a:lnTo>
                  <a:pt x="790" y="2"/>
                </a:lnTo>
                <a:lnTo>
                  <a:pt x="920" y="0"/>
                </a:lnTo>
                <a:lnTo>
                  <a:pt x="1060" y="2"/>
                </a:lnTo>
                <a:lnTo>
                  <a:pt x="1210" y="6"/>
                </a:lnTo>
                <a:lnTo>
                  <a:pt x="1372" y="14"/>
                </a:lnTo>
                <a:lnTo>
                  <a:pt x="1544" y="24"/>
                </a:lnTo>
                <a:lnTo>
                  <a:pt x="1726" y="40"/>
                </a:lnTo>
                <a:lnTo>
                  <a:pt x="1920" y="58"/>
                </a:lnTo>
                <a:lnTo>
                  <a:pt x="2126" y="80"/>
                </a:lnTo>
                <a:lnTo>
                  <a:pt x="2342" y="106"/>
                </a:lnTo>
                <a:lnTo>
                  <a:pt x="2570" y="138"/>
                </a:lnTo>
                <a:lnTo>
                  <a:pt x="2808" y="174"/>
                </a:lnTo>
                <a:lnTo>
                  <a:pt x="3058" y="216"/>
                </a:lnTo>
                <a:lnTo>
                  <a:pt x="3320" y="266"/>
                </a:lnTo>
                <a:lnTo>
                  <a:pt x="3594" y="320"/>
                </a:lnTo>
                <a:lnTo>
                  <a:pt x="3880" y="380"/>
                </a:lnTo>
                <a:lnTo>
                  <a:pt x="4178" y="448"/>
                </a:lnTo>
                <a:lnTo>
                  <a:pt x="4488" y="522"/>
                </a:lnTo>
                <a:lnTo>
                  <a:pt x="4810" y="604"/>
                </a:lnTo>
                <a:lnTo>
                  <a:pt x="5144" y="694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8" name="Freeform 26"/>
          <p:cNvSpPr>
            <a:spLocks/>
          </p:cNvSpPr>
          <p:nvPr/>
        </p:nvSpPr>
        <p:spPr bwMode="hidden">
          <a:xfrm>
            <a:off x="5610225" y="4073525"/>
            <a:ext cx="3306763" cy="652463"/>
          </a:xfrm>
          <a:custGeom>
            <a:avLst/>
            <a:gdLst>
              <a:gd name="T0" fmla="*/ 0 w 3112"/>
              <a:gd name="T1" fmla="*/ 2147483647 h 584"/>
              <a:gd name="T2" fmla="*/ 0 w 3112"/>
              <a:gd name="T3" fmla="*/ 2147483647 h 584"/>
              <a:gd name="T4" fmla="*/ 2147483647 w 3112"/>
              <a:gd name="T5" fmla="*/ 2147483647 h 584"/>
              <a:gd name="T6" fmla="*/ 2147483647 w 3112"/>
              <a:gd name="T7" fmla="*/ 2147483647 h 584"/>
              <a:gd name="T8" fmla="*/ 2147483647 w 3112"/>
              <a:gd name="T9" fmla="*/ 2147483647 h 584"/>
              <a:gd name="T10" fmla="*/ 2147483647 w 3112"/>
              <a:gd name="T11" fmla="*/ 2147483647 h 584"/>
              <a:gd name="T12" fmla="*/ 2147483647 w 3112"/>
              <a:gd name="T13" fmla="*/ 2147483647 h 584"/>
              <a:gd name="T14" fmla="*/ 2147483647 w 3112"/>
              <a:gd name="T15" fmla="*/ 2147483647 h 584"/>
              <a:gd name="T16" fmla="*/ 2147483647 w 3112"/>
              <a:gd name="T17" fmla="*/ 2147483647 h 584"/>
              <a:gd name="T18" fmla="*/ 2147483647 w 3112"/>
              <a:gd name="T19" fmla="*/ 2147483647 h 584"/>
              <a:gd name="T20" fmla="*/ 2147483647 w 3112"/>
              <a:gd name="T21" fmla="*/ 2147483647 h 584"/>
              <a:gd name="T22" fmla="*/ 2147483647 w 3112"/>
              <a:gd name="T23" fmla="*/ 2147483647 h 584"/>
              <a:gd name="T24" fmla="*/ 2147483647 w 3112"/>
              <a:gd name="T25" fmla="*/ 2147483647 h 584"/>
              <a:gd name="T26" fmla="*/ 2147483647 w 3112"/>
              <a:gd name="T27" fmla="*/ 2147483647 h 584"/>
              <a:gd name="T28" fmla="*/ 2147483647 w 3112"/>
              <a:gd name="T29" fmla="*/ 2147483647 h 584"/>
              <a:gd name="T30" fmla="*/ 2147483647 w 3112"/>
              <a:gd name="T31" fmla="*/ 2147483647 h 584"/>
              <a:gd name="T32" fmla="*/ 2147483647 w 3112"/>
              <a:gd name="T33" fmla="*/ 2147483647 h 584"/>
              <a:gd name="T34" fmla="*/ 2147483647 w 3112"/>
              <a:gd name="T35" fmla="*/ 2147483647 h 584"/>
              <a:gd name="T36" fmla="*/ 2147483647 w 3112"/>
              <a:gd name="T37" fmla="*/ 2147483647 h 584"/>
              <a:gd name="T38" fmla="*/ 2147483647 w 3112"/>
              <a:gd name="T39" fmla="*/ 0 h 5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112" h="584">
                <a:moveTo>
                  <a:pt x="0" y="584"/>
                </a:moveTo>
                <a:lnTo>
                  <a:pt x="0" y="584"/>
                </a:lnTo>
                <a:lnTo>
                  <a:pt x="90" y="560"/>
                </a:lnTo>
                <a:lnTo>
                  <a:pt x="336" y="498"/>
                </a:lnTo>
                <a:lnTo>
                  <a:pt x="506" y="456"/>
                </a:lnTo>
                <a:lnTo>
                  <a:pt x="702" y="410"/>
                </a:lnTo>
                <a:lnTo>
                  <a:pt x="920" y="360"/>
                </a:lnTo>
                <a:lnTo>
                  <a:pt x="1154" y="306"/>
                </a:lnTo>
                <a:lnTo>
                  <a:pt x="1402" y="254"/>
                </a:lnTo>
                <a:lnTo>
                  <a:pt x="1656" y="202"/>
                </a:lnTo>
                <a:lnTo>
                  <a:pt x="1916" y="154"/>
                </a:lnTo>
                <a:lnTo>
                  <a:pt x="2174" y="108"/>
                </a:lnTo>
                <a:lnTo>
                  <a:pt x="2302" y="88"/>
                </a:lnTo>
                <a:lnTo>
                  <a:pt x="2426" y="68"/>
                </a:lnTo>
                <a:lnTo>
                  <a:pt x="2550" y="52"/>
                </a:lnTo>
                <a:lnTo>
                  <a:pt x="2670" y="36"/>
                </a:lnTo>
                <a:lnTo>
                  <a:pt x="2788" y="24"/>
                </a:lnTo>
                <a:lnTo>
                  <a:pt x="2900" y="14"/>
                </a:lnTo>
                <a:lnTo>
                  <a:pt x="3008" y="6"/>
                </a:lnTo>
                <a:lnTo>
                  <a:pt x="3112" y="0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 useBgFill="1">
        <p:nvSpPr>
          <p:cNvPr id="9" name="Freeform 10"/>
          <p:cNvSpPr>
            <a:spLocks/>
          </p:cNvSpPr>
          <p:nvPr/>
        </p:nvSpPr>
        <p:spPr bwMode="hidden">
          <a:xfrm>
            <a:off x="211138" y="4059238"/>
            <a:ext cx="8723312" cy="1328737"/>
          </a:xfrm>
          <a:custGeom>
            <a:avLst/>
            <a:gdLst>
              <a:gd name="T0" fmla="*/ 2147483647 w 8196"/>
              <a:gd name="T1" fmla="*/ 2147483647 h 1192"/>
              <a:gd name="T2" fmla="*/ 2147483647 w 8196"/>
              <a:gd name="T3" fmla="*/ 2147483647 h 1192"/>
              <a:gd name="T4" fmla="*/ 2147483647 w 8196"/>
              <a:gd name="T5" fmla="*/ 2147483647 h 1192"/>
              <a:gd name="T6" fmla="*/ 2147483647 w 8196"/>
              <a:gd name="T7" fmla="*/ 2147483647 h 1192"/>
              <a:gd name="T8" fmla="*/ 2147483647 w 8196"/>
              <a:gd name="T9" fmla="*/ 2147483647 h 1192"/>
              <a:gd name="T10" fmla="*/ 2147483647 w 8196"/>
              <a:gd name="T11" fmla="*/ 2147483647 h 1192"/>
              <a:gd name="T12" fmla="*/ 2147483647 w 8196"/>
              <a:gd name="T13" fmla="*/ 2147483647 h 1192"/>
              <a:gd name="T14" fmla="*/ 2147483647 w 8196"/>
              <a:gd name="T15" fmla="*/ 2147483647 h 1192"/>
              <a:gd name="T16" fmla="*/ 2147483647 w 8196"/>
              <a:gd name="T17" fmla="*/ 2147483647 h 1192"/>
              <a:gd name="T18" fmla="*/ 2147483647 w 8196"/>
              <a:gd name="T19" fmla="*/ 2147483647 h 1192"/>
              <a:gd name="T20" fmla="*/ 2147483647 w 8196"/>
              <a:gd name="T21" fmla="*/ 2147483647 h 1192"/>
              <a:gd name="T22" fmla="*/ 2147483647 w 8196"/>
              <a:gd name="T23" fmla="*/ 2147483647 h 1192"/>
              <a:gd name="T24" fmla="*/ 2147483647 w 8196"/>
              <a:gd name="T25" fmla="*/ 2147483647 h 1192"/>
              <a:gd name="T26" fmla="*/ 2147483647 w 8196"/>
              <a:gd name="T27" fmla="*/ 2147483647 h 1192"/>
              <a:gd name="T28" fmla="*/ 2147483647 w 8196"/>
              <a:gd name="T29" fmla="*/ 2147483647 h 1192"/>
              <a:gd name="T30" fmla="*/ 2147483647 w 8196"/>
              <a:gd name="T31" fmla="*/ 2147483647 h 1192"/>
              <a:gd name="T32" fmla="*/ 2147483647 w 8196"/>
              <a:gd name="T33" fmla="*/ 2147483647 h 1192"/>
              <a:gd name="T34" fmla="*/ 2147483647 w 8196"/>
              <a:gd name="T35" fmla="*/ 2147483647 h 1192"/>
              <a:gd name="T36" fmla="*/ 2147483647 w 8196"/>
              <a:gd name="T37" fmla="*/ 2147483647 h 1192"/>
              <a:gd name="T38" fmla="*/ 2147483647 w 8196"/>
              <a:gd name="T39" fmla="*/ 2147483647 h 1192"/>
              <a:gd name="T40" fmla="*/ 2147483647 w 8196"/>
              <a:gd name="T41" fmla="*/ 2147483647 h 1192"/>
              <a:gd name="T42" fmla="*/ 2147483647 w 8196"/>
              <a:gd name="T43" fmla="*/ 2147483647 h 1192"/>
              <a:gd name="T44" fmla="*/ 2147483647 w 8196"/>
              <a:gd name="T45" fmla="*/ 0 h 1192"/>
              <a:gd name="T46" fmla="*/ 2147483647 w 8196"/>
              <a:gd name="T47" fmla="*/ 2147483647 h 1192"/>
              <a:gd name="T48" fmla="*/ 2147483647 w 8196"/>
              <a:gd name="T49" fmla="*/ 2147483647 h 1192"/>
              <a:gd name="T50" fmla="*/ 2147483647 w 8196"/>
              <a:gd name="T51" fmla="*/ 2147483647 h 1192"/>
              <a:gd name="T52" fmla="*/ 2147483647 w 8196"/>
              <a:gd name="T53" fmla="*/ 2147483647 h 1192"/>
              <a:gd name="T54" fmla="*/ 2147483647 w 8196"/>
              <a:gd name="T55" fmla="*/ 2147483647 h 1192"/>
              <a:gd name="T56" fmla="*/ 2147483647 w 8196"/>
              <a:gd name="T57" fmla="*/ 2147483647 h 1192"/>
              <a:gd name="T58" fmla="*/ 2147483647 w 8196"/>
              <a:gd name="T59" fmla="*/ 2147483647 h 1192"/>
              <a:gd name="T60" fmla="*/ 2147483647 w 8196"/>
              <a:gd name="T61" fmla="*/ 2147483647 h 1192"/>
              <a:gd name="T62" fmla="*/ 0 w 8196"/>
              <a:gd name="T63" fmla="*/ 2147483647 h 1192"/>
              <a:gd name="T64" fmla="*/ 2147483647 w 8196"/>
              <a:gd name="T65" fmla="*/ 2147483647 h 1192"/>
              <a:gd name="T66" fmla="*/ 2147483647 w 8196"/>
              <a:gd name="T67" fmla="*/ 2147483647 h 1192"/>
              <a:gd name="T68" fmla="*/ 2147483647 w 8196"/>
              <a:gd name="T69" fmla="*/ 2147483647 h 1192"/>
              <a:gd name="T70" fmla="*/ 2147483647 w 8196"/>
              <a:gd name="T71" fmla="*/ 2147483647 h 119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196" h="1192">
                <a:moveTo>
                  <a:pt x="8192" y="512"/>
                </a:moveTo>
                <a:lnTo>
                  <a:pt x="8192" y="512"/>
                </a:lnTo>
                <a:lnTo>
                  <a:pt x="8116" y="542"/>
                </a:lnTo>
                <a:lnTo>
                  <a:pt x="8040" y="570"/>
                </a:lnTo>
                <a:lnTo>
                  <a:pt x="7960" y="596"/>
                </a:lnTo>
                <a:lnTo>
                  <a:pt x="7878" y="620"/>
                </a:lnTo>
                <a:lnTo>
                  <a:pt x="7794" y="644"/>
                </a:lnTo>
                <a:lnTo>
                  <a:pt x="7706" y="666"/>
                </a:lnTo>
                <a:lnTo>
                  <a:pt x="7616" y="684"/>
                </a:lnTo>
                <a:lnTo>
                  <a:pt x="7522" y="702"/>
                </a:lnTo>
                <a:lnTo>
                  <a:pt x="7424" y="718"/>
                </a:lnTo>
                <a:lnTo>
                  <a:pt x="7322" y="730"/>
                </a:lnTo>
                <a:lnTo>
                  <a:pt x="7216" y="742"/>
                </a:lnTo>
                <a:lnTo>
                  <a:pt x="7106" y="750"/>
                </a:lnTo>
                <a:lnTo>
                  <a:pt x="6992" y="758"/>
                </a:lnTo>
                <a:lnTo>
                  <a:pt x="6872" y="762"/>
                </a:lnTo>
                <a:lnTo>
                  <a:pt x="6748" y="762"/>
                </a:lnTo>
                <a:lnTo>
                  <a:pt x="6618" y="760"/>
                </a:lnTo>
                <a:lnTo>
                  <a:pt x="6482" y="756"/>
                </a:lnTo>
                <a:lnTo>
                  <a:pt x="6342" y="750"/>
                </a:lnTo>
                <a:lnTo>
                  <a:pt x="6196" y="740"/>
                </a:lnTo>
                <a:lnTo>
                  <a:pt x="6042" y="726"/>
                </a:lnTo>
                <a:lnTo>
                  <a:pt x="5882" y="710"/>
                </a:lnTo>
                <a:lnTo>
                  <a:pt x="5716" y="690"/>
                </a:lnTo>
                <a:lnTo>
                  <a:pt x="5544" y="668"/>
                </a:lnTo>
                <a:lnTo>
                  <a:pt x="5364" y="642"/>
                </a:lnTo>
                <a:lnTo>
                  <a:pt x="5176" y="612"/>
                </a:lnTo>
                <a:lnTo>
                  <a:pt x="4982" y="578"/>
                </a:lnTo>
                <a:lnTo>
                  <a:pt x="4778" y="540"/>
                </a:lnTo>
                <a:lnTo>
                  <a:pt x="4568" y="500"/>
                </a:lnTo>
                <a:lnTo>
                  <a:pt x="4348" y="454"/>
                </a:lnTo>
                <a:lnTo>
                  <a:pt x="4122" y="406"/>
                </a:lnTo>
                <a:lnTo>
                  <a:pt x="3886" y="354"/>
                </a:lnTo>
                <a:lnTo>
                  <a:pt x="3640" y="296"/>
                </a:lnTo>
                <a:lnTo>
                  <a:pt x="3396" y="240"/>
                </a:lnTo>
                <a:lnTo>
                  <a:pt x="3160" y="192"/>
                </a:lnTo>
                <a:lnTo>
                  <a:pt x="2934" y="148"/>
                </a:lnTo>
                <a:lnTo>
                  <a:pt x="2718" y="112"/>
                </a:lnTo>
                <a:lnTo>
                  <a:pt x="2512" y="82"/>
                </a:lnTo>
                <a:lnTo>
                  <a:pt x="2314" y="56"/>
                </a:lnTo>
                <a:lnTo>
                  <a:pt x="2126" y="36"/>
                </a:lnTo>
                <a:lnTo>
                  <a:pt x="1948" y="20"/>
                </a:lnTo>
                <a:lnTo>
                  <a:pt x="1776" y="10"/>
                </a:lnTo>
                <a:lnTo>
                  <a:pt x="1616" y="2"/>
                </a:lnTo>
                <a:lnTo>
                  <a:pt x="1462" y="0"/>
                </a:lnTo>
                <a:lnTo>
                  <a:pt x="1318" y="0"/>
                </a:lnTo>
                <a:lnTo>
                  <a:pt x="1182" y="4"/>
                </a:lnTo>
                <a:lnTo>
                  <a:pt x="1054" y="10"/>
                </a:lnTo>
                <a:lnTo>
                  <a:pt x="934" y="20"/>
                </a:lnTo>
                <a:lnTo>
                  <a:pt x="822" y="30"/>
                </a:lnTo>
                <a:lnTo>
                  <a:pt x="716" y="44"/>
                </a:lnTo>
                <a:lnTo>
                  <a:pt x="620" y="58"/>
                </a:lnTo>
                <a:lnTo>
                  <a:pt x="530" y="74"/>
                </a:lnTo>
                <a:lnTo>
                  <a:pt x="450" y="92"/>
                </a:lnTo>
                <a:lnTo>
                  <a:pt x="374" y="108"/>
                </a:lnTo>
                <a:lnTo>
                  <a:pt x="308" y="126"/>
                </a:lnTo>
                <a:lnTo>
                  <a:pt x="248" y="144"/>
                </a:lnTo>
                <a:lnTo>
                  <a:pt x="194" y="160"/>
                </a:lnTo>
                <a:lnTo>
                  <a:pt x="148" y="176"/>
                </a:lnTo>
                <a:lnTo>
                  <a:pt x="108" y="192"/>
                </a:lnTo>
                <a:lnTo>
                  <a:pt x="48" y="216"/>
                </a:lnTo>
                <a:lnTo>
                  <a:pt x="12" y="234"/>
                </a:lnTo>
                <a:lnTo>
                  <a:pt x="0" y="240"/>
                </a:lnTo>
                <a:lnTo>
                  <a:pt x="0" y="1192"/>
                </a:lnTo>
                <a:lnTo>
                  <a:pt x="8192" y="1192"/>
                </a:lnTo>
                <a:lnTo>
                  <a:pt x="8196" y="1186"/>
                </a:lnTo>
                <a:lnTo>
                  <a:pt x="8196" y="510"/>
                </a:lnTo>
                <a:lnTo>
                  <a:pt x="8192" y="512"/>
                </a:lnTo>
                <a:close/>
              </a:path>
            </a:pathLst>
          </a:cu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0032" y="2463560"/>
            <a:ext cx="7772400" cy="1524000"/>
          </a:xfrm>
        </p:spPr>
        <p:txBody>
          <a:bodyPr anchor="t">
            <a:normAutofit/>
          </a:bodyPr>
          <a:lstStyle>
            <a:lvl1pPr algn="ctr">
              <a:defRPr sz="44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67365" y="1437448"/>
            <a:ext cx="6417734" cy="939801"/>
          </a:xfrm>
        </p:spPr>
        <p:txBody>
          <a:bodyPr anchor="b"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0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167B7D-34EB-440E-924C-DB966C77C7A5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9337C5-B898-42B8-84DC-38B56FCF05E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37152467"/>
      </p:ext>
    </p:extLst>
  </p:cSld>
  <p:clrMapOvr>
    <a:masterClrMapping/>
  </p:clrMapOvr>
  <p:transition spd="slow">
    <p:wipe/>
  </p:transition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3"/>
          </p:nvPr>
        </p:nvSpPr>
        <p:spPr>
          <a:xfrm>
            <a:off x="676655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/>
          </p:nvPr>
        </p:nvSpPr>
        <p:spPr>
          <a:xfrm>
            <a:off x="4645152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D01C5B-83C7-4DF8-A0CF-A89A2A224A24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7025EF-7642-46AC-AED1-50BA80D7E3E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6278033"/>
      </p:ext>
    </p:extLst>
  </p:cSld>
  <p:clrMapOvr>
    <a:masterClrMapping/>
  </p:clrMapOvr>
  <p:transition spd="slow">
    <p:wipe/>
  </p:transition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6656" y="2678114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77332" y="3429000"/>
            <a:ext cx="3820055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8200" y="2678113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 i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3429000"/>
            <a:ext cx="3822192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F14EFF-4400-44D7-AAA9-6D5F89E5B38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272ED1-DB4E-4DBF-B6CB-18608D5885D0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7634389"/>
      </p:ext>
    </p:extLst>
  </p:cSld>
  <p:clrMapOvr>
    <a:masterClrMapping/>
  </p:clrMapOvr>
  <p:transition spd="slow">
    <p:wipe/>
  </p:transition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553679-A0E6-4D31-96F2-05900D4DA2A0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5A842E-1DC1-4F0A-A3AA-DD19E0F878F8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3971584"/>
      </p:ext>
    </p:extLst>
  </p:cSld>
  <p:clrMapOvr>
    <a:masterClrMapping/>
  </p:clrMapOvr>
  <p:transition spd="slow">
    <p:wipe/>
  </p:transition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1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3" name="Group 5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0325"/>
            <a:chOff x="-3905251" y="4294188"/>
            <a:chExt cx="13027839" cy="1892300"/>
          </a:xfrm>
        </p:grpSpPr>
        <p:sp>
          <p:nvSpPr>
            <p:cNvPr id="4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5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6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8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9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450B2E-A816-453F-A706-56F197FC9C5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0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912660-218F-46CD-9A6B-434C4D57688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74660834"/>
      </p:ext>
    </p:extLst>
  </p:cSld>
  <p:clrMapOvr>
    <a:masterClrMapping/>
  </p:clrMapOvr>
  <p:transition spd="slow">
    <p:wipe/>
  </p:transition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23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28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4400" y="3581400"/>
            <a:ext cx="3352800" cy="1905001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22" name="Title 21"/>
          <p:cNvSpPr>
            <a:spLocks noGrp="1"/>
          </p:cNvSpPr>
          <p:nvPr>
            <p:ph type="title"/>
          </p:nvPr>
        </p:nvSpPr>
        <p:spPr>
          <a:xfrm>
            <a:off x="914400" y="2286000"/>
            <a:ext cx="3352800" cy="1252728"/>
          </a:xfrm>
        </p:spPr>
        <p:txBody>
          <a:bodyPr anchor="b">
            <a:noAutofit/>
          </a:bodyPr>
          <a:lstStyle>
            <a:lvl1pPr algn="l">
              <a:defRPr sz="3200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51962" y="1828800"/>
            <a:ext cx="3904076" cy="3810000"/>
          </a:xfrm>
        </p:spPr>
        <p:txBody>
          <a:bodyPr anchor="ctr"/>
          <a:lstStyle>
            <a:lvl1pPr>
              <a:buClr>
                <a:schemeClr val="bg1"/>
              </a:buClr>
              <a:defRPr sz="2200">
                <a:solidFill>
                  <a:schemeClr val="tx2"/>
                </a:solidFill>
              </a:defRPr>
            </a:lvl1pPr>
            <a:lvl2pPr>
              <a:buClr>
                <a:schemeClr val="bg1"/>
              </a:buClr>
              <a:defRPr sz="2000">
                <a:solidFill>
                  <a:schemeClr val="tx2"/>
                </a:solidFill>
              </a:defRPr>
            </a:lvl2pPr>
            <a:lvl3pPr>
              <a:buClr>
                <a:schemeClr val="bg1"/>
              </a:buClr>
              <a:defRPr sz="1800">
                <a:solidFill>
                  <a:schemeClr val="tx2"/>
                </a:solidFill>
              </a:defRPr>
            </a:lvl3pPr>
            <a:lvl4pPr>
              <a:buClr>
                <a:schemeClr val="bg1"/>
              </a:buClr>
              <a:defRPr sz="1600">
                <a:solidFill>
                  <a:schemeClr val="tx2"/>
                </a:solidFill>
              </a:defRPr>
            </a:lvl4pPr>
            <a:lvl5pPr>
              <a:buClr>
                <a:schemeClr val="bg1"/>
              </a:buClr>
              <a:defRPr sz="1600">
                <a:solidFill>
                  <a:schemeClr val="tx2"/>
                </a:solidFill>
              </a:defRPr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0E0E062-534C-4F7D-93BF-B2BFDC67B26B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B359C0-0683-46F0-8D72-E432E96826E7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0658745"/>
      </p:ext>
    </p:extLst>
  </p:cSld>
  <p:clrMapOvr>
    <a:masterClrMapping/>
  </p:clrMapOvr>
  <p:transition spd="slow">
    <p:wipe/>
  </p:transition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F243F51-98A4-455E-AA39-B4C3F9DAAEF3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BA33221-AC99-4029-975A-DB58881AFA3B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4528810"/>
      </p:ext>
    </p:extLst>
  </p:cSld>
  <p:clrMapOvr>
    <a:masterClrMapping/>
  </p:clrMapOvr>
  <p:transition spd="slow">
    <p:wipe/>
  </p:transition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8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74155" y="338667"/>
            <a:ext cx="3812645" cy="2429934"/>
          </a:xfrm>
        </p:spPr>
        <p:txBody>
          <a:bodyPr anchor="b">
            <a:normAutofit/>
          </a:bodyPr>
          <a:lstStyle>
            <a:lvl1pPr algn="l">
              <a:defRPr sz="2800" b="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868333" y="2785533"/>
            <a:ext cx="3818467" cy="2421467"/>
          </a:xfrm>
        </p:spPr>
        <p:txBody>
          <a:bodyPr>
            <a:normAutofit/>
          </a:bodyPr>
          <a:lstStyle>
            <a:lvl1pPr marL="0" indent="0">
              <a:buNone/>
              <a:defRPr sz="18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838200" y="1371600"/>
            <a:ext cx="3566160" cy="2926080"/>
          </a:xfrm>
          <a:prstGeom prst="roundRect">
            <a:avLst>
              <a:gd name="adj" fmla="val 3924"/>
            </a:avLst>
          </a:prstGeom>
          <a:solidFill>
            <a:schemeClr val="accent1"/>
          </a:solidFill>
          <a:ln>
            <a:noFill/>
          </a:ln>
          <a:effectLst>
            <a:reflection blurRad="12700" stA="30000" endPos="30000" dist="5000" dir="5400000" sy="-100000" algn="bl" rotWithShape="0"/>
          </a:effectLst>
          <a:scene3d>
            <a:camera prst="perspectiveContrastingLeftFacing" fov="600000">
              <a:rot lat="240000" lon="19799999" rev="0"/>
            </a:camera>
            <a:lightRig rig="threePt" dir="t">
              <a:rot lat="0" lon="0" rev="2700000"/>
            </a:lightRig>
          </a:scene3d>
          <a:sp3d>
            <a:bevelT w="44450" h="31750"/>
          </a:sp3d>
        </p:spPr>
        <p:txBody>
          <a:bodyPr rtlCol="0">
            <a:normAutofit/>
          </a:bodyPr>
          <a:lstStyle>
            <a:lvl1pPr marL="0" indent="0" algn="ctr">
              <a:buNone/>
              <a:defRPr sz="3200">
                <a:solidFill>
                  <a:schemeClr val="bg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C27636-638F-4751-96C3-96438874F2F7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CD76AC-0DEE-4CBB-A251-3CF24C3DC75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7381813"/>
      </p:ext>
    </p:extLst>
  </p:cSld>
  <p:clrMapOvr>
    <a:masterClrMapping/>
  </p:clrMapOvr>
  <p:transition spd="slow">
    <p:wipe/>
  </p:transition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ctr"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6042C2-2500-4196-92DE-2E23788A1B8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09C1BA-C6A4-43EB-AAF7-680D422C88C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1194712"/>
      </p:ext>
    </p:extLst>
  </p:cSld>
  <p:clrMapOvr>
    <a:masterClrMapping/>
  </p:clrMapOvr>
  <p:transition spd="slow">
    <p:wipe/>
  </p:transition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20"/>
          <p:cNvSpPr/>
          <p:nvPr/>
        </p:nvSpPr>
        <p:spPr bwMode="hidden"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14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9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1447800"/>
            <a:ext cx="2057400" cy="4487333"/>
          </a:xfrm>
        </p:spPr>
        <p:txBody>
          <a:bodyPr vert="eaVert"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447800"/>
            <a:ext cx="6019800" cy="4487334"/>
          </a:xfrm>
        </p:spPr>
        <p:txBody>
          <a:bodyPr vert="eaVert"/>
          <a:lstStyle>
            <a:lvl1pPr>
              <a:buClr>
                <a:schemeClr val="accent1"/>
              </a:buClr>
              <a:defRPr/>
            </a:lvl1pPr>
            <a:lvl2pPr>
              <a:buClr>
                <a:schemeClr val="accent1"/>
              </a:buClr>
              <a:defRPr/>
            </a:lvl2pPr>
            <a:lvl3pPr>
              <a:buClr>
                <a:schemeClr val="accent1"/>
              </a:buClr>
              <a:defRPr/>
            </a:lvl3pPr>
            <a:lvl4pPr>
              <a:buClr>
                <a:schemeClr val="accent1"/>
              </a:buClr>
              <a:defRPr/>
            </a:lvl4pPr>
            <a:lvl5pPr>
              <a:buClr>
                <a:schemeClr val="accent1"/>
              </a:buClr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6CDCF7-13FB-4B3F-A441-25394D659BA6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8EBC28-916C-4EC4-A72B-C60A8D483E4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4007505"/>
      </p:ext>
    </p:extLst>
  </p:cSld>
  <p:clrMapOvr>
    <a:masterClrMapping/>
  </p:clrMapOvr>
  <p:transition spd="slow">
    <p:wipe/>
  </p:transition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3"/>
          <p:cNvSpPr/>
          <p:nvPr/>
        </p:nvSpPr>
        <p:spPr>
          <a:xfrm>
            <a:off x="228600" y="228600"/>
            <a:ext cx="8696325" cy="4737100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Freeform 14"/>
          <p:cNvSpPr>
            <a:spLocks/>
          </p:cNvSpPr>
          <p:nvPr/>
        </p:nvSpPr>
        <p:spPr bwMode="hidden">
          <a:xfrm>
            <a:off x="6046788" y="4203700"/>
            <a:ext cx="2876550" cy="714375"/>
          </a:xfrm>
          <a:custGeom>
            <a:avLst/>
            <a:gdLst>
              <a:gd name="T0" fmla="*/ 2147483647 w 2706"/>
              <a:gd name="T1" fmla="*/ 0 h 640"/>
              <a:gd name="T2" fmla="*/ 2147483647 w 2706"/>
              <a:gd name="T3" fmla="*/ 0 h 640"/>
              <a:gd name="T4" fmla="*/ 2147483647 w 2706"/>
              <a:gd name="T5" fmla="*/ 2147483647 h 640"/>
              <a:gd name="T6" fmla="*/ 2147483647 w 2706"/>
              <a:gd name="T7" fmla="*/ 2147483647 h 640"/>
              <a:gd name="T8" fmla="*/ 2147483647 w 2706"/>
              <a:gd name="T9" fmla="*/ 2147483647 h 640"/>
              <a:gd name="T10" fmla="*/ 2147483647 w 2706"/>
              <a:gd name="T11" fmla="*/ 2147483647 h 640"/>
              <a:gd name="T12" fmla="*/ 2147483647 w 2706"/>
              <a:gd name="T13" fmla="*/ 2147483647 h 640"/>
              <a:gd name="T14" fmla="*/ 2147483647 w 2706"/>
              <a:gd name="T15" fmla="*/ 2147483647 h 640"/>
              <a:gd name="T16" fmla="*/ 2147483647 w 2706"/>
              <a:gd name="T17" fmla="*/ 2147483647 h 640"/>
              <a:gd name="T18" fmla="*/ 2147483647 w 2706"/>
              <a:gd name="T19" fmla="*/ 2147483647 h 640"/>
              <a:gd name="T20" fmla="*/ 2147483647 w 2706"/>
              <a:gd name="T21" fmla="*/ 2147483647 h 640"/>
              <a:gd name="T22" fmla="*/ 2147483647 w 2706"/>
              <a:gd name="T23" fmla="*/ 2147483647 h 640"/>
              <a:gd name="T24" fmla="*/ 2147483647 w 2706"/>
              <a:gd name="T25" fmla="*/ 2147483647 h 640"/>
              <a:gd name="T26" fmla="*/ 2147483647 w 2706"/>
              <a:gd name="T27" fmla="*/ 2147483647 h 640"/>
              <a:gd name="T28" fmla="*/ 2147483647 w 2706"/>
              <a:gd name="T29" fmla="*/ 2147483647 h 640"/>
              <a:gd name="T30" fmla="*/ 2147483647 w 2706"/>
              <a:gd name="T31" fmla="*/ 2147483647 h 640"/>
              <a:gd name="T32" fmla="*/ 2147483647 w 2706"/>
              <a:gd name="T33" fmla="*/ 2147483647 h 640"/>
              <a:gd name="T34" fmla="*/ 2147483647 w 2706"/>
              <a:gd name="T35" fmla="*/ 2147483647 h 640"/>
              <a:gd name="T36" fmla="*/ 0 w 2706"/>
              <a:gd name="T37" fmla="*/ 2147483647 h 640"/>
              <a:gd name="T38" fmla="*/ 0 w 2706"/>
              <a:gd name="T39" fmla="*/ 2147483647 h 640"/>
              <a:gd name="T40" fmla="*/ 2147483647 w 2706"/>
              <a:gd name="T41" fmla="*/ 2147483647 h 640"/>
              <a:gd name="T42" fmla="*/ 2147483647 w 2706"/>
              <a:gd name="T43" fmla="*/ 2147483647 h 640"/>
              <a:gd name="T44" fmla="*/ 2147483647 w 2706"/>
              <a:gd name="T45" fmla="*/ 2147483647 h 640"/>
              <a:gd name="T46" fmla="*/ 2147483647 w 2706"/>
              <a:gd name="T47" fmla="*/ 2147483647 h 640"/>
              <a:gd name="T48" fmla="*/ 2147483647 w 2706"/>
              <a:gd name="T49" fmla="*/ 2147483647 h 640"/>
              <a:gd name="T50" fmla="*/ 2147483647 w 2706"/>
              <a:gd name="T51" fmla="*/ 2147483647 h 640"/>
              <a:gd name="T52" fmla="*/ 2147483647 w 2706"/>
              <a:gd name="T53" fmla="*/ 2147483647 h 640"/>
              <a:gd name="T54" fmla="*/ 2147483647 w 2706"/>
              <a:gd name="T55" fmla="*/ 2147483647 h 640"/>
              <a:gd name="T56" fmla="*/ 2147483647 w 2706"/>
              <a:gd name="T57" fmla="*/ 2147483647 h 640"/>
              <a:gd name="T58" fmla="*/ 2147483647 w 2706"/>
              <a:gd name="T59" fmla="*/ 2147483647 h 640"/>
              <a:gd name="T60" fmla="*/ 2147483647 w 2706"/>
              <a:gd name="T61" fmla="*/ 2147483647 h 640"/>
              <a:gd name="T62" fmla="*/ 2147483647 w 2706"/>
              <a:gd name="T63" fmla="*/ 2147483647 h 640"/>
              <a:gd name="T64" fmla="*/ 2147483647 w 2706"/>
              <a:gd name="T65" fmla="*/ 2147483647 h 640"/>
              <a:gd name="T66" fmla="*/ 2147483647 w 2706"/>
              <a:gd name="T67" fmla="*/ 2147483647 h 640"/>
              <a:gd name="T68" fmla="*/ 2147483647 w 2706"/>
              <a:gd name="T69" fmla="*/ 2147483647 h 640"/>
              <a:gd name="T70" fmla="*/ 2147483647 w 2706"/>
              <a:gd name="T71" fmla="*/ 2147483647 h 640"/>
              <a:gd name="T72" fmla="*/ 2147483647 w 2706"/>
              <a:gd name="T73" fmla="*/ 2147483647 h 640"/>
              <a:gd name="T74" fmla="*/ 2147483647 w 2706"/>
              <a:gd name="T75" fmla="*/ 2147483647 h 640"/>
              <a:gd name="T76" fmla="*/ 2147483647 w 2706"/>
              <a:gd name="T77" fmla="*/ 2147483647 h 640"/>
              <a:gd name="T78" fmla="*/ 2147483647 w 2706"/>
              <a:gd name="T79" fmla="*/ 2147483647 h 640"/>
              <a:gd name="T80" fmla="*/ 2147483647 w 2706"/>
              <a:gd name="T81" fmla="*/ 2147483647 h 640"/>
              <a:gd name="T82" fmla="*/ 2147483647 w 2706"/>
              <a:gd name="T83" fmla="*/ 2147483647 h 640"/>
              <a:gd name="T84" fmla="*/ 2147483647 w 2706"/>
              <a:gd name="T85" fmla="*/ 2147483647 h 640"/>
              <a:gd name="T86" fmla="*/ 2147483647 w 2706"/>
              <a:gd name="T87" fmla="*/ 2147483647 h 640"/>
              <a:gd name="T88" fmla="*/ 2147483647 w 2706"/>
              <a:gd name="T89" fmla="*/ 2147483647 h 640"/>
              <a:gd name="T90" fmla="*/ 2147483647 w 2706"/>
              <a:gd name="T91" fmla="*/ 2147483647 h 640"/>
              <a:gd name="T92" fmla="*/ 2147483647 w 2706"/>
              <a:gd name="T93" fmla="*/ 2147483647 h 640"/>
              <a:gd name="T94" fmla="*/ 2147483647 w 2706"/>
              <a:gd name="T95" fmla="*/ 2147483647 h 640"/>
              <a:gd name="T96" fmla="*/ 2147483647 w 2706"/>
              <a:gd name="T97" fmla="*/ 2147483647 h 640"/>
              <a:gd name="T98" fmla="*/ 2147483647 w 2706"/>
              <a:gd name="T99" fmla="*/ 2147483647 h 640"/>
              <a:gd name="T100" fmla="*/ 2147483647 w 2706"/>
              <a:gd name="T101" fmla="*/ 2147483647 h 640"/>
              <a:gd name="T102" fmla="*/ 2147483647 w 2706"/>
              <a:gd name="T103" fmla="*/ 2147483647 h 640"/>
              <a:gd name="T104" fmla="*/ 2147483647 w 2706"/>
              <a:gd name="T105" fmla="*/ 2147483647 h 640"/>
              <a:gd name="T106" fmla="*/ 2147483647 w 2706"/>
              <a:gd name="T107" fmla="*/ 0 h 640"/>
              <a:gd name="T108" fmla="*/ 2147483647 w 2706"/>
              <a:gd name="T109" fmla="*/ 0 h 640"/>
              <a:gd name="T110" fmla="*/ 2147483647 w 2706"/>
              <a:gd name="T111" fmla="*/ 0 h 640"/>
              <a:gd name="T112" fmla="*/ 2147483647 w 2706"/>
              <a:gd name="T113" fmla="*/ 0 h 64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706" h="640">
                <a:moveTo>
                  <a:pt x="2700" y="0"/>
                </a:moveTo>
                <a:lnTo>
                  <a:pt x="2700" y="0"/>
                </a:lnTo>
                <a:lnTo>
                  <a:pt x="2586" y="18"/>
                </a:lnTo>
                <a:lnTo>
                  <a:pt x="2470" y="38"/>
                </a:lnTo>
                <a:lnTo>
                  <a:pt x="2352" y="60"/>
                </a:lnTo>
                <a:lnTo>
                  <a:pt x="2230" y="82"/>
                </a:lnTo>
                <a:lnTo>
                  <a:pt x="2106" y="108"/>
                </a:lnTo>
                <a:lnTo>
                  <a:pt x="1978" y="134"/>
                </a:lnTo>
                <a:lnTo>
                  <a:pt x="1848" y="164"/>
                </a:lnTo>
                <a:lnTo>
                  <a:pt x="1714" y="194"/>
                </a:lnTo>
                <a:lnTo>
                  <a:pt x="1472" y="252"/>
                </a:lnTo>
                <a:lnTo>
                  <a:pt x="1236" y="304"/>
                </a:lnTo>
                <a:lnTo>
                  <a:pt x="1010" y="352"/>
                </a:lnTo>
                <a:lnTo>
                  <a:pt x="792" y="398"/>
                </a:lnTo>
                <a:lnTo>
                  <a:pt x="584" y="438"/>
                </a:lnTo>
                <a:lnTo>
                  <a:pt x="382" y="474"/>
                </a:lnTo>
                <a:lnTo>
                  <a:pt x="188" y="508"/>
                </a:lnTo>
                <a:lnTo>
                  <a:pt x="0" y="538"/>
                </a:lnTo>
                <a:lnTo>
                  <a:pt x="130" y="556"/>
                </a:lnTo>
                <a:lnTo>
                  <a:pt x="254" y="572"/>
                </a:lnTo>
                <a:lnTo>
                  <a:pt x="374" y="586"/>
                </a:lnTo>
                <a:lnTo>
                  <a:pt x="492" y="598"/>
                </a:lnTo>
                <a:lnTo>
                  <a:pt x="606" y="610"/>
                </a:lnTo>
                <a:lnTo>
                  <a:pt x="716" y="618"/>
                </a:lnTo>
                <a:lnTo>
                  <a:pt x="822" y="626"/>
                </a:lnTo>
                <a:lnTo>
                  <a:pt x="926" y="632"/>
                </a:lnTo>
                <a:lnTo>
                  <a:pt x="1028" y="636"/>
                </a:lnTo>
                <a:lnTo>
                  <a:pt x="1126" y="638"/>
                </a:lnTo>
                <a:lnTo>
                  <a:pt x="1220" y="640"/>
                </a:lnTo>
                <a:lnTo>
                  <a:pt x="1312" y="640"/>
                </a:lnTo>
                <a:lnTo>
                  <a:pt x="1402" y="638"/>
                </a:lnTo>
                <a:lnTo>
                  <a:pt x="1490" y="636"/>
                </a:lnTo>
                <a:lnTo>
                  <a:pt x="1574" y="632"/>
                </a:lnTo>
                <a:lnTo>
                  <a:pt x="1656" y="626"/>
                </a:lnTo>
                <a:lnTo>
                  <a:pt x="1734" y="620"/>
                </a:lnTo>
                <a:lnTo>
                  <a:pt x="1812" y="612"/>
                </a:lnTo>
                <a:lnTo>
                  <a:pt x="1886" y="602"/>
                </a:lnTo>
                <a:lnTo>
                  <a:pt x="1960" y="592"/>
                </a:lnTo>
                <a:lnTo>
                  <a:pt x="2030" y="580"/>
                </a:lnTo>
                <a:lnTo>
                  <a:pt x="2100" y="568"/>
                </a:lnTo>
                <a:lnTo>
                  <a:pt x="2166" y="554"/>
                </a:lnTo>
                <a:lnTo>
                  <a:pt x="2232" y="540"/>
                </a:lnTo>
                <a:lnTo>
                  <a:pt x="2296" y="524"/>
                </a:lnTo>
                <a:lnTo>
                  <a:pt x="2358" y="508"/>
                </a:lnTo>
                <a:lnTo>
                  <a:pt x="2418" y="490"/>
                </a:lnTo>
                <a:lnTo>
                  <a:pt x="2478" y="472"/>
                </a:lnTo>
                <a:lnTo>
                  <a:pt x="2592" y="432"/>
                </a:lnTo>
                <a:lnTo>
                  <a:pt x="2702" y="390"/>
                </a:lnTo>
                <a:lnTo>
                  <a:pt x="2706" y="388"/>
                </a:lnTo>
                <a:lnTo>
                  <a:pt x="2706" y="0"/>
                </a:lnTo>
                <a:lnTo>
                  <a:pt x="2700" y="0"/>
                </a:lnTo>
                <a:close/>
              </a:path>
            </a:pathLst>
          </a:custGeom>
          <a:solidFill>
            <a:schemeClr val="bg2">
              <a:alpha val="2901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6" name="Freeform 18"/>
          <p:cNvSpPr>
            <a:spLocks/>
          </p:cNvSpPr>
          <p:nvPr/>
        </p:nvSpPr>
        <p:spPr bwMode="hidden">
          <a:xfrm>
            <a:off x="2619375" y="4075113"/>
            <a:ext cx="5545138" cy="850900"/>
          </a:xfrm>
          <a:custGeom>
            <a:avLst/>
            <a:gdLst>
              <a:gd name="T0" fmla="*/ 2147483647 w 5216"/>
              <a:gd name="T1" fmla="*/ 2147483647 h 762"/>
              <a:gd name="T2" fmla="*/ 2147483647 w 5216"/>
              <a:gd name="T3" fmla="*/ 2147483647 h 762"/>
              <a:gd name="T4" fmla="*/ 2147483647 w 5216"/>
              <a:gd name="T5" fmla="*/ 2147483647 h 762"/>
              <a:gd name="T6" fmla="*/ 2147483647 w 5216"/>
              <a:gd name="T7" fmla="*/ 2147483647 h 762"/>
              <a:gd name="T8" fmla="*/ 2147483647 w 5216"/>
              <a:gd name="T9" fmla="*/ 2147483647 h 762"/>
              <a:gd name="T10" fmla="*/ 2147483647 w 5216"/>
              <a:gd name="T11" fmla="*/ 2147483647 h 762"/>
              <a:gd name="T12" fmla="*/ 2147483647 w 5216"/>
              <a:gd name="T13" fmla="*/ 2147483647 h 762"/>
              <a:gd name="T14" fmla="*/ 2147483647 w 5216"/>
              <a:gd name="T15" fmla="*/ 2147483647 h 762"/>
              <a:gd name="T16" fmla="*/ 2147483647 w 5216"/>
              <a:gd name="T17" fmla="*/ 2147483647 h 762"/>
              <a:gd name="T18" fmla="*/ 2147483647 w 5216"/>
              <a:gd name="T19" fmla="*/ 2147483647 h 762"/>
              <a:gd name="T20" fmla="*/ 2147483647 w 5216"/>
              <a:gd name="T21" fmla="*/ 2147483647 h 762"/>
              <a:gd name="T22" fmla="*/ 2147483647 w 5216"/>
              <a:gd name="T23" fmla="*/ 2147483647 h 762"/>
              <a:gd name="T24" fmla="*/ 2147483647 w 5216"/>
              <a:gd name="T25" fmla="*/ 2147483647 h 762"/>
              <a:gd name="T26" fmla="*/ 2147483647 w 5216"/>
              <a:gd name="T27" fmla="*/ 0 h 762"/>
              <a:gd name="T28" fmla="*/ 2147483647 w 5216"/>
              <a:gd name="T29" fmla="*/ 2147483647 h 762"/>
              <a:gd name="T30" fmla="*/ 2147483647 w 5216"/>
              <a:gd name="T31" fmla="*/ 2147483647 h 762"/>
              <a:gd name="T32" fmla="*/ 0 w 5216"/>
              <a:gd name="T33" fmla="*/ 2147483647 h 762"/>
              <a:gd name="T34" fmla="*/ 2147483647 w 5216"/>
              <a:gd name="T35" fmla="*/ 2147483647 h 762"/>
              <a:gd name="T36" fmla="*/ 2147483647 w 5216"/>
              <a:gd name="T37" fmla="*/ 2147483647 h 762"/>
              <a:gd name="T38" fmla="*/ 2147483647 w 5216"/>
              <a:gd name="T39" fmla="*/ 2147483647 h 762"/>
              <a:gd name="T40" fmla="*/ 2147483647 w 5216"/>
              <a:gd name="T41" fmla="*/ 2147483647 h 762"/>
              <a:gd name="T42" fmla="*/ 2147483647 w 5216"/>
              <a:gd name="T43" fmla="*/ 2147483647 h 762"/>
              <a:gd name="T44" fmla="*/ 2147483647 w 5216"/>
              <a:gd name="T45" fmla="*/ 2147483647 h 762"/>
              <a:gd name="T46" fmla="*/ 2147483647 w 5216"/>
              <a:gd name="T47" fmla="*/ 2147483647 h 762"/>
              <a:gd name="T48" fmla="*/ 2147483647 w 5216"/>
              <a:gd name="T49" fmla="*/ 2147483647 h 762"/>
              <a:gd name="T50" fmla="*/ 2147483647 w 5216"/>
              <a:gd name="T51" fmla="*/ 2147483647 h 762"/>
              <a:gd name="T52" fmla="*/ 2147483647 w 5216"/>
              <a:gd name="T53" fmla="*/ 2147483647 h 762"/>
              <a:gd name="T54" fmla="*/ 2147483647 w 5216"/>
              <a:gd name="T55" fmla="*/ 2147483647 h 762"/>
              <a:gd name="T56" fmla="*/ 2147483647 w 5216"/>
              <a:gd name="T57" fmla="*/ 2147483647 h 762"/>
              <a:gd name="T58" fmla="*/ 2147483647 w 5216"/>
              <a:gd name="T59" fmla="*/ 2147483647 h 762"/>
              <a:gd name="T60" fmla="*/ 2147483647 w 5216"/>
              <a:gd name="T61" fmla="*/ 2147483647 h 762"/>
              <a:gd name="T62" fmla="*/ 2147483647 w 5216"/>
              <a:gd name="T63" fmla="*/ 2147483647 h 762"/>
              <a:gd name="T64" fmla="*/ 2147483647 w 5216"/>
              <a:gd name="T65" fmla="*/ 2147483647 h 762"/>
              <a:gd name="T66" fmla="*/ 2147483647 w 5216"/>
              <a:gd name="T67" fmla="*/ 2147483647 h 762"/>
              <a:gd name="T68" fmla="*/ 2147483647 w 5216"/>
              <a:gd name="T69" fmla="*/ 2147483647 h 762"/>
              <a:gd name="T70" fmla="*/ 2147483647 w 5216"/>
              <a:gd name="T71" fmla="*/ 2147483647 h 7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216" h="762">
                <a:moveTo>
                  <a:pt x="5216" y="714"/>
                </a:moveTo>
                <a:lnTo>
                  <a:pt x="5216" y="714"/>
                </a:lnTo>
                <a:lnTo>
                  <a:pt x="5102" y="700"/>
                </a:lnTo>
                <a:lnTo>
                  <a:pt x="4984" y="686"/>
                </a:lnTo>
                <a:lnTo>
                  <a:pt x="4738" y="652"/>
                </a:lnTo>
                <a:lnTo>
                  <a:pt x="4478" y="610"/>
                </a:lnTo>
                <a:lnTo>
                  <a:pt x="4204" y="564"/>
                </a:lnTo>
                <a:lnTo>
                  <a:pt x="3914" y="508"/>
                </a:lnTo>
                <a:lnTo>
                  <a:pt x="3608" y="446"/>
                </a:lnTo>
                <a:lnTo>
                  <a:pt x="3286" y="374"/>
                </a:lnTo>
                <a:lnTo>
                  <a:pt x="2946" y="296"/>
                </a:lnTo>
                <a:lnTo>
                  <a:pt x="2812" y="266"/>
                </a:lnTo>
                <a:lnTo>
                  <a:pt x="2682" y="236"/>
                </a:lnTo>
                <a:lnTo>
                  <a:pt x="2556" y="210"/>
                </a:lnTo>
                <a:lnTo>
                  <a:pt x="2430" y="184"/>
                </a:lnTo>
                <a:lnTo>
                  <a:pt x="2308" y="162"/>
                </a:lnTo>
                <a:lnTo>
                  <a:pt x="2190" y="140"/>
                </a:lnTo>
                <a:lnTo>
                  <a:pt x="2074" y="120"/>
                </a:lnTo>
                <a:lnTo>
                  <a:pt x="1960" y="102"/>
                </a:lnTo>
                <a:lnTo>
                  <a:pt x="1850" y="86"/>
                </a:lnTo>
                <a:lnTo>
                  <a:pt x="1740" y="72"/>
                </a:lnTo>
                <a:lnTo>
                  <a:pt x="1532" y="46"/>
                </a:lnTo>
                <a:lnTo>
                  <a:pt x="1334" y="28"/>
                </a:lnTo>
                <a:lnTo>
                  <a:pt x="1148" y="14"/>
                </a:lnTo>
                <a:lnTo>
                  <a:pt x="970" y="4"/>
                </a:lnTo>
                <a:lnTo>
                  <a:pt x="802" y="0"/>
                </a:lnTo>
                <a:lnTo>
                  <a:pt x="644" y="0"/>
                </a:lnTo>
                <a:lnTo>
                  <a:pt x="496" y="4"/>
                </a:lnTo>
                <a:lnTo>
                  <a:pt x="358" y="10"/>
                </a:lnTo>
                <a:lnTo>
                  <a:pt x="230" y="20"/>
                </a:lnTo>
                <a:lnTo>
                  <a:pt x="110" y="32"/>
                </a:lnTo>
                <a:lnTo>
                  <a:pt x="0" y="48"/>
                </a:lnTo>
                <a:lnTo>
                  <a:pt x="154" y="66"/>
                </a:lnTo>
                <a:lnTo>
                  <a:pt x="314" y="86"/>
                </a:lnTo>
                <a:lnTo>
                  <a:pt x="480" y="112"/>
                </a:lnTo>
                <a:lnTo>
                  <a:pt x="652" y="140"/>
                </a:lnTo>
                <a:lnTo>
                  <a:pt x="830" y="174"/>
                </a:lnTo>
                <a:lnTo>
                  <a:pt x="1014" y="210"/>
                </a:lnTo>
                <a:lnTo>
                  <a:pt x="1206" y="250"/>
                </a:lnTo>
                <a:lnTo>
                  <a:pt x="1402" y="296"/>
                </a:lnTo>
                <a:lnTo>
                  <a:pt x="1756" y="378"/>
                </a:lnTo>
                <a:lnTo>
                  <a:pt x="2092" y="450"/>
                </a:lnTo>
                <a:lnTo>
                  <a:pt x="2408" y="516"/>
                </a:lnTo>
                <a:lnTo>
                  <a:pt x="2562" y="544"/>
                </a:lnTo>
                <a:lnTo>
                  <a:pt x="2708" y="572"/>
                </a:lnTo>
                <a:lnTo>
                  <a:pt x="2852" y="598"/>
                </a:lnTo>
                <a:lnTo>
                  <a:pt x="2992" y="620"/>
                </a:lnTo>
                <a:lnTo>
                  <a:pt x="3128" y="642"/>
                </a:lnTo>
                <a:lnTo>
                  <a:pt x="3260" y="662"/>
                </a:lnTo>
                <a:lnTo>
                  <a:pt x="3388" y="678"/>
                </a:lnTo>
                <a:lnTo>
                  <a:pt x="3512" y="694"/>
                </a:lnTo>
                <a:lnTo>
                  <a:pt x="3632" y="708"/>
                </a:lnTo>
                <a:lnTo>
                  <a:pt x="3750" y="722"/>
                </a:lnTo>
                <a:lnTo>
                  <a:pt x="3864" y="732"/>
                </a:lnTo>
                <a:lnTo>
                  <a:pt x="3974" y="740"/>
                </a:lnTo>
                <a:lnTo>
                  <a:pt x="4080" y="748"/>
                </a:lnTo>
                <a:lnTo>
                  <a:pt x="4184" y="754"/>
                </a:lnTo>
                <a:lnTo>
                  <a:pt x="4286" y="758"/>
                </a:lnTo>
                <a:lnTo>
                  <a:pt x="4384" y="762"/>
                </a:lnTo>
                <a:lnTo>
                  <a:pt x="4478" y="762"/>
                </a:lnTo>
                <a:lnTo>
                  <a:pt x="4570" y="762"/>
                </a:lnTo>
                <a:lnTo>
                  <a:pt x="4660" y="760"/>
                </a:lnTo>
                <a:lnTo>
                  <a:pt x="4746" y="758"/>
                </a:lnTo>
                <a:lnTo>
                  <a:pt x="4830" y="754"/>
                </a:lnTo>
                <a:lnTo>
                  <a:pt x="4912" y="748"/>
                </a:lnTo>
                <a:lnTo>
                  <a:pt x="4992" y="740"/>
                </a:lnTo>
                <a:lnTo>
                  <a:pt x="5068" y="732"/>
                </a:lnTo>
                <a:lnTo>
                  <a:pt x="5144" y="724"/>
                </a:lnTo>
                <a:lnTo>
                  <a:pt x="5216" y="71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7" name="Freeform 22"/>
          <p:cNvSpPr>
            <a:spLocks/>
          </p:cNvSpPr>
          <p:nvPr/>
        </p:nvSpPr>
        <p:spPr bwMode="hidden">
          <a:xfrm>
            <a:off x="2828925" y="4087813"/>
            <a:ext cx="5467350" cy="774700"/>
          </a:xfrm>
          <a:custGeom>
            <a:avLst/>
            <a:gdLst>
              <a:gd name="T0" fmla="*/ 0 w 5144"/>
              <a:gd name="T1" fmla="*/ 2147483647 h 694"/>
              <a:gd name="T2" fmla="*/ 0 w 5144"/>
              <a:gd name="T3" fmla="*/ 2147483647 h 694"/>
              <a:gd name="T4" fmla="*/ 2147483647 w 5144"/>
              <a:gd name="T5" fmla="*/ 2147483647 h 694"/>
              <a:gd name="T6" fmla="*/ 2147483647 w 5144"/>
              <a:gd name="T7" fmla="*/ 2147483647 h 694"/>
              <a:gd name="T8" fmla="*/ 2147483647 w 5144"/>
              <a:gd name="T9" fmla="*/ 2147483647 h 694"/>
              <a:gd name="T10" fmla="*/ 2147483647 w 5144"/>
              <a:gd name="T11" fmla="*/ 2147483647 h 694"/>
              <a:gd name="T12" fmla="*/ 2147483647 w 5144"/>
              <a:gd name="T13" fmla="*/ 2147483647 h 694"/>
              <a:gd name="T14" fmla="*/ 2147483647 w 5144"/>
              <a:gd name="T15" fmla="*/ 2147483647 h 694"/>
              <a:gd name="T16" fmla="*/ 2147483647 w 5144"/>
              <a:gd name="T17" fmla="*/ 2147483647 h 694"/>
              <a:gd name="T18" fmla="*/ 2147483647 w 5144"/>
              <a:gd name="T19" fmla="*/ 2147483647 h 694"/>
              <a:gd name="T20" fmla="*/ 2147483647 w 5144"/>
              <a:gd name="T21" fmla="*/ 2147483647 h 694"/>
              <a:gd name="T22" fmla="*/ 2147483647 w 5144"/>
              <a:gd name="T23" fmla="*/ 2147483647 h 694"/>
              <a:gd name="T24" fmla="*/ 2147483647 w 5144"/>
              <a:gd name="T25" fmla="*/ 0 h 694"/>
              <a:gd name="T26" fmla="*/ 2147483647 w 5144"/>
              <a:gd name="T27" fmla="*/ 2147483647 h 694"/>
              <a:gd name="T28" fmla="*/ 2147483647 w 5144"/>
              <a:gd name="T29" fmla="*/ 2147483647 h 694"/>
              <a:gd name="T30" fmla="*/ 2147483647 w 5144"/>
              <a:gd name="T31" fmla="*/ 2147483647 h 694"/>
              <a:gd name="T32" fmla="*/ 2147483647 w 5144"/>
              <a:gd name="T33" fmla="*/ 2147483647 h 694"/>
              <a:gd name="T34" fmla="*/ 2147483647 w 5144"/>
              <a:gd name="T35" fmla="*/ 2147483647 h 694"/>
              <a:gd name="T36" fmla="*/ 2147483647 w 5144"/>
              <a:gd name="T37" fmla="*/ 2147483647 h 694"/>
              <a:gd name="T38" fmla="*/ 2147483647 w 5144"/>
              <a:gd name="T39" fmla="*/ 2147483647 h 694"/>
              <a:gd name="T40" fmla="*/ 2147483647 w 5144"/>
              <a:gd name="T41" fmla="*/ 2147483647 h 694"/>
              <a:gd name="T42" fmla="*/ 2147483647 w 5144"/>
              <a:gd name="T43" fmla="*/ 2147483647 h 694"/>
              <a:gd name="T44" fmla="*/ 2147483647 w 5144"/>
              <a:gd name="T45" fmla="*/ 2147483647 h 694"/>
              <a:gd name="T46" fmla="*/ 2147483647 w 5144"/>
              <a:gd name="T47" fmla="*/ 2147483647 h 694"/>
              <a:gd name="T48" fmla="*/ 2147483647 w 5144"/>
              <a:gd name="T49" fmla="*/ 2147483647 h 694"/>
              <a:gd name="T50" fmla="*/ 2147483647 w 5144"/>
              <a:gd name="T51" fmla="*/ 2147483647 h 694"/>
              <a:gd name="T52" fmla="*/ 2147483647 w 5144"/>
              <a:gd name="T53" fmla="*/ 2147483647 h 694"/>
              <a:gd name="T54" fmla="*/ 2147483647 w 5144"/>
              <a:gd name="T55" fmla="*/ 2147483647 h 694"/>
              <a:gd name="T56" fmla="*/ 2147483647 w 5144"/>
              <a:gd name="T57" fmla="*/ 2147483647 h 694"/>
              <a:gd name="T58" fmla="*/ 2147483647 w 5144"/>
              <a:gd name="T59" fmla="*/ 2147483647 h 694"/>
              <a:gd name="T60" fmla="*/ 2147483647 w 5144"/>
              <a:gd name="T61" fmla="*/ 2147483647 h 69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144" h="694">
                <a:moveTo>
                  <a:pt x="0" y="70"/>
                </a:moveTo>
                <a:lnTo>
                  <a:pt x="0" y="70"/>
                </a:lnTo>
                <a:lnTo>
                  <a:pt x="18" y="66"/>
                </a:lnTo>
                <a:lnTo>
                  <a:pt x="72" y="56"/>
                </a:lnTo>
                <a:lnTo>
                  <a:pt x="164" y="42"/>
                </a:lnTo>
                <a:lnTo>
                  <a:pt x="224" y="34"/>
                </a:lnTo>
                <a:lnTo>
                  <a:pt x="294" y="26"/>
                </a:lnTo>
                <a:lnTo>
                  <a:pt x="372" y="20"/>
                </a:lnTo>
                <a:lnTo>
                  <a:pt x="462" y="14"/>
                </a:lnTo>
                <a:lnTo>
                  <a:pt x="560" y="8"/>
                </a:lnTo>
                <a:lnTo>
                  <a:pt x="670" y="4"/>
                </a:lnTo>
                <a:lnTo>
                  <a:pt x="790" y="2"/>
                </a:lnTo>
                <a:lnTo>
                  <a:pt x="920" y="0"/>
                </a:lnTo>
                <a:lnTo>
                  <a:pt x="1060" y="2"/>
                </a:lnTo>
                <a:lnTo>
                  <a:pt x="1210" y="6"/>
                </a:lnTo>
                <a:lnTo>
                  <a:pt x="1372" y="14"/>
                </a:lnTo>
                <a:lnTo>
                  <a:pt x="1544" y="24"/>
                </a:lnTo>
                <a:lnTo>
                  <a:pt x="1726" y="40"/>
                </a:lnTo>
                <a:lnTo>
                  <a:pt x="1920" y="58"/>
                </a:lnTo>
                <a:lnTo>
                  <a:pt x="2126" y="80"/>
                </a:lnTo>
                <a:lnTo>
                  <a:pt x="2342" y="106"/>
                </a:lnTo>
                <a:lnTo>
                  <a:pt x="2570" y="138"/>
                </a:lnTo>
                <a:lnTo>
                  <a:pt x="2808" y="174"/>
                </a:lnTo>
                <a:lnTo>
                  <a:pt x="3058" y="216"/>
                </a:lnTo>
                <a:lnTo>
                  <a:pt x="3320" y="266"/>
                </a:lnTo>
                <a:lnTo>
                  <a:pt x="3594" y="320"/>
                </a:lnTo>
                <a:lnTo>
                  <a:pt x="3880" y="380"/>
                </a:lnTo>
                <a:lnTo>
                  <a:pt x="4178" y="448"/>
                </a:lnTo>
                <a:lnTo>
                  <a:pt x="4488" y="522"/>
                </a:lnTo>
                <a:lnTo>
                  <a:pt x="4810" y="604"/>
                </a:lnTo>
                <a:lnTo>
                  <a:pt x="5144" y="694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8" name="Freeform 26"/>
          <p:cNvSpPr>
            <a:spLocks/>
          </p:cNvSpPr>
          <p:nvPr/>
        </p:nvSpPr>
        <p:spPr bwMode="hidden">
          <a:xfrm>
            <a:off x="5610225" y="4073525"/>
            <a:ext cx="3306763" cy="652463"/>
          </a:xfrm>
          <a:custGeom>
            <a:avLst/>
            <a:gdLst>
              <a:gd name="T0" fmla="*/ 0 w 3112"/>
              <a:gd name="T1" fmla="*/ 2147483647 h 584"/>
              <a:gd name="T2" fmla="*/ 0 w 3112"/>
              <a:gd name="T3" fmla="*/ 2147483647 h 584"/>
              <a:gd name="T4" fmla="*/ 2147483647 w 3112"/>
              <a:gd name="T5" fmla="*/ 2147483647 h 584"/>
              <a:gd name="T6" fmla="*/ 2147483647 w 3112"/>
              <a:gd name="T7" fmla="*/ 2147483647 h 584"/>
              <a:gd name="T8" fmla="*/ 2147483647 w 3112"/>
              <a:gd name="T9" fmla="*/ 2147483647 h 584"/>
              <a:gd name="T10" fmla="*/ 2147483647 w 3112"/>
              <a:gd name="T11" fmla="*/ 2147483647 h 584"/>
              <a:gd name="T12" fmla="*/ 2147483647 w 3112"/>
              <a:gd name="T13" fmla="*/ 2147483647 h 584"/>
              <a:gd name="T14" fmla="*/ 2147483647 w 3112"/>
              <a:gd name="T15" fmla="*/ 2147483647 h 584"/>
              <a:gd name="T16" fmla="*/ 2147483647 w 3112"/>
              <a:gd name="T17" fmla="*/ 2147483647 h 584"/>
              <a:gd name="T18" fmla="*/ 2147483647 w 3112"/>
              <a:gd name="T19" fmla="*/ 2147483647 h 584"/>
              <a:gd name="T20" fmla="*/ 2147483647 w 3112"/>
              <a:gd name="T21" fmla="*/ 2147483647 h 584"/>
              <a:gd name="T22" fmla="*/ 2147483647 w 3112"/>
              <a:gd name="T23" fmla="*/ 2147483647 h 584"/>
              <a:gd name="T24" fmla="*/ 2147483647 w 3112"/>
              <a:gd name="T25" fmla="*/ 2147483647 h 584"/>
              <a:gd name="T26" fmla="*/ 2147483647 w 3112"/>
              <a:gd name="T27" fmla="*/ 2147483647 h 584"/>
              <a:gd name="T28" fmla="*/ 2147483647 w 3112"/>
              <a:gd name="T29" fmla="*/ 2147483647 h 584"/>
              <a:gd name="T30" fmla="*/ 2147483647 w 3112"/>
              <a:gd name="T31" fmla="*/ 2147483647 h 584"/>
              <a:gd name="T32" fmla="*/ 2147483647 w 3112"/>
              <a:gd name="T33" fmla="*/ 2147483647 h 584"/>
              <a:gd name="T34" fmla="*/ 2147483647 w 3112"/>
              <a:gd name="T35" fmla="*/ 2147483647 h 584"/>
              <a:gd name="T36" fmla="*/ 2147483647 w 3112"/>
              <a:gd name="T37" fmla="*/ 2147483647 h 584"/>
              <a:gd name="T38" fmla="*/ 2147483647 w 3112"/>
              <a:gd name="T39" fmla="*/ 0 h 5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112" h="584">
                <a:moveTo>
                  <a:pt x="0" y="584"/>
                </a:moveTo>
                <a:lnTo>
                  <a:pt x="0" y="584"/>
                </a:lnTo>
                <a:lnTo>
                  <a:pt x="90" y="560"/>
                </a:lnTo>
                <a:lnTo>
                  <a:pt x="336" y="498"/>
                </a:lnTo>
                <a:lnTo>
                  <a:pt x="506" y="456"/>
                </a:lnTo>
                <a:lnTo>
                  <a:pt x="702" y="410"/>
                </a:lnTo>
                <a:lnTo>
                  <a:pt x="920" y="360"/>
                </a:lnTo>
                <a:lnTo>
                  <a:pt x="1154" y="306"/>
                </a:lnTo>
                <a:lnTo>
                  <a:pt x="1402" y="254"/>
                </a:lnTo>
                <a:lnTo>
                  <a:pt x="1656" y="202"/>
                </a:lnTo>
                <a:lnTo>
                  <a:pt x="1916" y="154"/>
                </a:lnTo>
                <a:lnTo>
                  <a:pt x="2174" y="108"/>
                </a:lnTo>
                <a:lnTo>
                  <a:pt x="2302" y="88"/>
                </a:lnTo>
                <a:lnTo>
                  <a:pt x="2426" y="68"/>
                </a:lnTo>
                <a:lnTo>
                  <a:pt x="2550" y="52"/>
                </a:lnTo>
                <a:lnTo>
                  <a:pt x="2670" y="36"/>
                </a:lnTo>
                <a:lnTo>
                  <a:pt x="2788" y="24"/>
                </a:lnTo>
                <a:lnTo>
                  <a:pt x="2900" y="14"/>
                </a:lnTo>
                <a:lnTo>
                  <a:pt x="3008" y="6"/>
                </a:lnTo>
                <a:lnTo>
                  <a:pt x="3112" y="0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 useBgFill="1">
        <p:nvSpPr>
          <p:cNvPr id="9" name="Freeform 10"/>
          <p:cNvSpPr>
            <a:spLocks/>
          </p:cNvSpPr>
          <p:nvPr/>
        </p:nvSpPr>
        <p:spPr bwMode="hidden">
          <a:xfrm>
            <a:off x="211138" y="4059238"/>
            <a:ext cx="8723312" cy="1328737"/>
          </a:xfrm>
          <a:custGeom>
            <a:avLst/>
            <a:gdLst>
              <a:gd name="T0" fmla="*/ 2147483647 w 8196"/>
              <a:gd name="T1" fmla="*/ 2147483647 h 1192"/>
              <a:gd name="T2" fmla="*/ 2147483647 w 8196"/>
              <a:gd name="T3" fmla="*/ 2147483647 h 1192"/>
              <a:gd name="T4" fmla="*/ 2147483647 w 8196"/>
              <a:gd name="T5" fmla="*/ 2147483647 h 1192"/>
              <a:gd name="T6" fmla="*/ 2147483647 w 8196"/>
              <a:gd name="T7" fmla="*/ 2147483647 h 1192"/>
              <a:gd name="T8" fmla="*/ 2147483647 w 8196"/>
              <a:gd name="T9" fmla="*/ 2147483647 h 1192"/>
              <a:gd name="T10" fmla="*/ 2147483647 w 8196"/>
              <a:gd name="T11" fmla="*/ 2147483647 h 1192"/>
              <a:gd name="T12" fmla="*/ 2147483647 w 8196"/>
              <a:gd name="T13" fmla="*/ 2147483647 h 1192"/>
              <a:gd name="T14" fmla="*/ 2147483647 w 8196"/>
              <a:gd name="T15" fmla="*/ 2147483647 h 1192"/>
              <a:gd name="T16" fmla="*/ 2147483647 w 8196"/>
              <a:gd name="T17" fmla="*/ 2147483647 h 1192"/>
              <a:gd name="T18" fmla="*/ 2147483647 w 8196"/>
              <a:gd name="T19" fmla="*/ 2147483647 h 1192"/>
              <a:gd name="T20" fmla="*/ 2147483647 w 8196"/>
              <a:gd name="T21" fmla="*/ 2147483647 h 1192"/>
              <a:gd name="T22" fmla="*/ 2147483647 w 8196"/>
              <a:gd name="T23" fmla="*/ 2147483647 h 1192"/>
              <a:gd name="T24" fmla="*/ 2147483647 w 8196"/>
              <a:gd name="T25" fmla="*/ 2147483647 h 1192"/>
              <a:gd name="T26" fmla="*/ 2147483647 w 8196"/>
              <a:gd name="T27" fmla="*/ 2147483647 h 1192"/>
              <a:gd name="T28" fmla="*/ 2147483647 w 8196"/>
              <a:gd name="T29" fmla="*/ 2147483647 h 1192"/>
              <a:gd name="T30" fmla="*/ 2147483647 w 8196"/>
              <a:gd name="T31" fmla="*/ 2147483647 h 1192"/>
              <a:gd name="T32" fmla="*/ 2147483647 w 8196"/>
              <a:gd name="T33" fmla="*/ 2147483647 h 1192"/>
              <a:gd name="T34" fmla="*/ 2147483647 w 8196"/>
              <a:gd name="T35" fmla="*/ 2147483647 h 1192"/>
              <a:gd name="T36" fmla="*/ 2147483647 w 8196"/>
              <a:gd name="T37" fmla="*/ 2147483647 h 1192"/>
              <a:gd name="T38" fmla="*/ 2147483647 w 8196"/>
              <a:gd name="T39" fmla="*/ 2147483647 h 1192"/>
              <a:gd name="T40" fmla="*/ 2147483647 w 8196"/>
              <a:gd name="T41" fmla="*/ 2147483647 h 1192"/>
              <a:gd name="T42" fmla="*/ 2147483647 w 8196"/>
              <a:gd name="T43" fmla="*/ 2147483647 h 1192"/>
              <a:gd name="T44" fmla="*/ 2147483647 w 8196"/>
              <a:gd name="T45" fmla="*/ 0 h 1192"/>
              <a:gd name="T46" fmla="*/ 2147483647 w 8196"/>
              <a:gd name="T47" fmla="*/ 2147483647 h 1192"/>
              <a:gd name="T48" fmla="*/ 2147483647 w 8196"/>
              <a:gd name="T49" fmla="*/ 2147483647 h 1192"/>
              <a:gd name="T50" fmla="*/ 2147483647 w 8196"/>
              <a:gd name="T51" fmla="*/ 2147483647 h 1192"/>
              <a:gd name="T52" fmla="*/ 2147483647 w 8196"/>
              <a:gd name="T53" fmla="*/ 2147483647 h 1192"/>
              <a:gd name="T54" fmla="*/ 2147483647 w 8196"/>
              <a:gd name="T55" fmla="*/ 2147483647 h 1192"/>
              <a:gd name="T56" fmla="*/ 2147483647 w 8196"/>
              <a:gd name="T57" fmla="*/ 2147483647 h 1192"/>
              <a:gd name="T58" fmla="*/ 2147483647 w 8196"/>
              <a:gd name="T59" fmla="*/ 2147483647 h 1192"/>
              <a:gd name="T60" fmla="*/ 2147483647 w 8196"/>
              <a:gd name="T61" fmla="*/ 2147483647 h 1192"/>
              <a:gd name="T62" fmla="*/ 0 w 8196"/>
              <a:gd name="T63" fmla="*/ 2147483647 h 1192"/>
              <a:gd name="T64" fmla="*/ 2147483647 w 8196"/>
              <a:gd name="T65" fmla="*/ 2147483647 h 1192"/>
              <a:gd name="T66" fmla="*/ 2147483647 w 8196"/>
              <a:gd name="T67" fmla="*/ 2147483647 h 1192"/>
              <a:gd name="T68" fmla="*/ 2147483647 w 8196"/>
              <a:gd name="T69" fmla="*/ 2147483647 h 1192"/>
              <a:gd name="T70" fmla="*/ 2147483647 w 8196"/>
              <a:gd name="T71" fmla="*/ 2147483647 h 119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196" h="1192">
                <a:moveTo>
                  <a:pt x="8192" y="512"/>
                </a:moveTo>
                <a:lnTo>
                  <a:pt x="8192" y="512"/>
                </a:lnTo>
                <a:lnTo>
                  <a:pt x="8116" y="542"/>
                </a:lnTo>
                <a:lnTo>
                  <a:pt x="8040" y="570"/>
                </a:lnTo>
                <a:lnTo>
                  <a:pt x="7960" y="596"/>
                </a:lnTo>
                <a:lnTo>
                  <a:pt x="7878" y="620"/>
                </a:lnTo>
                <a:lnTo>
                  <a:pt x="7794" y="644"/>
                </a:lnTo>
                <a:lnTo>
                  <a:pt x="7706" y="666"/>
                </a:lnTo>
                <a:lnTo>
                  <a:pt x="7616" y="684"/>
                </a:lnTo>
                <a:lnTo>
                  <a:pt x="7522" y="702"/>
                </a:lnTo>
                <a:lnTo>
                  <a:pt x="7424" y="718"/>
                </a:lnTo>
                <a:lnTo>
                  <a:pt x="7322" y="730"/>
                </a:lnTo>
                <a:lnTo>
                  <a:pt x="7216" y="742"/>
                </a:lnTo>
                <a:lnTo>
                  <a:pt x="7106" y="750"/>
                </a:lnTo>
                <a:lnTo>
                  <a:pt x="6992" y="758"/>
                </a:lnTo>
                <a:lnTo>
                  <a:pt x="6872" y="762"/>
                </a:lnTo>
                <a:lnTo>
                  <a:pt x="6748" y="762"/>
                </a:lnTo>
                <a:lnTo>
                  <a:pt x="6618" y="760"/>
                </a:lnTo>
                <a:lnTo>
                  <a:pt x="6482" y="756"/>
                </a:lnTo>
                <a:lnTo>
                  <a:pt x="6342" y="750"/>
                </a:lnTo>
                <a:lnTo>
                  <a:pt x="6196" y="740"/>
                </a:lnTo>
                <a:lnTo>
                  <a:pt x="6042" y="726"/>
                </a:lnTo>
                <a:lnTo>
                  <a:pt x="5882" y="710"/>
                </a:lnTo>
                <a:lnTo>
                  <a:pt x="5716" y="690"/>
                </a:lnTo>
                <a:lnTo>
                  <a:pt x="5544" y="668"/>
                </a:lnTo>
                <a:lnTo>
                  <a:pt x="5364" y="642"/>
                </a:lnTo>
                <a:lnTo>
                  <a:pt x="5176" y="612"/>
                </a:lnTo>
                <a:lnTo>
                  <a:pt x="4982" y="578"/>
                </a:lnTo>
                <a:lnTo>
                  <a:pt x="4778" y="540"/>
                </a:lnTo>
                <a:lnTo>
                  <a:pt x="4568" y="500"/>
                </a:lnTo>
                <a:lnTo>
                  <a:pt x="4348" y="454"/>
                </a:lnTo>
                <a:lnTo>
                  <a:pt x="4122" y="406"/>
                </a:lnTo>
                <a:lnTo>
                  <a:pt x="3886" y="354"/>
                </a:lnTo>
                <a:lnTo>
                  <a:pt x="3640" y="296"/>
                </a:lnTo>
                <a:lnTo>
                  <a:pt x="3396" y="240"/>
                </a:lnTo>
                <a:lnTo>
                  <a:pt x="3160" y="192"/>
                </a:lnTo>
                <a:lnTo>
                  <a:pt x="2934" y="148"/>
                </a:lnTo>
                <a:lnTo>
                  <a:pt x="2718" y="112"/>
                </a:lnTo>
                <a:lnTo>
                  <a:pt x="2512" y="82"/>
                </a:lnTo>
                <a:lnTo>
                  <a:pt x="2314" y="56"/>
                </a:lnTo>
                <a:lnTo>
                  <a:pt x="2126" y="36"/>
                </a:lnTo>
                <a:lnTo>
                  <a:pt x="1948" y="20"/>
                </a:lnTo>
                <a:lnTo>
                  <a:pt x="1776" y="10"/>
                </a:lnTo>
                <a:lnTo>
                  <a:pt x="1616" y="2"/>
                </a:lnTo>
                <a:lnTo>
                  <a:pt x="1462" y="0"/>
                </a:lnTo>
                <a:lnTo>
                  <a:pt x="1318" y="0"/>
                </a:lnTo>
                <a:lnTo>
                  <a:pt x="1182" y="4"/>
                </a:lnTo>
                <a:lnTo>
                  <a:pt x="1054" y="10"/>
                </a:lnTo>
                <a:lnTo>
                  <a:pt x="934" y="20"/>
                </a:lnTo>
                <a:lnTo>
                  <a:pt x="822" y="30"/>
                </a:lnTo>
                <a:lnTo>
                  <a:pt x="716" y="44"/>
                </a:lnTo>
                <a:lnTo>
                  <a:pt x="620" y="58"/>
                </a:lnTo>
                <a:lnTo>
                  <a:pt x="530" y="74"/>
                </a:lnTo>
                <a:lnTo>
                  <a:pt x="450" y="92"/>
                </a:lnTo>
                <a:lnTo>
                  <a:pt x="374" y="108"/>
                </a:lnTo>
                <a:lnTo>
                  <a:pt x="308" y="126"/>
                </a:lnTo>
                <a:lnTo>
                  <a:pt x="248" y="144"/>
                </a:lnTo>
                <a:lnTo>
                  <a:pt x="194" y="160"/>
                </a:lnTo>
                <a:lnTo>
                  <a:pt x="148" y="176"/>
                </a:lnTo>
                <a:lnTo>
                  <a:pt x="108" y="192"/>
                </a:lnTo>
                <a:lnTo>
                  <a:pt x="48" y="216"/>
                </a:lnTo>
                <a:lnTo>
                  <a:pt x="12" y="234"/>
                </a:lnTo>
                <a:lnTo>
                  <a:pt x="0" y="240"/>
                </a:lnTo>
                <a:lnTo>
                  <a:pt x="0" y="1192"/>
                </a:lnTo>
                <a:lnTo>
                  <a:pt x="8192" y="1192"/>
                </a:lnTo>
                <a:lnTo>
                  <a:pt x="8196" y="1186"/>
                </a:lnTo>
                <a:lnTo>
                  <a:pt x="8196" y="510"/>
                </a:lnTo>
                <a:lnTo>
                  <a:pt x="8192" y="512"/>
                </a:lnTo>
                <a:close/>
              </a:path>
            </a:pathLst>
          </a:cu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0032" y="2463560"/>
            <a:ext cx="7772400" cy="1524000"/>
          </a:xfrm>
        </p:spPr>
        <p:txBody>
          <a:bodyPr anchor="t">
            <a:normAutofit/>
          </a:bodyPr>
          <a:lstStyle>
            <a:lvl1pPr algn="ctr">
              <a:defRPr sz="44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67365" y="1437448"/>
            <a:ext cx="6417734" cy="939801"/>
          </a:xfrm>
        </p:spPr>
        <p:txBody>
          <a:bodyPr anchor="b"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0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167B7D-34EB-440E-924C-DB966C77C7A5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9337C5-B898-42B8-84DC-38B56FCF05E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4379313"/>
      </p:ext>
    </p:extLst>
  </p:cSld>
  <p:clrMapOvr>
    <a:masterClrMapping/>
  </p:clrMapOvr>
  <p:transition spd="slow">
    <p:wipe/>
  </p:transition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3"/>
          </p:nvPr>
        </p:nvSpPr>
        <p:spPr>
          <a:xfrm>
            <a:off x="676655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/>
          </p:nvPr>
        </p:nvSpPr>
        <p:spPr>
          <a:xfrm>
            <a:off x="4645152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D01C5B-83C7-4DF8-A0CF-A89A2A224A24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7025EF-7642-46AC-AED1-50BA80D7E3E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68577925"/>
      </p:ext>
    </p:extLst>
  </p:cSld>
  <p:clrMapOvr>
    <a:masterClrMapping/>
  </p:clrMapOvr>
  <p:transition spd="slow">
    <p:wipe/>
  </p:transition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6656" y="2678114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77332" y="3429000"/>
            <a:ext cx="3820055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8200" y="2678113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 i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3429000"/>
            <a:ext cx="3822192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F14EFF-4400-44D7-AAA9-6D5F89E5B38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272ED1-DB4E-4DBF-B6CB-18608D5885D0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0747158"/>
      </p:ext>
    </p:extLst>
  </p:cSld>
  <p:clrMapOvr>
    <a:masterClrMapping/>
  </p:clrMapOvr>
  <p:transition spd="slow">
    <p:wipe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43000" y="731520"/>
            <a:ext cx="3346704" cy="639762"/>
          </a:xfrm>
        </p:spPr>
        <p:txBody>
          <a:bodyPr anchor="b">
            <a:noAutofit/>
          </a:bodyPr>
          <a:lstStyle>
            <a:lvl1pPr marL="0" indent="0" algn="ctr">
              <a:buNone/>
              <a:defRPr lang="en-US" sz="2400" b="1" i="0" kern="1200" dirty="0" smtClean="0">
                <a:gradFill>
                  <a:gsLst>
                    <a:gs pos="0">
                      <a:schemeClr val="tx1"/>
                    </a:gs>
                    <a:gs pos="40000">
                      <a:schemeClr val="tx1">
                        <a:lumMod val="75000"/>
                        <a:lumOff val="25000"/>
                      </a:schemeClr>
                    </a:gs>
                    <a:gs pos="100000">
                      <a:schemeClr val="tx2">
                        <a:alpha val="65000"/>
                      </a:schemeClr>
                    </a:gs>
                  </a:gsLst>
                  <a:lin ang="5400000" scaled="0"/>
                </a:gradFill>
                <a:effectLst/>
                <a:latin typeface="+mj-lt"/>
                <a:ea typeface="+mj-ea"/>
                <a:cs typeface="+mj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156447" y="1400327"/>
            <a:ext cx="3346704" cy="27432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7301" y="731520"/>
            <a:ext cx="3346704" cy="639762"/>
          </a:xfrm>
        </p:spPr>
        <p:txBody>
          <a:bodyPr anchor="b">
            <a:noAutofit/>
          </a:bodyPr>
          <a:lstStyle>
            <a:lvl1pPr marL="0" indent="0" algn="ctr">
              <a:buNone/>
              <a:defRPr lang="en-US" sz="2400" b="1" i="0" kern="1200" dirty="0" smtClean="0">
                <a:gradFill>
                  <a:gsLst>
                    <a:gs pos="0">
                      <a:schemeClr val="tx1"/>
                    </a:gs>
                    <a:gs pos="40000">
                      <a:schemeClr val="tx1">
                        <a:lumMod val="75000"/>
                        <a:lumOff val="25000"/>
                      </a:schemeClr>
                    </a:gs>
                    <a:gs pos="100000">
                      <a:schemeClr val="tx2">
                        <a:alpha val="65000"/>
                      </a:schemeClr>
                    </a:gs>
                  </a:gsLst>
                  <a:lin ang="5400000" scaled="0"/>
                </a:gradFill>
                <a:effectLst/>
                <a:latin typeface="+mj-lt"/>
                <a:ea typeface="+mj-ea"/>
                <a:cs typeface="+mj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1399032"/>
            <a:ext cx="3346704" cy="2743200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FFF1C71-A71D-4F29-B385-002C6B629C78}" type="datetimeFigureOut">
              <a:rPr lang="ru-RU"/>
              <a:pPr>
                <a:defRPr/>
              </a:pPr>
              <a:t>пн 25.02.19</a:t>
            </a:fld>
            <a:endParaRPr lang="ru-RU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219C32E-D504-472D-BC41-EAE3EAE95842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411422737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553679-A0E6-4D31-96F2-05900D4DA2A0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5A842E-1DC1-4F0A-A3AA-DD19E0F878F8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87483637"/>
      </p:ext>
    </p:extLst>
  </p:cSld>
  <p:clrMapOvr>
    <a:masterClrMapping/>
  </p:clrMapOvr>
  <p:transition spd="slow">
    <p:wipe/>
  </p:transition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1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3" name="Group 5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0325"/>
            <a:chOff x="-3905251" y="4294188"/>
            <a:chExt cx="13027839" cy="1892300"/>
          </a:xfrm>
        </p:grpSpPr>
        <p:sp>
          <p:nvSpPr>
            <p:cNvPr id="4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5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6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8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9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450B2E-A816-453F-A706-56F197FC9C5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0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912660-218F-46CD-9A6B-434C4D57688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11775676"/>
      </p:ext>
    </p:extLst>
  </p:cSld>
  <p:clrMapOvr>
    <a:masterClrMapping/>
  </p:clrMapOvr>
  <p:transition spd="slow">
    <p:wipe/>
  </p:transition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23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28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4400" y="3581400"/>
            <a:ext cx="3352800" cy="1905001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22" name="Title 21"/>
          <p:cNvSpPr>
            <a:spLocks noGrp="1"/>
          </p:cNvSpPr>
          <p:nvPr>
            <p:ph type="title"/>
          </p:nvPr>
        </p:nvSpPr>
        <p:spPr>
          <a:xfrm>
            <a:off x="914400" y="2286000"/>
            <a:ext cx="3352800" cy="1252728"/>
          </a:xfrm>
        </p:spPr>
        <p:txBody>
          <a:bodyPr anchor="b">
            <a:noAutofit/>
          </a:bodyPr>
          <a:lstStyle>
            <a:lvl1pPr algn="l">
              <a:defRPr sz="3200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51962" y="1828800"/>
            <a:ext cx="3904076" cy="3810000"/>
          </a:xfrm>
        </p:spPr>
        <p:txBody>
          <a:bodyPr anchor="ctr"/>
          <a:lstStyle>
            <a:lvl1pPr>
              <a:buClr>
                <a:schemeClr val="bg1"/>
              </a:buClr>
              <a:defRPr sz="2200">
                <a:solidFill>
                  <a:schemeClr val="tx2"/>
                </a:solidFill>
              </a:defRPr>
            </a:lvl1pPr>
            <a:lvl2pPr>
              <a:buClr>
                <a:schemeClr val="bg1"/>
              </a:buClr>
              <a:defRPr sz="2000">
                <a:solidFill>
                  <a:schemeClr val="tx2"/>
                </a:solidFill>
              </a:defRPr>
            </a:lvl2pPr>
            <a:lvl3pPr>
              <a:buClr>
                <a:schemeClr val="bg1"/>
              </a:buClr>
              <a:defRPr sz="1800">
                <a:solidFill>
                  <a:schemeClr val="tx2"/>
                </a:solidFill>
              </a:defRPr>
            </a:lvl3pPr>
            <a:lvl4pPr>
              <a:buClr>
                <a:schemeClr val="bg1"/>
              </a:buClr>
              <a:defRPr sz="1600">
                <a:solidFill>
                  <a:schemeClr val="tx2"/>
                </a:solidFill>
              </a:defRPr>
            </a:lvl4pPr>
            <a:lvl5pPr>
              <a:buClr>
                <a:schemeClr val="bg1"/>
              </a:buClr>
              <a:defRPr sz="1600">
                <a:solidFill>
                  <a:schemeClr val="tx2"/>
                </a:solidFill>
              </a:defRPr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0E0E062-534C-4F7D-93BF-B2BFDC67B26B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B359C0-0683-46F0-8D72-E432E96826E7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48071658"/>
      </p:ext>
    </p:extLst>
  </p:cSld>
  <p:clrMapOvr>
    <a:masterClrMapping/>
  </p:clrMapOvr>
  <p:transition spd="slow">
    <p:wipe/>
  </p:transition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8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74155" y="338667"/>
            <a:ext cx="3812645" cy="2429934"/>
          </a:xfrm>
        </p:spPr>
        <p:txBody>
          <a:bodyPr anchor="b">
            <a:normAutofit/>
          </a:bodyPr>
          <a:lstStyle>
            <a:lvl1pPr algn="l">
              <a:defRPr sz="2800" b="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868333" y="2785533"/>
            <a:ext cx="3818467" cy="2421467"/>
          </a:xfrm>
        </p:spPr>
        <p:txBody>
          <a:bodyPr>
            <a:normAutofit/>
          </a:bodyPr>
          <a:lstStyle>
            <a:lvl1pPr marL="0" indent="0">
              <a:buNone/>
              <a:defRPr sz="18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838200" y="1371600"/>
            <a:ext cx="3566160" cy="2926080"/>
          </a:xfrm>
          <a:prstGeom prst="roundRect">
            <a:avLst>
              <a:gd name="adj" fmla="val 3924"/>
            </a:avLst>
          </a:prstGeom>
          <a:solidFill>
            <a:schemeClr val="accent1"/>
          </a:solidFill>
          <a:ln>
            <a:noFill/>
          </a:ln>
          <a:effectLst>
            <a:reflection blurRad="12700" stA="30000" endPos="30000" dist="5000" dir="5400000" sy="-100000" algn="bl" rotWithShape="0"/>
          </a:effectLst>
          <a:scene3d>
            <a:camera prst="perspectiveContrastingLeftFacing" fov="600000">
              <a:rot lat="240000" lon="19799999" rev="0"/>
            </a:camera>
            <a:lightRig rig="threePt" dir="t">
              <a:rot lat="0" lon="0" rev="2700000"/>
            </a:lightRig>
          </a:scene3d>
          <a:sp3d>
            <a:bevelT w="44450" h="31750"/>
          </a:sp3d>
        </p:spPr>
        <p:txBody>
          <a:bodyPr rtlCol="0">
            <a:normAutofit/>
          </a:bodyPr>
          <a:lstStyle>
            <a:lvl1pPr marL="0" indent="0" algn="ctr">
              <a:buNone/>
              <a:defRPr sz="3200">
                <a:solidFill>
                  <a:schemeClr val="bg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C27636-638F-4751-96C3-96438874F2F7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CD76AC-0DEE-4CBB-A251-3CF24C3DC75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0729680"/>
      </p:ext>
    </p:extLst>
  </p:cSld>
  <p:clrMapOvr>
    <a:masterClrMapping/>
  </p:clrMapOvr>
  <p:transition spd="slow">
    <p:wipe/>
  </p:transition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ctr"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6042C2-2500-4196-92DE-2E23788A1B8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09C1BA-C6A4-43EB-AAF7-680D422C88C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92175705"/>
      </p:ext>
    </p:extLst>
  </p:cSld>
  <p:clrMapOvr>
    <a:masterClrMapping/>
  </p:clrMapOvr>
  <p:transition spd="slow">
    <p:wipe/>
  </p:transition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20"/>
          <p:cNvSpPr/>
          <p:nvPr/>
        </p:nvSpPr>
        <p:spPr bwMode="hidden"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14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9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1447800"/>
            <a:ext cx="2057400" cy="4487333"/>
          </a:xfrm>
        </p:spPr>
        <p:txBody>
          <a:bodyPr vert="eaVert"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447800"/>
            <a:ext cx="6019800" cy="4487334"/>
          </a:xfrm>
        </p:spPr>
        <p:txBody>
          <a:bodyPr vert="eaVert"/>
          <a:lstStyle>
            <a:lvl1pPr>
              <a:buClr>
                <a:schemeClr val="accent1"/>
              </a:buClr>
              <a:defRPr/>
            </a:lvl1pPr>
            <a:lvl2pPr>
              <a:buClr>
                <a:schemeClr val="accent1"/>
              </a:buClr>
              <a:defRPr/>
            </a:lvl2pPr>
            <a:lvl3pPr>
              <a:buClr>
                <a:schemeClr val="accent1"/>
              </a:buClr>
              <a:defRPr/>
            </a:lvl3pPr>
            <a:lvl4pPr>
              <a:buClr>
                <a:schemeClr val="accent1"/>
              </a:buClr>
              <a:defRPr/>
            </a:lvl4pPr>
            <a:lvl5pPr>
              <a:buClr>
                <a:schemeClr val="accent1"/>
              </a:buClr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6CDCF7-13FB-4B3F-A441-25394D659BA6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8EBC28-916C-4EC4-A72B-C60A8D483E4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4847892"/>
      </p:ext>
    </p:extLst>
  </p:cSld>
  <p:clrMapOvr>
    <a:masterClrMapping/>
  </p:clrMapOvr>
  <p:transition spd="slow">
    <p:wipe/>
  </p:transition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5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9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600200"/>
            <a:ext cx="7772400" cy="1780108"/>
          </a:xfrm>
        </p:spPr>
        <p:txBody>
          <a:bodyPr anchor="b">
            <a:normAutofit/>
          </a:bodyPr>
          <a:lstStyle>
            <a:lvl1pPr>
              <a:defRPr sz="440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556001"/>
            <a:ext cx="6400800" cy="1473200"/>
          </a:xfrm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82E328-32DD-4799-9BF7-0140C76A467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C41A3B-BF38-4FDE-9B78-38F770EF1152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2986033"/>
      </p:ext>
    </p:extLst>
  </p:cSld>
  <p:clrMapOvr>
    <a:masterClrMapping/>
  </p:clrMapOvr>
  <p:transition spd="slow">
    <p:wipe/>
  </p:transition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F243F51-98A4-455E-AA39-B4C3F9DAAEF3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BA33221-AC99-4029-975A-DB58881AFA3B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47025751"/>
      </p:ext>
    </p:extLst>
  </p:cSld>
  <p:clrMapOvr>
    <a:masterClrMapping/>
  </p:clrMapOvr>
  <p:transition spd="slow">
    <p:wipe/>
  </p:transition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3"/>
          <p:cNvSpPr/>
          <p:nvPr/>
        </p:nvSpPr>
        <p:spPr>
          <a:xfrm>
            <a:off x="228600" y="228600"/>
            <a:ext cx="8696325" cy="4737100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Freeform 14"/>
          <p:cNvSpPr>
            <a:spLocks/>
          </p:cNvSpPr>
          <p:nvPr/>
        </p:nvSpPr>
        <p:spPr bwMode="hidden">
          <a:xfrm>
            <a:off x="6046788" y="4203700"/>
            <a:ext cx="2876550" cy="714375"/>
          </a:xfrm>
          <a:custGeom>
            <a:avLst/>
            <a:gdLst>
              <a:gd name="T0" fmla="*/ 2147483647 w 2706"/>
              <a:gd name="T1" fmla="*/ 0 h 640"/>
              <a:gd name="T2" fmla="*/ 2147483647 w 2706"/>
              <a:gd name="T3" fmla="*/ 0 h 640"/>
              <a:gd name="T4" fmla="*/ 2147483647 w 2706"/>
              <a:gd name="T5" fmla="*/ 2147483647 h 640"/>
              <a:gd name="T6" fmla="*/ 2147483647 w 2706"/>
              <a:gd name="T7" fmla="*/ 2147483647 h 640"/>
              <a:gd name="T8" fmla="*/ 2147483647 w 2706"/>
              <a:gd name="T9" fmla="*/ 2147483647 h 640"/>
              <a:gd name="T10" fmla="*/ 2147483647 w 2706"/>
              <a:gd name="T11" fmla="*/ 2147483647 h 640"/>
              <a:gd name="T12" fmla="*/ 2147483647 w 2706"/>
              <a:gd name="T13" fmla="*/ 2147483647 h 640"/>
              <a:gd name="T14" fmla="*/ 2147483647 w 2706"/>
              <a:gd name="T15" fmla="*/ 2147483647 h 640"/>
              <a:gd name="T16" fmla="*/ 2147483647 w 2706"/>
              <a:gd name="T17" fmla="*/ 2147483647 h 640"/>
              <a:gd name="T18" fmla="*/ 2147483647 w 2706"/>
              <a:gd name="T19" fmla="*/ 2147483647 h 640"/>
              <a:gd name="T20" fmla="*/ 2147483647 w 2706"/>
              <a:gd name="T21" fmla="*/ 2147483647 h 640"/>
              <a:gd name="T22" fmla="*/ 2147483647 w 2706"/>
              <a:gd name="T23" fmla="*/ 2147483647 h 640"/>
              <a:gd name="T24" fmla="*/ 2147483647 w 2706"/>
              <a:gd name="T25" fmla="*/ 2147483647 h 640"/>
              <a:gd name="T26" fmla="*/ 2147483647 w 2706"/>
              <a:gd name="T27" fmla="*/ 2147483647 h 640"/>
              <a:gd name="T28" fmla="*/ 2147483647 w 2706"/>
              <a:gd name="T29" fmla="*/ 2147483647 h 640"/>
              <a:gd name="T30" fmla="*/ 2147483647 w 2706"/>
              <a:gd name="T31" fmla="*/ 2147483647 h 640"/>
              <a:gd name="T32" fmla="*/ 2147483647 w 2706"/>
              <a:gd name="T33" fmla="*/ 2147483647 h 640"/>
              <a:gd name="T34" fmla="*/ 2147483647 w 2706"/>
              <a:gd name="T35" fmla="*/ 2147483647 h 640"/>
              <a:gd name="T36" fmla="*/ 0 w 2706"/>
              <a:gd name="T37" fmla="*/ 2147483647 h 640"/>
              <a:gd name="T38" fmla="*/ 0 w 2706"/>
              <a:gd name="T39" fmla="*/ 2147483647 h 640"/>
              <a:gd name="T40" fmla="*/ 2147483647 w 2706"/>
              <a:gd name="T41" fmla="*/ 2147483647 h 640"/>
              <a:gd name="T42" fmla="*/ 2147483647 w 2706"/>
              <a:gd name="T43" fmla="*/ 2147483647 h 640"/>
              <a:gd name="T44" fmla="*/ 2147483647 w 2706"/>
              <a:gd name="T45" fmla="*/ 2147483647 h 640"/>
              <a:gd name="T46" fmla="*/ 2147483647 w 2706"/>
              <a:gd name="T47" fmla="*/ 2147483647 h 640"/>
              <a:gd name="T48" fmla="*/ 2147483647 w 2706"/>
              <a:gd name="T49" fmla="*/ 2147483647 h 640"/>
              <a:gd name="T50" fmla="*/ 2147483647 w 2706"/>
              <a:gd name="T51" fmla="*/ 2147483647 h 640"/>
              <a:gd name="T52" fmla="*/ 2147483647 w 2706"/>
              <a:gd name="T53" fmla="*/ 2147483647 h 640"/>
              <a:gd name="T54" fmla="*/ 2147483647 w 2706"/>
              <a:gd name="T55" fmla="*/ 2147483647 h 640"/>
              <a:gd name="T56" fmla="*/ 2147483647 w 2706"/>
              <a:gd name="T57" fmla="*/ 2147483647 h 640"/>
              <a:gd name="T58" fmla="*/ 2147483647 w 2706"/>
              <a:gd name="T59" fmla="*/ 2147483647 h 640"/>
              <a:gd name="T60" fmla="*/ 2147483647 w 2706"/>
              <a:gd name="T61" fmla="*/ 2147483647 h 640"/>
              <a:gd name="T62" fmla="*/ 2147483647 w 2706"/>
              <a:gd name="T63" fmla="*/ 2147483647 h 640"/>
              <a:gd name="T64" fmla="*/ 2147483647 w 2706"/>
              <a:gd name="T65" fmla="*/ 2147483647 h 640"/>
              <a:gd name="T66" fmla="*/ 2147483647 w 2706"/>
              <a:gd name="T67" fmla="*/ 2147483647 h 640"/>
              <a:gd name="T68" fmla="*/ 2147483647 w 2706"/>
              <a:gd name="T69" fmla="*/ 2147483647 h 640"/>
              <a:gd name="T70" fmla="*/ 2147483647 w 2706"/>
              <a:gd name="T71" fmla="*/ 2147483647 h 640"/>
              <a:gd name="T72" fmla="*/ 2147483647 w 2706"/>
              <a:gd name="T73" fmla="*/ 2147483647 h 640"/>
              <a:gd name="T74" fmla="*/ 2147483647 w 2706"/>
              <a:gd name="T75" fmla="*/ 2147483647 h 640"/>
              <a:gd name="T76" fmla="*/ 2147483647 w 2706"/>
              <a:gd name="T77" fmla="*/ 2147483647 h 640"/>
              <a:gd name="T78" fmla="*/ 2147483647 w 2706"/>
              <a:gd name="T79" fmla="*/ 2147483647 h 640"/>
              <a:gd name="T80" fmla="*/ 2147483647 w 2706"/>
              <a:gd name="T81" fmla="*/ 2147483647 h 640"/>
              <a:gd name="T82" fmla="*/ 2147483647 w 2706"/>
              <a:gd name="T83" fmla="*/ 2147483647 h 640"/>
              <a:gd name="T84" fmla="*/ 2147483647 w 2706"/>
              <a:gd name="T85" fmla="*/ 2147483647 h 640"/>
              <a:gd name="T86" fmla="*/ 2147483647 w 2706"/>
              <a:gd name="T87" fmla="*/ 2147483647 h 640"/>
              <a:gd name="T88" fmla="*/ 2147483647 w 2706"/>
              <a:gd name="T89" fmla="*/ 2147483647 h 640"/>
              <a:gd name="T90" fmla="*/ 2147483647 w 2706"/>
              <a:gd name="T91" fmla="*/ 2147483647 h 640"/>
              <a:gd name="T92" fmla="*/ 2147483647 w 2706"/>
              <a:gd name="T93" fmla="*/ 2147483647 h 640"/>
              <a:gd name="T94" fmla="*/ 2147483647 w 2706"/>
              <a:gd name="T95" fmla="*/ 2147483647 h 640"/>
              <a:gd name="T96" fmla="*/ 2147483647 w 2706"/>
              <a:gd name="T97" fmla="*/ 2147483647 h 640"/>
              <a:gd name="T98" fmla="*/ 2147483647 w 2706"/>
              <a:gd name="T99" fmla="*/ 2147483647 h 640"/>
              <a:gd name="T100" fmla="*/ 2147483647 w 2706"/>
              <a:gd name="T101" fmla="*/ 2147483647 h 640"/>
              <a:gd name="T102" fmla="*/ 2147483647 w 2706"/>
              <a:gd name="T103" fmla="*/ 2147483647 h 640"/>
              <a:gd name="T104" fmla="*/ 2147483647 w 2706"/>
              <a:gd name="T105" fmla="*/ 2147483647 h 640"/>
              <a:gd name="T106" fmla="*/ 2147483647 w 2706"/>
              <a:gd name="T107" fmla="*/ 0 h 640"/>
              <a:gd name="T108" fmla="*/ 2147483647 w 2706"/>
              <a:gd name="T109" fmla="*/ 0 h 640"/>
              <a:gd name="T110" fmla="*/ 2147483647 w 2706"/>
              <a:gd name="T111" fmla="*/ 0 h 640"/>
              <a:gd name="T112" fmla="*/ 2147483647 w 2706"/>
              <a:gd name="T113" fmla="*/ 0 h 64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706" h="640">
                <a:moveTo>
                  <a:pt x="2700" y="0"/>
                </a:moveTo>
                <a:lnTo>
                  <a:pt x="2700" y="0"/>
                </a:lnTo>
                <a:lnTo>
                  <a:pt x="2586" y="18"/>
                </a:lnTo>
                <a:lnTo>
                  <a:pt x="2470" y="38"/>
                </a:lnTo>
                <a:lnTo>
                  <a:pt x="2352" y="60"/>
                </a:lnTo>
                <a:lnTo>
                  <a:pt x="2230" y="82"/>
                </a:lnTo>
                <a:lnTo>
                  <a:pt x="2106" y="108"/>
                </a:lnTo>
                <a:lnTo>
                  <a:pt x="1978" y="134"/>
                </a:lnTo>
                <a:lnTo>
                  <a:pt x="1848" y="164"/>
                </a:lnTo>
                <a:lnTo>
                  <a:pt x="1714" y="194"/>
                </a:lnTo>
                <a:lnTo>
                  <a:pt x="1472" y="252"/>
                </a:lnTo>
                <a:lnTo>
                  <a:pt x="1236" y="304"/>
                </a:lnTo>
                <a:lnTo>
                  <a:pt x="1010" y="352"/>
                </a:lnTo>
                <a:lnTo>
                  <a:pt x="792" y="398"/>
                </a:lnTo>
                <a:lnTo>
                  <a:pt x="584" y="438"/>
                </a:lnTo>
                <a:lnTo>
                  <a:pt x="382" y="474"/>
                </a:lnTo>
                <a:lnTo>
                  <a:pt x="188" y="508"/>
                </a:lnTo>
                <a:lnTo>
                  <a:pt x="0" y="538"/>
                </a:lnTo>
                <a:lnTo>
                  <a:pt x="130" y="556"/>
                </a:lnTo>
                <a:lnTo>
                  <a:pt x="254" y="572"/>
                </a:lnTo>
                <a:lnTo>
                  <a:pt x="374" y="586"/>
                </a:lnTo>
                <a:lnTo>
                  <a:pt x="492" y="598"/>
                </a:lnTo>
                <a:lnTo>
                  <a:pt x="606" y="610"/>
                </a:lnTo>
                <a:lnTo>
                  <a:pt x="716" y="618"/>
                </a:lnTo>
                <a:lnTo>
                  <a:pt x="822" y="626"/>
                </a:lnTo>
                <a:lnTo>
                  <a:pt x="926" y="632"/>
                </a:lnTo>
                <a:lnTo>
                  <a:pt x="1028" y="636"/>
                </a:lnTo>
                <a:lnTo>
                  <a:pt x="1126" y="638"/>
                </a:lnTo>
                <a:lnTo>
                  <a:pt x="1220" y="640"/>
                </a:lnTo>
                <a:lnTo>
                  <a:pt x="1312" y="640"/>
                </a:lnTo>
                <a:lnTo>
                  <a:pt x="1402" y="638"/>
                </a:lnTo>
                <a:lnTo>
                  <a:pt x="1490" y="636"/>
                </a:lnTo>
                <a:lnTo>
                  <a:pt x="1574" y="632"/>
                </a:lnTo>
                <a:lnTo>
                  <a:pt x="1656" y="626"/>
                </a:lnTo>
                <a:lnTo>
                  <a:pt x="1734" y="620"/>
                </a:lnTo>
                <a:lnTo>
                  <a:pt x="1812" y="612"/>
                </a:lnTo>
                <a:lnTo>
                  <a:pt x="1886" y="602"/>
                </a:lnTo>
                <a:lnTo>
                  <a:pt x="1960" y="592"/>
                </a:lnTo>
                <a:lnTo>
                  <a:pt x="2030" y="580"/>
                </a:lnTo>
                <a:lnTo>
                  <a:pt x="2100" y="568"/>
                </a:lnTo>
                <a:lnTo>
                  <a:pt x="2166" y="554"/>
                </a:lnTo>
                <a:lnTo>
                  <a:pt x="2232" y="540"/>
                </a:lnTo>
                <a:lnTo>
                  <a:pt x="2296" y="524"/>
                </a:lnTo>
                <a:lnTo>
                  <a:pt x="2358" y="508"/>
                </a:lnTo>
                <a:lnTo>
                  <a:pt x="2418" y="490"/>
                </a:lnTo>
                <a:lnTo>
                  <a:pt x="2478" y="472"/>
                </a:lnTo>
                <a:lnTo>
                  <a:pt x="2592" y="432"/>
                </a:lnTo>
                <a:lnTo>
                  <a:pt x="2702" y="390"/>
                </a:lnTo>
                <a:lnTo>
                  <a:pt x="2706" y="388"/>
                </a:lnTo>
                <a:lnTo>
                  <a:pt x="2706" y="0"/>
                </a:lnTo>
                <a:lnTo>
                  <a:pt x="2700" y="0"/>
                </a:lnTo>
                <a:close/>
              </a:path>
            </a:pathLst>
          </a:custGeom>
          <a:solidFill>
            <a:schemeClr val="bg2">
              <a:alpha val="2901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6" name="Freeform 18"/>
          <p:cNvSpPr>
            <a:spLocks/>
          </p:cNvSpPr>
          <p:nvPr/>
        </p:nvSpPr>
        <p:spPr bwMode="hidden">
          <a:xfrm>
            <a:off x="2619375" y="4075113"/>
            <a:ext cx="5545138" cy="850900"/>
          </a:xfrm>
          <a:custGeom>
            <a:avLst/>
            <a:gdLst>
              <a:gd name="T0" fmla="*/ 2147483647 w 5216"/>
              <a:gd name="T1" fmla="*/ 2147483647 h 762"/>
              <a:gd name="T2" fmla="*/ 2147483647 w 5216"/>
              <a:gd name="T3" fmla="*/ 2147483647 h 762"/>
              <a:gd name="T4" fmla="*/ 2147483647 w 5216"/>
              <a:gd name="T5" fmla="*/ 2147483647 h 762"/>
              <a:gd name="T6" fmla="*/ 2147483647 w 5216"/>
              <a:gd name="T7" fmla="*/ 2147483647 h 762"/>
              <a:gd name="T8" fmla="*/ 2147483647 w 5216"/>
              <a:gd name="T9" fmla="*/ 2147483647 h 762"/>
              <a:gd name="T10" fmla="*/ 2147483647 w 5216"/>
              <a:gd name="T11" fmla="*/ 2147483647 h 762"/>
              <a:gd name="T12" fmla="*/ 2147483647 w 5216"/>
              <a:gd name="T13" fmla="*/ 2147483647 h 762"/>
              <a:gd name="T14" fmla="*/ 2147483647 w 5216"/>
              <a:gd name="T15" fmla="*/ 2147483647 h 762"/>
              <a:gd name="T16" fmla="*/ 2147483647 w 5216"/>
              <a:gd name="T17" fmla="*/ 2147483647 h 762"/>
              <a:gd name="T18" fmla="*/ 2147483647 w 5216"/>
              <a:gd name="T19" fmla="*/ 2147483647 h 762"/>
              <a:gd name="T20" fmla="*/ 2147483647 w 5216"/>
              <a:gd name="T21" fmla="*/ 2147483647 h 762"/>
              <a:gd name="T22" fmla="*/ 2147483647 w 5216"/>
              <a:gd name="T23" fmla="*/ 2147483647 h 762"/>
              <a:gd name="T24" fmla="*/ 2147483647 w 5216"/>
              <a:gd name="T25" fmla="*/ 2147483647 h 762"/>
              <a:gd name="T26" fmla="*/ 2147483647 w 5216"/>
              <a:gd name="T27" fmla="*/ 0 h 762"/>
              <a:gd name="T28" fmla="*/ 2147483647 w 5216"/>
              <a:gd name="T29" fmla="*/ 2147483647 h 762"/>
              <a:gd name="T30" fmla="*/ 2147483647 w 5216"/>
              <a:gd name="T31" fmla="*/ 2147483647 h 762"/>
              <a:gd name="T32" fmla="*/ 0 w 5216"/>
              <a:gd name="T33" fmla="*/ 2147483647 h 762"/>
              <a:gd name="T34" fmla="*/ 2147483647 w 5216"/>
              <a:gd name="T35" fmla="*/ 2147483647 h 762"/>
              <a:gd name="T36" fmla="*/ 2147483647 w 5216"/>
              <a:gd name="T37" fmla="*/ 2147483647 h 762"/>
              <a:gd name="T38" fmla="*/ 2147483647 w 5216"/>
              <a:gd name="T39" fmla="*/ 2147483647 h 762"/>
              <a:gd name="T40" fmla="*/ 2147483647 w 5216"/>
              <a:gd name="T41" fmla="*/ 2147483647 h 762"/>
              <a:gd name="T42" fmla="*/ 2147483647 w 5216"/>
              <a:gd name="T43" fmla="*/ 2147483647 h 762"/>
              <a:gd name="T44" fmla="*/ 2147483647 w 5216"/>
              <a:gd name="T45" fmla="*/ 2147483647 h 762"/>
              <a:gd name="T46" fmla="*/ 2147483647 w 5216"/>
              <a:gd name="T47" fmla="*/ 2147483647 h 762"/>
              <a:gd name="T48" fmla="*/ 2147483647 w 5216"/>
              <a:gd name="T49" fmla="*/ 2147483647 h 762"/>
              <a:gd name="T50" fmla="*/ 2147483647 w 5216"/>
              <a:gd name="T51" fmla="*/ 2147483647 h 762"/>
              <a:gd name="T52" fmla="*/ 2147483647 w 5216"/>
              <a:gd name="T53" fmla="*/ 2147483647 h 762"/>
              <a:gd name="T54" fmla="*/ 2147483647 w 5216"/>
              <a:gd name="T55" fmla="*/ 2147483647 h 762"/>
              <a:gd name="T56" fmla="*/ 2147483647 w 5216"/>
              <a:gd name="T57" fmla="*/ 2147483647 h 762"/>
              <a:gd name="T58" fmla="*/ 2147483647 w 5216"/>
              <a:gd name="T59" fmla="*/ 2147483647 h 762"/>
              <a:gd name="T60" fmla="*/ 2147483647 w 5216"/>
              <a:gd name="T61" fmla="*/ 2147483647 h 762"/>
              <a:gd name="T62" fmla="*/ 2147483647 w 5216"/>
              <a:gd name="T63" fmla="*/ 2147483647 h 762"/>
              <a:gd name="T64" fmla="*/ 2147483647 w 5216"/>
              <a:gd name="T65" fmla="*/ 2147483647 h 762"/>
              <a:gd name="T66" fmla="*/ 2147483647 w 5216"/>
              <a:gd name="T67" fmla="*/ 2147483647 h 762"/>
              <a:gd name="T68" fmla="*/ 2147483647 w 5216"/>
              <a:gd name="T69" fmla="*/ 2147483647 h 762"/>
              <a:gd name="T70" fmla="*/ 2147483647 w 5216"/>
              <a:gd name="T71" fmla="*/ 2147483647 h 7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216" h="762">
                <a:moveTo>
                  <a:pt x="5216" y="714"/>
                </a:moveTo>
                <a:lnTo>
                  <a:pt x="5216" y="714"/>
                </a:lnTo>
                <a:lnTo>
                  <a:pt x="5102" y="700"/>
                </a:lnTo>
                <a:lnTo>
                  <a:pt x="4984" y="686"/>
                </a:lnTo>
                <a:lnTo>
                  <a:pt x="4738" y="652"/>
                </a:lnTo>
                <a:lnTo>
                  <a:pt x="4478" y="610"/>
                </a:lnTo>
                <a:lnTo>
                  <a:pt x="4204" y="564"/>
                </a:lnTo>
                <a:lnTo>
                  <a:pt x="3914" y="508"/>
                </a:lnTo>
                <a:lnTo>
                  <a:pt x="3608" y="446"/>
                </a:lnTo>
                <a:lnTo>
                  <a:pt x="3286" y="374"/>
                </a:lnTo>
                <a:lnTo>
                  <a:pt x="2946" y="296"/>
                </a:lnTo>
                <a:lnTo>
                  <a:pt x="2812" y="266"/>
                </a:lnTo>
                <a:lnTo>
                  <a:pt x="2682" y="236"/>
                </a:lnTo>
                <a:lnTo>
                  <a:pt x="2556" y="210"/>
                </a:lnTo>
                <a:lnTo>
                  <a:pt x="2430" y="184"/>
                </a:lnTo>
                <a:lnTo>
                  <a:pt x="2308" y="162"/>
                </a:lnTo>
                <a:lnTo>
                  <a:pt x="2190" y="140"/>
                </a:lnTo>
                <a:lnTo>
                  <a:pt x="2074" y="120"/>
                </a:lnTo>
                <a:lnTo>
                  <a:pt x="1960" y="102"/>
                </a:lnTo>
                <a:lnTo>
                  <a:pt x="1850" y="86"/>
                </a:lnTo>
                <a:lnTo>
                  <a:pt x="1740" y="72"/>
                </a:lnTo>
                <a:lnTo>
                  <a:pt x="1532" y="46"/>
                </a:lnTo>
                <a:lnTo>
                  <a:pt x="1334" y="28"/>
                </a:lnTo>
                <a:lnTo>
                  <a:pt x="1148" y="14"/>
                </a:lnTo>
                <a:lnTo>
                  <a:pt x="970" y="4"/>
                </a:lnTo>
                <a:lnTo>
                  <a:pt x="802" y="0"/>
                </a:lnTo>
                <a:lnTo>
                  <a:pt x="644" y="0"/>
                </a:lnTo>
                <a:lnTo>
                  <a:pt x="496" y="4"/>
                </a:lnTo>
                <a:lnTo>
                  <a:pt x="358" y="10"/>
                </a:lnTo>
                <a:lnTo>
                  <a:pt x="230" y="20"/>
                </a:lnTo>
                <a:lnTo>
                  <a:pt x="110" y="32"/>
                </a:lnTo>
                <a:lnTo>
                  <a:pt x="0" y="48"/>
                </a:lnTo>
                <a:lnTo>
                  <a:pt x="154" y="66"/>
                </a:lnTo>
                <a:lnTo>
                  <a:pt x="314" y="86"/>
                </a:lnTo>
                <a:lnTo>
                  <a:pt x="480" y="112"/>
                </a:lnTo>
                <a:lnTo>
                  <a:pt x="652" y="140"/>
                </a:lnTo>
                <a:lnTo>
                  <a:pt x="830" y="174"/>
                </a:lnTo>
                <a:lnTo>
                  <a:pt x="1014" y="210"/>
                </a:lnTo>
                <a:lnTo>
                  <a:pt x="1206" y="250"/>
                </a:lnTo>
                <a:lnTo>
                  <a:pt x="1402" y="296"/>
                </a:lnTo>
                <a:lnTo>
                  <a:pt x="1756" y="378"/>
                </a:lnTo>
                <a:lnTo>
                  <a:pt x="2092" y="450"/>
                </a:lnTo>
                <a:lnTo>
                  <a:pt x="2408" y="516"/>
                </a:lnTo>
                <a:lnTo>
                  <a:pt x="2562" y="544"/>
                </a:lnTo>
                <a:lnTo>
                  <a:pt x="2708" y="572"/>
                </a:lnTo>
                <a:lnTo>
                  <a:pt x="2852" y="598"/>
                </a:lnTo>
                <a:lnTo>
                  <a:pt x="2992" y="620"/>
                </a:lnTo>
                <a:lnTo>
                  <a:pt x="3128" y="642"/>
                </a:lnTo>
                <a:lnTo>
                  <a:pt x="3260" y="662"/>
                </a:lnTo>
                <a:lnTo>
                  <a:pt x="3388" y="678"/>
                </a:lnTo>
                <a:lnTo>
                  <a:pt x="3512" y="694"/>
                </a:lnTo>
                <a:lnTo>
                  <a:pt x="3632" y="708"/>
                </a:lnTo>
                <a:lnTo>
                  <a:pt x="3750" y="722"/>
                </a:lnTo>
                <a:lnTo>
                  <a:pt x="3864" y="732"/>
                </a:lnTo>
                <a:lnTo>
                  <a:pt x="3974" y="740"/>
                </a:lnTo>
                <a:lnTo>
                  <a:pt x="4080" y="748"/>
                </a:lnTo>
                <a:lnTo>
                  <a:pt x="4184" y="754"/>
                </a:lnTo>
                <a:lnTo>
                  <a:pt x="4286" y="758"/>
                </a:lnTo>
                <a:lnTo>
                  <a:pt x="4384" y="762"/>
                </a:lnTo>
                <a:lnTo>
                  <a:pt x="4478" y="762"/>
                </a:lnTo>
                <a:lnTo>
                  <a:pt x="4570" y="762"/>
                </a:lnTo>
                <a:lnTo>
                  <a:pt x="4660" y="760"/>
                </a:lnTo>
                <a:lnTo>
                  <a:pt x="4746" y="758"/>
                </a:lnTo>
                <a:lnTo>
                  <a:pt x="4830" y="754"/>
                </a:lnTo>
                <a:lnTo>
                  <a:pt x="4912" y="748"/>
                </a:lnTo>
                <a:lnTo>
                  <a:pt x="4992" y="740"/>
                </a:lnTo>
                <a:lnTo>
                  <a:pt x="5068" y="732"/>
                </a:lnTo>
                <a:lnTo>
                  <a:pt x="5144" y="724"/>
                </a:lnTo>
                <a:lnTo>
                  <a:pt x="5216" y="71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7" name="Freeform 22"/>
          <p:cNvSpPr>
            <a:spLocks/>
          </p:cNvSpPr>
          <p:nvPr/>
        </p:nvSpPr>
        <p:spPr bwMode="hidden">
          <a:xfrm>
            <a:off x="2828925" y="4087813"/>
            <a:ext cx="5467350" cy="774700"/>
          </a:xfrm>
          <a:custGeom>
            <a:avLst/>
            <a:gdLst>
              <a:gd name="T0" fmla="*/ 0 w 5144"/>
              <a:gd name="T1" fmla="*/ 2147483647 h 694"/>
              <a:gd name="T2" fmla="*/ 0 w 5144"/>
              <a:gd name="T3" fmla="*/ 2147483647 h 694"/>
              <a:gd name="T4" fmla="*/ 2147483647 w 5144"/>
              <a:gd name="T5" fmla="*/ 2147483647 h 694"/>
              <a:gd name="T6" fmla="*/ 2147483647 w 5144"/>
              <a:gd name="T7" fmla="*/ 2147483647 h 694"/>
              <a:gd name="T8" fmla="*/ 2147483647 w 5144"/>
              <a:gd name="T9" fmla="*/ 2147483647 h 694"/>
              <a:gd name="T10" fmla="*/ 2147483647 w 5144"/>
              <a:gd name="T11" fmla="*/ 2147483647 h 694"/>
              <a:gd name="T12" fmla="*/ 2147483647 w 5144"/>
              <a:gd name="T13" fmla="*/ 2147483647 h 694"/>
              <a:gd name="T14" fmla="*/ 2147483647 w 5144"/>
              <a:gd name="T15" fmla="*/ 2147483647 h 694"/>
              <a:gd name="T16" fmla="*/ 2147483647 w 5144"/>
              <a:gd name="T17" fmla="*/ 2147483647 h 694"/>
              <a:gd name="T18" fmla="*/ 2147483647 w 5144"/>
              <a:gd name="T19" fmla="*/ 2147483647 h 694"/>
              <a:gd name="T20" fmla="*/ 2147483647 w 5144"/>
              <a:gd name="T21" fmla="*/ 2147483647 h 694"/>
              <a:gd name="T22" fmla="*/ 2147483647 w 5144"/>
              <a:gd name="T23" fmla="*/ 2147483647 h 694"/>
              <a:gd name="T24" fmla="*/ 2147483647 w 5144"/>
              <a:gd name="T25" fmla="*/ 0 h 694"/>
              <a:gd name="T26" fmla="*/ 2147483647 w 5144"/>
              <a:gd name="T27" fmla="*/ 2147483647 h 694"/>
              <a:gd name="T28" fmla="*/ 2147483647 w 5144"/>
              <a:gd name="T29" fmla="*/ 2147483647 h 694"/>
              <a:gd name="T30" fmla="*/ 2147483647 w 5144"/>
              <a:gd name="T31" fmla="*/ 2147483647 h 694"/>
              <a:gd name="T32" fmla="*/ 2147483647 w 5144"/>
              <a:gd name="T33" fmla="*/ 2147483647 h 694"/>
              <a:gd name="T34" fmla="*/ 2147483647 w 5144"/>
              <a:gd name="T35" fmla="*/ 2147483647 h 694"/>
              <a:gd name="T36" fmla="*/ 2147483647 w 5144"/>
              <a:gd name="T37" fmla="*/ 2147483647 h 694"/>
              <a:gd name="T38" fmla="*/ 2147483647 w 5144"/>
              <a:gd name="T39" fmla="*/ 2147483647 h 694"/>
              <a:gd name="T40" fmla="*/ 2147483647 w 5144"/>
              <a:gd name="T41" fmla="*/ 2147483647 h 694"/>
              <a:gd name="T42" fmla="*/ 2147483647 w 5144"/>
              <a:gd name="T43" fmla="*/ 2147483647 h 694"/>
              <a:gd name="T44" fmla="*/ 2147483647 w 5144"/>
              <a:gd name="T45" fmla="*/ 2147483647 h 694"/>
              <a:gd name="T46" fmla="*/ 2147483647 w 5144"/>
              <a:gd name="T47" fmla="*/ 2147483647 h 694"/>
              <a:gd name="T48" fmla="*/ 2147483647 w 5144"/>
              <a:gd name="T49" fmla="*/ 2147483647 h 694"/>
              <a:gd name="T50" fmla="*/ 2147483647 w 5144"/>
              <a:gd name="T51" fmla="*/ 2147483647 h 694"/>
              <a:gd name="T52" fmla="*/ 2147483647 w 5144"/>
              <a:gd name="T53" fmla="*/ 2147483647 h 694"/>
              <a:gd name="T54" fmla="*/ 2147483647 w 5144"/>
              <a:gd name="T55" fmla="*/ 2147483647 h 694"/>
              <a:gd name="T56" fmla="*/ 2147483647 w 5144"/>
              <a:gd name="T57" fmla="*/ 2147483647 h 694"/>
              <a:gd name="T58" fmla="*/ 2147483647 w 5144"/>
              <a:gd name="T59" fmla="*/ 2147483647 h 694"/>
              <a:gd name="T60" fmla="*/ 2147483647 w 5144"/>
              <a:gd name="T61" fmla="*/ 2147483647 h 69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144" h="694">
                <a:moveTo>
                  <a:pt x="0" y="70"/>
                </a:moveTo>
                <a:lnTo>
                  <a:pt x="0" y="70"/>
                </a:lnTo>
                <a:lnTo>
                  <a:pt x="18" y="66"/>
                </a:lnTo>
                <a:lnTo>
                  <a:pt x="72" y="56"/>
                </a:lnTo>
                <a:lnTo>
                  <a:pt x="164" y="42"/>
                </a:lnTo>
                <a:lnTo>
                  <a:pt x="224" y="34"/>
                </a:lnTo>
                <a:lnTo>
                  <a:pt x="294" y="26"/>
                </a:lnTo>
                <a:lnTo>
                  <a:pt x="372" y="20"/>
                </a:lnTo>
                <a:lnTo>
                  <a:pt x="462" y="14"/>
                </a:lnTo>
                <a:lnTo>
                  <a:pt x="560" y="8"/>
                </a:lnTo>
                <a:lnTo>
                  <a:pt x="670" y="4"/>
                </a:lnTo>
                <a:lnTo>
                  <a:pt x="790" y="2"/>
                </a:lnTo>
                <a:lnTo>
                  <a:pt x="920" y="0"/>
                </a:lnTo>
                <a:lnTo>
                  <a:pt x="1060" y="2"/>
                </a:lnTo>
                <a:lnTo>
                  <a:pt x="1210" y="6"/>
                </a:lnTo>
                <a:lnTo>
                  <a:pt x="1372" y="14"/>
                </a:lnTo>
                <a:lnTo>
                  <a:pt x="1544" y="24"/>
                </a:lnTo>
                <a:lnTo>
                  <a:pt x="1726" y="40"/>
                </a:lnTo>
                <a:lnTo>
                  <a:pt x="1920" y="58"/>
                </a:lnTo>
                <a:lnTo>
                  <a:pt x="2126" y="80"/>
                </a:lnTo>
                <a:lnTo>
                  <a:pt x="2342" y="106"/>
                </a:lnTo>
                <a:lnTo>
                  <a:pt x="2570" y="138"/>
                </a:lnTo>
                <a:lnTo>
                  <a:pt x="2808" y="174"/>
                </a:lnTo>
                <a:lnTo>
                  <a:pt x="3058" y="216"/>
                </a:lnTo>
                <a:lnTo>
                  <a:pt x="3320" y="266"/>
                </a:lnTo>
                <a:lnTo>
                  <a:pt x="3594" y="320"/>
                </a:lnTo>
                <a:lnTo>
                  <a:pt x="3880" y="380"/>
                </a:lnTo>
                <a:lnTo>
                  <a:pt x="4178" y="448"/>
                </a:lnTo>
                <a:lnTo>
                  <a:pt x="4488" y="522"/>
                </a:lnTo>
                <a:lnTo>
                  <a:pt x="4810" y="604"/>
                </a:lnTo>
                <a:lnTo>
                  <a:pt x="5144" y="694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8" name="Freeform 26"/>
          <p:cNvSpPr>
            <a:spLocks/>
          </p:cNvSpPr>
          <p:nvPr/>
        </p:nvSpPr>
        <p:spPr bwMode="hidden">
          <a:xfrm>
            <a:off x="5610225" y="4073525"/>
            <a:ext cx="3306763" cy="652463"/>
          </a:xfrm>
          <a:custGeom>
            <a:avLst/>
            <a:gdLst>
              <a:gd name="T0" fmla="*/ 0 w 3112"/>
              <a:gd name="T1" fmla="*/ 2147483647 h 584"/>
              <a:gd name="T2" fmla="*/ 0 w 3112"/>
              <a:gd name="T3" fmla="*/ 2147483647 h 584"/>
              <a:gd name="T4" fmla="*/ 2147483647 w 3112"/>
              <a:gd name="T5" fmla="*/ 2147483647 h 584"/>
              <a:gd name="T6" fmla="*/ 2147483647 w 3112"/>
              <a:gd name="T7" fmla="*/ 2147483647 h 584"/>
              <a:gd name="T8" fmla="*/ 2147483647 w 3112"/>
              <a:gd name="T9" fmla="*/ 2147483647 h 584"/>
              <a:gd name="T10" fmla="*/ 2147483647 w 3112"/>
              <a:gd name="T11" fmla="*/ 2147483647 h 584"/>
              <a:gd name="T12" fmla="*/ 2147483647 w 3112"/>
              <a:gd name="T13" fmla="*/ 2147483647 h 584"/>
              <a:gd name="T14" fmla="*/ 2147483647 w 3112"/>
              <a:gd name="T15" fmla="*/ 2147483647 h 584"/>
              <a:gd name="T16" fmla="*/ 2147483647 w 3112"/>
              <a:gd name="T17" fmla="*/ 2147483647 h 584"/>
              <a:gd name="T18" fmla="*/ 2147483647 w 3112"/>
              <a:gd name="T19" fmla="*/ 2147483647 h 584"/>
              <a:gd name="T20" fmla="*/ 2147483647 w 3112"/>
              <a:gd name="T21" fmla="*/ 2147483647 h 584"/>
              <a:gd name="T22" fmla="*/ 2147483647 w 3112"/>
              <a:gd name="T23" fmla="*/ 2147483647 h 584"/>
              <a:gd name="T24" fmla="*/ 2147483647 w 3112"/>
              <a:gd name="T25" fmla="*/ 2147483647 h 584"/>
              <a:gd name="T26" fmla="*/ 2147483647 w 3112"/>
              <a:gd name="T27" fmla="*/ 2147483647 h 584"/>
              <a:gd name="T28" fmla="*/ 2147483647 w 3112"/>
              <a:gd name="T29" fmla="*/ 2147483647 h 584"/>
              <a:gd name="T30" fmla="*/ 2147483647 w 3112"/>
              <a:gd name="T31" fmla="*/ 2147483647 h 584"/>
              <a:gd name="T32" fmla="*/ 2147483647 w 3112"/>
              <a:gd name="T33" fmla="*/ 2147483647 h 584"/>
              <a:gd name="T34" fmla="*/ 2147483647 w 3112"/>
              <a:gd name="T35" fmla="*/ 2147483647 h 584"/>
              <a:gd name="T36" fmla="*/ 2147483647 w 3112"/>
              <a:gd name="T37" fmla="*/ 2147483647 h 584"/>
              <a:gd name="T38" fmla="*/ 2147483647 w 3112"/>
              <a:gd name="T39" fmla="*/ 0 h 5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112" h="584">
                <a:moveTo>
                  <a:pt x="0" y="584"/>
                </a:moveTo>
                <a:lnTo>
                  <a:pt x="0" y="584"/>
                </a:lnTo>
                <a:lnTo>
                  <a:pt x="90" y="560"/>
                </a:lnTo>
                <a:lnTo>
                  <a:pt x="336" y="498"/>
                </a:lnTo>
                <a:lnTo>
                  <a:pt x="506" y="456"/>
                </a:lnTo>
                <a:lnTo>
                  <a:pt x="702" y="410"/>
                </a:lnTo>
                <a:lnTo>
                  <a:pt x="920" y="360"/>
                </a:lnTo>
                <a:lnTo>
                  <a:pt x="1154" y="306"/>
                </a:lnTo>
                <a:lnTo>
                  <a:pt x="1402" y="254"/>
                </a:lnTo>
                <a:lnTo>
                  <a:pt x="1656" y="202"/>
                </a:lnTo>
                <a:lnTo>
                  <a:pt x="1916" y="154"/>
                </a:lnTo>
                <a:lnTo>
                  <a:pt x="2174" y="108"/>
                </a:lnTo>
                <a:lnTo>
                  <a:pt x="2302" y="88"/>
                </a:lnTo>
                <a:lnTo>
                  <a:pt x="2426" y="68"/>
                </a:lnTo>
                <a:lnTo>
                  <a:pt x="2550" y="52"/>
                </a:lnTo>
                <a:lnTo>
                  <a:pt x="2670" y="36"/>
                </a:lnTo>
                <a:lnTo>
                  <a:pt x="2788" y="24"/>
                </a:lnTo>
                <a:lnTo>
                  <a:pt x="2900" y="14"/>
                </a:lnTo>
                <a:lnTo>
                  <a:pt x="3008" y="6"/>
                </a:lnTo>
                <a:lnTo>
                  <a:pt x="3112" y="0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 useBgFill="1">
        <p:nvSpPr>
          <p:cNvPr id="9" name="Freeform 10"/>
          <p:cNvSpPr>
            <a:spLocks/>
          </p:cNvSpPr>
          <p:nvPr/>
        </p:nvSpPr>
        <p:spPr bwMode="hidden">
          <a:xfrm>
            <a:off x="211138" y="4059238"/>
            <a:ext cx="8723312" cy="1328737"/>
          </a:xfrm>
          <a:custGeom>
            <a:avLst/>
            <a:gdLst>
              <a:gd name="T0" fmla="*/ 2147483647 w 8196"/>
              <a:gd name="T1" fmla="*/ 2147483647 h 1192"/>
              <a:gd name="T2" fmla="*/ 2147483647 w 8196"/>
              <a:gd name="T3" fmla="*/ 2147483647 h 1192"/>
              <a:gd name="T4" fmla="*/ 2147483647 w 8196"/>
              <a:gd name="T5" fmla="*/ 2147483647 h 1192"/>
              <a:gd name="T6" fmla="*/ 2147483647 w 8196"/>
              <a:gd name="T7" fmla="*/ 2147483647 h 1192"/>
              <a:gd name="T8" fmla="*/ 2147483647 w 8196"/>
              <a:gd name="T9" fmla="*/ 2147483647 h 1192"/>
              <a:gd name="T10" fmla="*/ 2147483647 w 8196"/>
              <a:gd name="T11" fmla="*/ 2147483647 h 1192"/>
              <a:gd name="T12" fmla="*/ 2147483647 w 8196"/>
              <a:gd name="T13" fmla="*/ 2147483647 h 1192"/>
              <a:gd name="T14" fmla="*/ 2147483647 w 8196"/>
              <a:gd name="T15" fmla="*/ 2147483647 h 1192"/>
              <a:gd name="T16" fmla="*/ 2147483647 w 8196"/>
              <a:gd name="T17" fmla="*/ 2147483647 h 1192"/>
              <a:gd name="T18" fmla="*/ 2147483647 w 8196"/>
              <a:gd name="T19" fmla="*/ 2147483647 h 1192"/>
              <a:gd name="T20" fmla="*/ 2147483647 w 8196"/>
              <a:gd name="T21" fmla="*/ 2147483647 h 1192"/>
              <a:gd name="T22" fmla="*/ 2147483647 w 8196"/>
              <a:gd name="T23" fmla="*/ 2147483647 h 1192"/>
              <a:gd name="T24" fmla="*/ 2147483647 w 8196"/>
              <a:gd name="T25" fmla="*/ 2147483647 h 1192"/>
              <a:gd name="T26" fmla="*/ 2147483647 w 8196"/>
              <a:gd name="T27" fmla="*/ 2147483647 h 1192"/>
              <a:gd name="T28" fmla="*/ 2147483647 w 8196"/>
              <a:gd name="T29" fmla="*/ 2147483647 h 1192"/>
              <a:gd name="T30" fmla="*/ 2147483647 w 8196"/>
              <a:gd name="T31" fmla="*/ 2147483647 h 1192"/>
              <a:gd name="T32" fmla="*/ 2147483647 w 8196"/>
              <a:gd name="T33" fmla="*/ 2147483647 h 1192"/>
              <a:gd name="T34" fmla="*/ 2147483647 w 8196"/>
              <a:gd name="T35" fmla="*/ 2147483647 h 1192"/>
              <a:gd name="T36" fmla="*/ 2147483647 w 8196"/>
              <a:gd name="T37" fmla="*/ 2147483647 h 1192"/>
              <a:gd name="T38" fmla="*/ 2147483647 w 8196"/>
              <a:gd name="T39" fmla="*/ 2147483647 h 1192"/>
              <a:gd name="T40" fmla="*/ 2147483647 w 8196"/>
              <a:gd name="T41" fmla="*/ 2147483647 h 1192"/>
              <a:gd name="T42" fmla="*/ 2147483647 w 8196"/>
              <a:gd name="T43" fmla="*/ 2147483647 h 1192"/>
              <a:gd name="T44" fmla="*/ 2147483647 w 8196"/>
              <a:gd name="T45" fmla="*/ 0 h 1192"/>
              <a:gd name="T46" fmla="*/ 2147483647 w 8196"/>
              <a:gd name="T47" fmla="*/ 2147483647 h 1192"/>
              <a:gd name="T48" fmla="*/ 2147483647 w 8196"/>
              <a:gd name="T49" fmla="*/ 2147483647 h 1192"/>
              <a:gd name="T50" fmla="*/ 2147483647 w 8196"/>
              <a:gd name="T51" fmla="*/ 2147483647 h 1192"/>
              <a:gd name="T52" fmla="*/ 2147483647 w 8196"/>
              <a:gd name="T53" fmla="*/ 2147483647 h 1192"/>
              <a:gd name="T54" fmla="*/ 2147483647 w 8196"/>
              <a:gd name="T55" fmla="*/ 2147483647 h 1192"/>
              <a:gd name="T56" fmla="*/ 2147483647 w 8196"/>
              <a:gd name="T57" fmla="*/ 2147483647 h 1192"/>
              <a:gd name="T58" fmla="*/ 2147483647 w 8196"/>
              <a:gd name="T59" fmla="*/ 2147483647 h 1192"/>
              <a:gd name="T60" fmla="*/ 2147483647 w 8196"/>
              <a:gd name="T61" fmla="*/ 2147483647 h 1192"/>
              <a:gd name="T62" fmla="*/ 0 w 8196"/>
              <a:gd name="T63" fmla="*/ 2147483647 h 1192"/>
              <a:gd name="T64" fmla="*/ 2147483647 w 8196"/>
              <a:gd name="T65" fmla="*/ 2147483647 h 1192"/>
              <a:gd name="T66" fmla="*/ 2147483647 w 8196"/>
              <a:gd name="T67" fmla="*/ 2147483647 h 1192"/>
              <a:gd name="T68" fmla="*/ 2147483647 w 8196"/>
              <a:gd name="T69" fmla="*/ 2147483647 h 1192"/>
              <a:gd name="T70" fmla="*/ 2147483647 w 8196"/>
              <a:gd name="T71" fmla="*/ 2147483647 h 119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196" h="1192">
                <a:moveTo>
                  <a:pt x="8192" y="512"/>
                </a:moveTo>
                <a:lnTo>
                  <a:pt x="8192" y="512"/>
                </a:lnTo>
                <a:lnTo>
                  <a:pt x="8116" y="542"/>
                </a:lnTo>
                <a:lnTo>
                  <a:pt x="8040" y="570"/>
                </a:lnTo>
                <a:lnTo>
                  <a:pt x="7960" y="596"/>
                </a:lnTo>
                <a:lnTo>
                  <a:pt x="7878" y="620"/>
                </a:lnTo>
                <a:lnTo>
                  <a:pt x="7794" y="644"/>
                </a:lnTo>
                <a:lnTo>
                  <a:pt x="7706" y="666"/>
                </a:lnTo>
                <a:lnTo>
                  <a:pt x="7616" y="684"/>
                </a:lnTo>
                <a:lnTo>
                  <a:pt x="7522" y="702"/>
                </a:lnTo>
                <a:lnTo>
                  <a:pt x="7424" y="718"/>
                </a:lnTo>
                <a:lnTo>
                  <a:pt x="7322" y="730"/>
                </a:lnTo>
                <a:lnTo>
                  <a:pt x="7216" y="742"/>
                </a:lnTo>
                <a:lnTo>
                  <a:pt x="7106" y="750"/>
                </a:lnTo>
                <a:lnTo>
                  <a:pt x="6992" y="758"/>
                </a:lnTo>
                <a:lnTo>
                  <a:pt x="6872" y="762"/>
                </a:lnTo>
                <a:lnTo>
                  <a:pt x="6748" y="762"/>
                </a:lnTo>
                <a:lnTo>
                  <a:pt x="6618" y="760"/>
                </a:lnTo>
                <a:lnTo>
                  <a:pt x="6482" y="756"/>
                </a:lnTo>
                <a:lnTo>
                  <a:pt x="6342" y="750"/>
                </a:lnTo>
                <a:lnTo>
                  <a:pt x="6196" y="740"/>
                </a:lnTo>
                <a:lnTo>
                  <a:pt x="6042" y="726"/>
                </a:lnTo>
                <a:lnTo>
                  <a:pt x="5882" y="710"/>
                </a:lnTo>
                <a:lnTo>
                  <a:pt x="5716" y="690"/>
                </a:lnTo>
                <a:lnTo>
                  <a:pt x="5544" y="668"/>
                </a:lnTo>
                <a:lnTo>
                  <a:pt x="5364" y="642"/>
                </a:lnTo>
                <a:lnTo>
                  <a:pt x="5176" y="612"/>
                </a:lnTo>
                <a:lnTo>
                  <a:pt x="4982" y="578"/>
                </a:lnTo>
                <a:lnTo>
                  <a:pt x="4778" y="540"/>
                </a:lnTo>
                <a:lnTo>
                  <a:pt x="4568" y="500"/>
                </a:lnTo>
                <a:lnTo>
                  <a:pt x="4348" y="454"/>
                </a:lnTo>
                <a:lnTo>
                  <a:pt x="4122" y="406"/>
                </a:lnTo>
                <a:lnTo>
                  <a:pt x="3886" y="354"/>
                </a:lnTo>
                <a:lnTo>
                  <a:pt x="3640" y="296"/>
                </a:lnTo>
                <a:lnTo>
                  <a:pt x="3396" y="240"/>
                </a:lnTo>
                <a:lnTo>
                  <a:pt x="3160" y="192"/>
                </a:lnTo>
                <a:lnTo>
                  <a:pt x="2934" y="148"/>
                </a:lnTo>
                <a:lnTo>
                  <a:pt x="2718" y="112"/>
                </a:lnTo>
                <a:lnTo>
                  <a:pt x="2512" y="82"/>
                </a:lnTo>
                <a:lnTo>
                  <a:pt x="2314" y="56"/>
                </a:lnTo>
                <a:lnTo>
                  <a:pt x="2126" y="36"/>
                </a:lnTo>
                <a:lnTo>
                  <a:pt x="1948" y="20"/>
                </a:lnTo>
                <a:lnTo>
                  <a:pt x="1776" y="10"/>
                </a:lnTo>
                <a:lnTo>
                  <a:pt x="1616" y="2"/>
                </a:lnTo>
                <a:lnTo>
                  <a:pt x="1462" y="0"/>
                </a:lnTo>
                <a:lnTo>
                  <a:pt x="1318" y="0"/>
                </a:lnTo>
                <a:lnTo>
                  <a:pt x="1182" y="4"/>
                </a:lnTo>
                <a:lnTo>
                  <a:pt x="1054" y="10"/>
                </a:lnTo>
                <a:lnTo>
                  <a:pt x="934" y="20"/>
                </a:lnTo>
                <a:lnTo>
                  <a:pt x="822" y="30"/>
                </a:lnTo>
                <a:lnTo>
                  <a:pt x="716" y="44"/>
                </a:lnTo>
                <a:lnTo>
                  <a:pt x="620" y="58"/>
                </a:lnTo>
                <a:lnTo>
                  <a:pt x="530" y="74"/>
                </a:lnTo>
                <a:lnTo>
                  <a:pt x="450" y="92"/>
                </a:lnTo>
                <a:lnTo>
                  <a:pt x="374" y="108"/>
                </a:lnTo>
                <a:lnTo>
                  <a:pt x="308" y="126"/>
                </a:lnTo>
                <a:lnTo>
                  <a:pt x="248" y="144"/>
                </a:lnTo>
                <a:lnTo>
                  <a:pt x="194" y="160"/>
                </a:lnTo>
                <a:lnTo>
                  <a:pt x="148" y="176"/>
                </a:lnTo>
                <a:lnTo>
                  <a:pt x="108" y="192"/>
                </a:lnTo>
                <a:lnTo>
                  <a:pt x="48" y="216"/>
                </a:lnTo>
                <a:lnTo>
                  <a:pt x="12" y="234"/>
                </a:lnTo>
                <a:lnTo>
                  <a:pt x="0" y="240"/>
                </a:lnTo>
                <a:lnTo>
                  <a:pt x="0" y="1192"/>
                </a:lnTo>
                <a:lnTo>
                  <a:pt x="8192" y="1192"/>
                </a:lnTo>
                <a:lnTo>
                  <a:pt x="8196" y="1186"/>
                </a:lnTo>
                <a:lnTo>
                  <a:pt x="8196" y="510"/>
                </a:lnTo>
                <a:lnTo>
                  <a:pt x="8192" y="512"/>
                </a:lnTo>
                <a:close/>
              </a:path>
            </a:pathLst>
          </a:cu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0032" y="2463560"/>
            <a:ext cx="7772400" cy="1524000"/>
          </a:xfrm>
        </p:spPr>
        <p:txBody>
          <a:bodyPr anchor="t">
            <a:normAutofit/>
          </a:bodyPr>
          <a:lstStyle>
            <a:lvl1pPr algn="ctr">
              <a:defRPr sz="44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67365" y="1437448"/>
            <a:ext cx="6417734" cy="939801"/>
          </a:xfrm>
        </p:spPr>
        <p:txBody>
          <a:bodyPr anchor="b"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0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167B7D-34EB-440E-924C-DB966C77C7A5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9337C5-B898-42B8-84DC-38B56FCF05E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0493807"/>
      </p:ext>
    </p:extLst>
  </p:cSld>
  <p:clrMapOvr>
    <a:masterClrMapping/>
  </p:clrMapOvr>
  <p:transition spd="slow">
    <p:wipe/>
  </p:transition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3"/>
          </p:nvPr>
        </p:nvSpPr>
        <p:spPr>
          <a:xfrm>
            <a:off x="676655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/>
          </p:nvPr>
        </p:nvSpPr>
        <p:spPr>
          <a:xfrm>
            <a:off x="4645152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D01C5B-83C7-4DF8-A0CF-A89A2A224A24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7025EF-7642-46AC-AED1-50BA80D7E3E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7362227"/>
      </p:ext>
    </p:extLst>
  </p:cSld>
  <p:clrMapOvr>
    <a:masterClrMapping/>
  </p:clrMapOvr>
  <p:transition spd="slow">
    <p:wipe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89A4508-9F4A-4CDE-9BB6-F68D4407DCAC}" type="datetimeFigureOut">
              <a:rPr lang="ru-RU"/>
              <a:pPr>
                <a:defRPr/>
              </a:pPr>
              <a:t>пн 25.02.19</a:t>
            </a:fld>
            <a:endParaRPr lang="ru-RU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492F33-926F-4E45-B6DC-2FF6AD7E920D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947693433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6656" y="2678114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77332" y="3429000"/>
            <a:ext cx="3820055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8200" y="2678113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 i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3429000"/>
            <a:ext cx="3822192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F14EFF-4400-44D7-AAA9-6D5F89E5B38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272ED1-DB4E-4DBF-B6CB-18608D5885D0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30713304"/>
      </p:ext>
    </p:extLst>
  </p:cSld>
  <p:clrMapOvr>
    <a:masterClrMapping/>
  </p:clrMapOvr>
  <p:transition spd="slow">
    <p:wipe/>
  </p:transition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553679-A0E6-4D31-96F2-05900D4DA2A0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5A842E-1DC1-4F0A-A3AA-DD19E0F878F8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61385632"/>
      </p:ext>
    </p:extLst>
  </p:cSld>
  <p:clrMapOvr>
    <a:masterClrMapping/>
  </p:clrMapOvr>
  <p:transition spd="slow">
    <p:wipe/>
  </p:transition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1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3" name="Group 5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0325"/>
            <a:chOff x="-3905251" y="4294188"/>
            <a:chExt cx="13027839" cy="1892300"/>
          </a:xfrm>
        </p:grpSpPr>
        <p:sp>
          <p:nvSpPr>
            <p:cNvPr id="4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5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6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8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9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450B2E-A816-453F-A706-56F197FC9C5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0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912660-218F-46CD-9A6B-434C4D57688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4055161"/>
      </p:ext>
    </p:extLst>
  </p:cSld>
  <p:clrMapOvr>
    <a:masterClrMapping/>
  </p:clrMapOvr>
  <p:transition spd="slow">
    <p:wipe/>
  </p:transition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23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28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4400" y="3581400"/>
            <a:ext cx="3352800" cy="1905001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22" name="Title 21"/>
          <p:cNvSpPr>
            <a:spLocks noGrp="1"/>
          </p:cNvSpPr>
          <p:nvPr>
            <p:ph type="title"/>
          </p:nvPr>
        </p:nvSpPr>
        <p:spPr>
          <a:xfrm>
            <a:off x="914400" y="2286000"/>
            <a:ext cx="3352800" cy="1252728"/>
          </a:xfrm>
        </p:spPr>
        <p:txBody>
          <a:bodyPr anchor="b">
            <a:noAutofit/>
          </a:bodyPr>
          <a:lstStyle>
            <a:lvl1pPr algn="l">
              <a:defRPr sz="3200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51962" y="1828800"/>
            <a:ext cx="3904076" cy="3810000"/>
          </a:xfrm>
        </p:spPr>
        <p:txBody>
          <a:bodyPr anchor="ctr"/>
          <a:lstStyle>
            <a:lvl1pPr>
              <a:buClr>
                <a:schemeClr val="bg1"/>
              </a:buClr>
              <a:defRPr sz="2200">
                <a:solidFill>
                  <a:schemeClr val="tx2"/>
                </a:solidFill>
              </a:defRPr>
            </a:lvl1pPr>
            <a:lvl2pPr>
              <a:buClr>
                <a:schemeClr val="bg1"/>
              </a:buClr>
              <a:defRPr sz="2000">
                <a:solidFill>
                  <a:schemeClr val="tx2"/>
                </a:solidFill>
              </a:defRPr>
            </a:lvl2pPr>
            <a:lvl3pPr>
              <a:buClr>
                <a:schemeClr val="bg1"/>
              </a:buClr>
              <a:defRPr sz="1800">
                <a:solidFill>
                  <a:schemeClr val="tx2"/>
                </a:solidFill>
              </a:defRPr>
            </a:lvl3pPr>
            <a:lvl4pPr>
              <a:buClr>
                <a:schemeClr val="bg1"/>
              </a:buClr>
              <a:defRPr sz="1600">
                <a:solidFill>
                  <a:schemeClr val="tx2"/>
                </a:solidFill>
              </a:defRPr>
            </a:lvl4pPr>
            <a:lvl5pPr>
              <a:buClr>
                <a:schemeClr val="bg1"/>
              </a:buClr>
              <a:defRPr sz="1600">
                <a:solidFill>
                  <a:schemeClr val="tx2"/>
                </a:solidFill>
              </a:defRPr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0E0E062-534C-4F7D-93BF-B2BFDC67B26B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B359C0-0683-46F0-8D72-E432E96826E7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11412991"/>
      </p:ext>
    </p:extLst>
  </p:cSld>
  <p:clrMapOvr>
    <a:masterClrMapping/>
  </p:clrMapOvr>
  <p:transition spd="slow">
    <p:wipe/>
  </p:transition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8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74155" y="338667"/>
            <a:ext cx="3812645" cy="2429934"/>
          </a:xfrm>
        </p:spPr>
        <p:txBody>
          <a:bodyPr anchor="b">
            <a:normAutofit/>
          </a:bodyPr>
          <a:lstStyle>
            <a:lvl1pPr algn="l">
              <a:defRPr sz="2800" b="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868333" y="2785533"/>
            <a:ext cx="3818467" cy="2421467"/>
          </a:xfrm>
        </p:spPr>
        <p:txBody>
          <a:bodyPr>
            <a:normAutofit/>
          </a:bodyPr>
          <a:lstStyle>
            <a:lvl1pPr marL="0" indent="0">
              <a:buNone/>
              <a:defRPr sz="18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838200" y="1371600"/>
            <a:ext cx="3566160" cy="2926080"/>
          </a:xfrm>
          <a:prstGeom prst="roundRect">
            <a:avLst>
              <a:gd name="adj" fmla="val 3924"/>
            </a:avLst>
          </a:prstGeom>
          <a:solidFill>
            <a:schemeClr val="accent1"/>
          </a:solidFill>
          <a:ln>
            <a:noFill/>
          </a:ln>
          <a:effectLst>
            <a:reflection blurRad="12700" stA="30000" endPos="30000" dist="5000" dir="5400000" sy="-100000" algn="bl" rotWithShape="0"/>
          </a:effectLst>
          <a:scene3d>
            <a:camera prst="perspectiveContrastingLeftFacing" fov="600000">
              <a:rot lat="240000" lon="19799999" rev="0"/>
            </a:camera>
            <a:lightRig rig="threePt" dir="t">
              <a:rot lat="0" lon="0" rev="2700000"/>
            </a:lightRig>
          </a:scene3d>
          <a:sp3d>
            <a:bevelT w="44450" h="31750"/>
          </a:sp3d>
        </p:spPr>
        <p:txBody>
          <a:bodyPr rtlCol="0">
            <a:normAutofit/>
          </a:bodyPr>
          <a:lstStyle>
            <a:lvl1pPr marL="0" indent="0" algn="ctr">
              <a:buNone/>
              <a:defRPr sz="3200">
                <a:solidFill>
                  <a:schemeClr val="bg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C27636-638F-4751-96C3-96438874F2F7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CD76AC-0DEE-4CBB-A251-3CF24C3DC75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9232731"/>
      </p:ext>
    </p:extLst>
  </p:cSld>
  <p:clrMapOvr>
    <a:masterClrMapping/>
  </p:clrMapOvr>
  <p:transition spd="slow">
    <p:wipe/>
  </p:transition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ctr"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6042C2-2500-4196-92DE-2E23788A1B8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09C1BA-C6A4-43EB-AAF7-680D422C88C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5702861"/>
      </p:ext>
    </p:extLst>
  </p:cSld>
  <p:clrMapOvr>
    <a:masterClrMapping/>
  </p:clrMapOvr>
  <p:transition spd="slow">
    <p:wipe/>
  </p:transition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20"/>
          <p:cNvSpPr/>
          <p:nvPr/>
        </p:nvSpPr>
        <p:spPr bwMode="hidden"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14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9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1447800"/>
            <a:ext cx="2057400" cy="4487333"/>
          </a:xfrm>
        </p:spPr>
        <p:txBody>
          <a:bodyPr vert="eaVert"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447800"/>
            <a:ext cx="6019800" cy="4487334"/>
          </a:xfrm>
        </p:spPr>
        <p:txBody>
          <a:bodyPr vert="eaVert"/>
          <a:lstStyle>
            <a:lvl1pPr>
              <a:buClr>
                <a:schemeClr val="accent1"/>
              </a:buClr>
              <a:defRPr/>
            </a:lvl1pPr>
            <a:lvl2pPr>
              <a:buClr>
                <a:schemeClr val="accent1"/>
              </a:buClr>
              <a:defRPr/>
            </a:lvl2pPr>
            <a:lvl3pPr>
              <a:buClr>
                <a:schemeClr val="accent1"/>
              </a:buClr>
              <a:defRPr/>
            </a:lvl3pPr>
            <a:lvl4pPr>
              <a:buClr>
                <a:schemeClr val="accent1"/>
              </a:buClr>
              <a:defRPr/>
            </a:lvl4pPr>
            <a:lvl5pPr>
              <a:buClr>
                <a:schemeClr val="accent1"/>
              </a:buClr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6CDCF7-13FB-4B3F-A441-25394D659BA6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8EBC28-916C-4EC4-A72B-C60A8D483E4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5095201"/>
      </p:ext>
    </p:extLst>
  </p:cSld>
  <p:clrMapOvr>
    <a:masterClrMapping/>
  </p:clrMapOvr>
  <p:transition spd="slow">
    <p:wipe/>
  </p:transition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5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9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600200"/>
            <a:ext cx="7772400" cy="1780108"/>
          </a:xfrm>
        </p:spPr>
        <p:txBody>
          <a:bodyPr anchor="b">
            <a:normAutofit/>
          </a:bodyPr>
          <a:lstStyle>
            <a:lvl1pPr>
              <a:defRPr sz="440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556001"/>
            <a:ext cx="6400800" cy="1473200"/>
          </a:xfrm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82E328-32DD-4799-9BF7-0140C76A467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C41A3B-BF38-4FDE-9B78-38F770EF1152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4884509"/>
      </p:ext>
    </p:extLst>
  </p:cSld>
  <p:clrMapOvr>
    <a:masterClrMapping/>
  </p:clrMapOvr>
  <p:transition spd="slow">
    <p:wipe/>
  </p:transition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F243F51-98A4-455E-AA39-B4C3F9DAAEF3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BA33221-AC99-4029-975A-DB58881AFA3B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1548114"/>
      </p:ext>
    </p:extLst>
  </p:cSld>
  <p:clrMapOvr>
    <a:masterClrMapping/>
  </p:clrMapOvr>
  <p:transition spd="slow">
    <p:wipe/>
  </p:transition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3"/>
          <p:cNvSpPr/>
          <p:nvPr/>
        </p:nvSpPr>
        <p:spPr>
          <a:xfrm>
            <a:off x="228600" y="228600"/>
            <a:ext cx="8696325" cy="4737100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Freeform 14"/>
          <p:cNvSpPr>
            <a:spLocks/>
          </p:cNvSpPr>
          <p:nvPr/>
        </p:nvSpPr>
        <p:spPr bwMode="hidden">
          <a:xfrm>
            <a:off x="6046788" y="4203700"/>
            <a:ext cx="2876550" cy="714375"/>
          </a:xfrm>
          <a:custGeom>
            <a:avLst/>
            <a:gdLst>
              <a:gd name="T0" fmla="*/ 2147483647 w 2706"/>
              <a:gd name="T1" fmla="*/ 0 h 640"/>
              <a:gd name="T2" fmla="*/ 2147483647 w 2706"/>
              <a:gd name="T3" fmla="*/ 0 h 640"/>
              <a:gd name="T4" fmla="*/ 2147483647 w 2706"/>
              <a:gd name="T5" fmla="*/ 2147483647 h 640"/>
              <a:gd name="T6" fmla="*/ 2147483647 w 2706"/>
              <a:gd name="T7" fmla="*/ 2147483647 h 640"/>
              <a:gd name="T8" fmla="*/ 2147483647 w 2706"/>
              <a:gd name="T9" fmla="*/ 2147483647 h 640"/>
              <a:gd name="T10" fmla="*/ 2147483647 w 2706"/>
              <a:gd name="T11" fmla="*/ 2147483647 h 640"/>
              <a:gd name="T12" fmla="*/ 2147483647 w 2706"/>
              <a:gd name="T13" fmla="*/ 2147483647 h 640"/>
              <a:gd name="T14" fmla="*/ 2147483647 w 2706"/>
              <a:gd name="T15" fmla="*/ 2147483647 h 640"/>
              <a:gd name="T16" fmla="*/ 2147483647 w 2706"/>
              <a:gd name="T17" fmla="*/ 2147483647 h 640"/>
              <a:gd name="T18" fmla="*/ 2147483647 w 2706"/>
              <a:gd name="T19" fmla="*/ 2147483647 h 640"/>
              <a:gd name="T20" fmla="*/ 2147483647 w 2706"/>
              <a:gd name="T21" fmla="*/ 2147483647 h 640"/>
              <a:gd name="T22" fmla="*/ 2147483647 w 2706"/>
              <a:gd name="T23" fmla="*/ 2147483647 h 640"/>
              <a:gd name="T24" fmla="*/ 2147483647 w 2706"/>
              <a:gd name="T25" fmla="*/ 2147483647 h 640"/>
              <a:gd name="T26" fmla="*/ 2147483647 w 2706"/>
              <a:gd name="T27" fmla="*/ 2147483647 h 640"/>
              <a:gd name="T28" fmla="*/ 2147483647 w 2706"/>
              <a:gd name="T29" fmla="*/ 2147483647 h 640"/>
              <a:gd name="T30" fmla="*/ 2147483647 w 2706"/>
              <a:gd name="T31" fmla="*/ 2147483647 h 640"/>
              <a:gd name="T32" fmla="*/ 2147483647 w 2706"/>
              <a:gd name="T33" fmla="*/ 2147483647 h 640"/>
              <a:gd name="T34" fmla="*/ 2147483647 w 2706"/>
              <a:gd name="T35" fmla="*/ 2147483647 h 640"/>
              <a:gd name="T36" fmla="*/ 0 w 2706"/>
              <a:gd name="T37" fmla="*/ 2147483647 h 640"/>
              <a:gd name="T38" fmla="*/ 0 w 2706"/>
              <a:gd name="T39" fmla="*/ 2147483647 h 640"/>
              <a:gd name="T40" fmla="*/ 2147483647 w 2706"/>
              <a:gd name="T41" fmla="*/ 2147483647 h 640"/>
              <a:gd name="T42" fmla="*/ 2147483647 w 2706"/>
              <a:gd name="T43" fmla="*/ 2147483647 h 640"/>
              <a:gd name="T44" fmla="*/ 2147483647 w 2706"/>
              <a:gd name="T45" fmla="*/ 2147483647 h 640"/>
              <a:gd name="T46" fmla="*/ 2147483647 w 2706"/>
              <a:gd name="T47" fmla="*/ 2147483647 h 640"/>
              <a:gd name="T48" fmla="*/ 2147483647 w 2706"/>
              <a:gd name="T49" fmla="*/ 2147483647 h 640"/>
              <a:gd name="T50" fmla="*/ 2147483647 w 2706"/>
              <a:gd name="T51" fmla="*/ 2147483647 h 640"/>
              <a:gd name="T52" fmla="*/ 2147483647 w 2706"/>
              <a:gd name="T53" fmla="*/ 2147483647 h 640"/>
              <a:gd name="T54" fmla="*/ 2147483647 w 2706"/>
              <a:gd name="T55" fmla="*/ 2147483647 h 640"/>
              <a:gd name="T56" fmla="*/ 2147483647 w 2706"/>
              <a:gd name="T57" fmla="*/ 2147483647 h 640"/>
              <a:gd name="T58" fmla="*/ 2147483647 w 2706"/>
              <a:gd name="T59" fmla="*/ 2147483647 h 640"/>
              <a:gd name="T60" fmla="*/ 2147483647 w 2706"/>
              <a:gd name="T61" fmla="*/ 2147483647 h 640"/>
              <a:gd name="T62" fmla="*/ 2147483647 w 2706"/>
              <a:gd name="T63" fmla="*/ 2147483647 h 640"/>
              <a:gd name="T64" fmla="*/ 2147483647 w 2706"/>
              <a:gd name="T65" fmla="*/ 2147483647 h 640"/>
              <a:gd name="T66" fmla="*/ 2147483647 w 2706"/>
              <a:gd name="T67" fmla="*/ 2147483647 h 640"/>
              <a:gd name="T68" fmla="*/ 2147483647 w 2706"/>
              <a:gd name="T69" fmla="*/ 2147483647 h 640"/>
              <a:gd name="T70" fmla="*/ 2147483647 w 2706"/>
              <a:gd name="T71" fmla="*/ 2147483647 h 640"/>
              <a:gd name="T72" fmla="*/ 2147483647 w 2706"/>
              <a:gd name="T73" fmla="*/ 2147483647 h 640"/>
              <a:gd name="T74" fmla="*/ 2147483647 w 2706"/>
              <a:gd name="T75" fmla="*/ 2147483647 h 640"/>
              <a:gd name="T76" fmla="*/ 2147483647 w 2706"/>
              <a:gd name="T77" fmla="*/ 2147483647 h 640"/>
              <a:gd name="T78" fmla="*/ 2147483647 w 2706"/>
              <a:gd name="T79" fmla="*/ 2147483647 h 640"/>
              <a:gd name="T80" fmla="*/ 2147483647 w 2706"/>
              <a:gd name="T81" fmla="*/ 2147483647 h 640"/>
              <a:gd name="T82" fmla="*/ 2147483647 w 2706"/>
              <a:gd name="T83" fmla="*/ 2147483647 h 640"/>
              <a:gd name="T84" fmla="*/ 2147483647 w 2706"/>
              <a:gd name="T85" fmla="*/ 2147483647 h 640"/>
              <a:gd name="T86" fmla="*/ 2147483647 w 2706"/>
              <a:gd name="T87" fmla="*/ 2147483647 h 640"/>
              <a:gd name="T88" fmla="*/ 2147483647 w 2706"/>
              <a:gd name="T89" fmla="*/ 2147483647 h 640"/>
              <a:gd name="T90" fmla="*/ 2147483647 w 2706"/>
              <a:gd name="T91" fmla="*/ 2147483647 h 640"/>
              <a:gd name="T92" fmla="*/ 2147483647 w 2706"/>
              <a:gd name="T93" fmla="*/ 2147483647 h 640"/>
              <a:gd name="T94" fmla="*/ 2147483647 w 2706"/>
              <a:gd name="T95" fmla="*/ 2147483647 h 640"/>
              <a:gd name="T96" fmla="*/ 2147483647 w 2706"/>
              <a:gd name="T97" fmla="*/ 2147483647 h 640"/>
              <a:gd name="T98" fmla="*/ 2147483647 w 2706"/>
              <a:gd name="T99" fmla="*/ 2147483647 h 640"/>
              <a:gd name="T100" fmla="*/ 2147483647 w 2706"/>
              <a:gd name="T101" fmla="*/ 2147483647 h 640"/>
              <a:gd name="T102" fmla="*/ 2147483647 w 2706"/>
              <a:gd name="T103" fmla="*/ 2147483647 h 640"/>
              <a:gd name="T104" fmla="*/ 2147483647 w 2706"/>
              <a:gd name="T105" fmla="*/ 2147483647 h 640"/>
              <a:gd name="T106" fmla="*/ 2147483647 w 2706"/>
              <a:gd name="T107" fmla="*/ 0 h 640"/>
              <a:gd name="T108" fmla="*/ 2147483647 w 2706"/>
              <a:gd name="T109" fmla="*/ 0 h 640"/>
              <a:gd name="T110" fmla="*/ 2147483647 w 2706"/>
              <a:gd name="T111" fmla="*/ 0 h 640"/>
              <a:gd name="T112" fmla="*/ 2147483647 w 2706"/>
              <a:gd name="T113" fmla="*/ 0 h 64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706" h="640">
                <a:moveTo>
                  <a:pt x="2700" y="0"/>
                </a:moveTo>
                <a:lnTo>
                  <a:pt x="2700" y="0"/>
                </a:lnTo>
                <a:lnTo>
                  <a:pt x="2586" y="18"/>
                </a:lnTo>
                <a:lnTo>
                  <a:pt x="2470" y="38"/>
                </a:lnTo>
                <a:lnTo>
                  <a:pt x="2352" y="60"/>
                </a:lnTo>
                <a:lnTo>
                  <a:pt x="2230" y="82"/>
                </a:lnTo>
                <a:lnTo>
                  <a:pt x="2106" y="108"/>
                </a:lnTo>
                <a:lnTo>
                  <a:pt x="1978" y="134"/>
                </a:lnTo>
                <a:lnTo>
                  <a:pt x="1848" y="164"/>
                </a:lnTo>
                <a:lnTo>
                  <a:pt x="1714" y="194"/>
                </a:lnTo>
                <a:lnTo>
                  <a:pt x="1472" y="252"/>
                </a:lnTo>
                <a:lnTo>
                  <a:pt x="1236" y="304"/>
                </a:lnTo>
                <a:lnTo>
                  <a:pt x="1010" y="352"/>
                </a:lnTo>
                <a:lnTo>
                  <a:pt x="792" y="398"/>
                </a:lnTo>
                <a:lnTo>
                  <a:pt x="584" y="438"/>
                </a:lnTo>
                <a:lnTo>
                  <a:pt x="382" y="474"/>
                </a:lnTo>
                <a:lnTo>
                  <a:pt x="188" y="508"/>
                </a:lnTo>
                <a:lnTo>
                  <a:pt x="0" y="538"/>
                </a:lnTo>
                <a:lnTo>
                  <a:pt x="130" y="556"/>
                </a:lnTo>
                <a:lnTo>
                  <a:pt x="254" y="572"/>
                </a:lnTo>
                <a:lnTo>
                  <a:pt x="374" y="586"/>
                </a:lnTo>
                <a:lnTo>
                  <a:pt x="492" y="598"/>
                </a:lnTo>
                <a:lnTo>
                  <a:pt x="606" y="610"/>
                </a:lnTo>
                <a:lnTo>
                  <a:pt x="716" y="618"/>
                </a:lnTo>
                <a:lnTo>
                  <a:pt x="822" y="626"/>
                </a:lnTo>
                <a:lnTo>
                  <a:pt x="926" y="632"/>
                </a:lnTo>
                <a:lnTo>
                  <a:pt x="1028" y="636"/>
                </a:lnTo>
                <a:lnTo>
                  <a:pt x="1126" y="638"/>
                </a:lnTo>
                <a:lnTo>
                  <a:pt x="1220" y="640"/>
                </a:lnTo>
                <a:lnTo>
                  <a:pt x="1312" y="640"/>
                </a:lnTo>
                <a:lnTo>
                  <a:pt x="1402" y="638"/>
                </a:lnTo>
                <a:lnTo>
                  <a:pt x="1490" y="636"/>
                </a:lnTo>
                <a:lnTo>
                  <a:pt x="1574" y="632"/>
                </a:lnTo>
                <a:lnTo>
                  <a:pt x="1656" y="626"/>
                </a:lnTo>
                <a:lnTo>
                  <a:pt x="1734" y="620"/>
                </a:lnTo>
                <a:lnTo>
                  <a:pt x="1812" y="612"/>
                </a:lnTo>
                <a:lnTo>
                  <a:pt x="1886" y="602"/>
                </a:lnTo>
                <a:lnTo>
                  <a:pt x="1960" y="592"/>
                </a:lnTo>
                <a:lnTo>
                  <a:pt x="2030" y="580"/>
                </a:lnTo>
                <a:lnTo>
                  <a:pt x="2100" y="568"/>
                </a:lnTo>
                <a:lnTo>
                  <a:pt x="2166" y="554"/>
                </a:lnTo>
                <a:lnTo>
                  <a:pt x="2232" y="540"/>
                </a:lnTo>
                <a:lnTo>
                  <a:pt x="2296" y="524"/>
                </a:lnTo>
                <a:lnTo>
                  <a:pt x="2358" y="508"/>
                </a:lnTo>
                <a:lnTo>
                  <a:pt x="2418" y="490"/>
                </a:lnTo>
                <a:lnTo>
                  <a:pt x="2478" y="472"/>
                </a:lnTo>
                <a:lnTo>
                  <a:pt x="2592" y="432"/>
                </a:lnTo>
                <a:lnTo>
                  <a:pt x="2702" y="390"/>
                </a:lnTo>
                <a:lnTo>
                  <a:pt x="2706" y="388"/>
                </a:lnTo>
                <a:lnTo>
                  <a:pt x="2706" y="0"/>
                </a:lnTo>
                <a:lnTo>
                  <a:pt x="2700" y="0"/>
                </a:lnTo>
                <a:close/>
              </a:path>
            </a:pathLst>
          </a:custGeom>
          <a:solidFill>
            <a:schemeClr val="bg2">
              <a:alpha val="2901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6" name="Freeform 18"/>
          <p:cNvSpPr>
            <a:spLocks/>
          </p:cNvSpPr>
          <p:nvPr/>
        </p:nvSpPr>
        <p:spPr bwMode="hidden">
          <a:xfrm>
            <a:off x="2619375" y="4075113"/>
            <a:ext cx="5545138" cy="850900"/>
          </a:xfrm>
          <a:custGeom>
            <a:avLst/>
            <a:gdLst>
              <a:gd name="T0" fmla="*/ 2147483647 w 5216"/>
              <a:gd name="T1" fmla="*/ 2147483647 h 762"/>
              <a:gd name="T2" fmla="*/ 2147483647 w 5216"/>
              <a:gd name="T3" fmla="*/ 2147483647 h 762"/>
              <a:gd name="T4" fmla="*/ 2147483647 w 5216"/>
              <a:gd name="T5" fmla="*/ 2147483647 h 762"/>
              <a:gd name="T6" fmla="*/ 2147483647 w 5216"/>
              <a:gd name="T7" fmla="*/ 2147483647 h 762"/>
              <a:gd name="T8" fmla="*/ 2147483647 w 5216"/>
              <a:gd name="T9" fmla="*/ 2147483647 h 762"/>
              <a:gd name="T10" fmla="*/ 2147483647 w 5216"/>
              <a:gd name="T11" fmla="*/ 2147483647 h 762"/>
              <a:gd name="T12" fmla="*/ 2147483647 w 5216"/>
              <a:gd name="T13" fmla="*/ 2147483647 h 762"/>
              <a:gd name="T14" fmla="*/ 2147483647 w 5216"/>
              <a:gd name="T15" fmla="*/ 2147483647 h 762"/>
              <a:gd name="T16" fmla="*/ 2147483647 w 5216"/>
              <a:gd name="T17" fmla="*/ 2147483647 h 762"/>
              <a:gd name="T18" fmla="*/ 2147483647 w 5216"/>
              <a:gd name="T19" fmla="*/ 2147483647 h 762"/>
              <a:gd name="T20" fmla="*/ 2147483647 w 5216"/>
              <a:gd name="T21" fmla="*/ 2147483647 h 762"/>
              <a:gd name="T22" fmla="*/ 2147483647 w 5216"/>
              <a:gd name="T23" fmla="*/ 2147483647 h 762"/>
              <a:gd name="T24" fmla="*/ 2147483647 w 5216"/>
              <a:gd name="T25" fmla="*/ 2147483647 h 762"/>
              <a:gd name="T26" fmla="*/ 2147483647 w 5216"/>
              <a:gd name="T27" fmla="*/ 0 h 762"/>
              <a:gd name="T28" fmla="*/ 2147483647 w 5216"/>
              <a:gd name="T29" fmla="*/ 2147483647 h 762"/>
              <a:gd name="T30" fmla="*/ 2147483647 w 5216"/>
              <a:gd name="T31" fmla="*/ 2147483647 h 762"/>
              <a:gd name="T32" fmla="*/ 0 w 5216"/>
              <a:gd name="T33" fmla="*/ 2147483647 h 762"/>
              <a:gd name="T34" fmla="*/ 2147483647 w 5216"/>
              <a:gd name="T35" fmla="*/ 2147483647 h 762"/>
              <a:gd name="T36" fmla="*/ 2147483647 w 5216"/>
              <a:gd name="T37" fmla="*/ 2147483647 h 762"/>
              <a:gd name="T38" fmla="*/ 2147483647 w 5216"/>
              <a:gd name="T39" fmla="*/ 2147483647 h 762"/>
              <a:gd name="T40" fmla="*/ 2147483647 w 5216"/>
              <a:gd name="T41" fmla="*/ 2147483647 h 762"/>
              <a:gd name="T42" fmla="*/ 2147483647 w 5216"/>
              <a:gd name="T43" fmla="*/ 2147483647 h 762"/>
              <a:gd name="T44" fmla="*/ 2147483647 w 5216"/>
              <a:gd name="T45" fmla="*/ 2147483647 h 762"/>
              <a:gd name="T46" fmla="*/ 2147483647 w 5216"/>
              <a:gd name="T47" fmla="*/ 2147483647 h 762"/>
              <a:gd name="T48" fmla="*/ 2147483647 w 5216"/>
              <a:gd name="T49" fmla="*/ 2147483647 h 762"/>
              <a:gd name="T50" fmla="*/ 2147483647 w 5216"/>
              <a:gd name="T51" fmla="*/ 2147483647 h 762"/>
              <a:gd name="T52" fmla="*/ 2147483647 w 5216"/>
              <a:gd name="T53" fmla="*/ 2147483647 h 762"/>
              <a:gd name="T54" fmla="*/ 2147483647 w 5216"/>
              <a:gd name="T55" fmla="*/ 2147483647 h 762"/>
              <a:gd name="T56" fmla="*/ 2147483647 w 5216"/>
              <a:gd name="T57" fmla="*/ 2147483647 h 762"/>
              <a:gd name="T58" fmla="*/ 2147483647 w 5216"/>
              <a:gd name="T59" fmla="*/ 2147483647 h 762"/>
              <a:gd name="T60" fmla="*/ 2147483647 w 5216"/>
              <a:gd name="T61" fmla="*/ 2147483647 h 762"/>
              <a:gd name="T62" fmla="*/ 2147483647 w 5216"/>
              <a:gd name="T63" fmla="*/ 2147483647 h 762"/>
              <a:gd name="T64" fmla="*/ 2147483647 w 5216"/>
              <a:gd name="T65" fmla="*/ 2147483647 h 762"/>
              <a:gd name="T66" fmla="*/ 2147483647 w 5216"/>
              <a:gd name="T67" fmla="*/ 2147483647 h 762"/>
              <a:gd name="T68" fmla="*/ 2147483647 w 5216"/>
              <a:gd name="T69" fmla="*/ 2147483647 h 762"/>
              <a:gd name="T70" fmla="*/ 2147483647 w 5216"/>
              <a:gd name="T71" fmla="*/ 2147483647 h 7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216" h="762">
                <a:moveTo>
                  <a:pt x="5216" y="714"/>
                </a:moveTo>
                <a:lnTo>
                  <a:pt x="5216" y="714"/>
                </a:lnTo>
                <a:lnTo>
                  <a:pt x="5102" y="700"/>
                </a:lnTo>
                <a:lnTo>
                  <a:pt x="4984" y="686"/>
                </a:lnTo>
                <a:lnTo>
                  <a:pt x="4738" y="652"/>
                </a:lnTo>
                <a:lnTo>
                  <a:pt x="4478" y="610"/>
                </a:lnTo>
                <a:lnTo>
                  <a:pt x="4204" y="564"/>
                </a:lnTo>
                <a:lnTo>
                  <a:pt x="3914" y="508"/>
                </a:lnTo>
                <a:lnTo>
                  <a:pt x="3608" y="446"/>
                </a:lnTo>
                <a:lnTo>
                  <a:pt x="3286" y="374"/>
                </a:lnTo>
                <a:lnTo>
                  <a:pt x="2946" y="296"/>
                </a:lnTo>
                <a:lnTo>
                  <a:pt x="2812" y="266"/>
                </a:lnTo>
                <a:lnTo>
                  <a:pt x="2682" y="236"/>
                </a:lnTo>
                <a:lnTo>
                  <a:pt x="2556" y="210"/>
                </a:lnTo>
                <a:lnTo>
                  <a:pt x="2430" y="184"/>
                </a:lnTo>
                <a:lnTo>
                  <a:pt x="2308" y="162"/>
                </a:lnTo>
                <a:lnTo>
                  <a:pt x="2190" y="140"/>
                </a:lnTo>
                <a:lnTo>
                  <a:pt x="2074" y="120"/>
                </a:lnTo>
                <a:lnTo>
                  <a:pt x="1960" y="102"/>
                </a:lnTo>
                <a:lnTo>
                  <a:pt x="1850" y="86"/>
                </a:lnTo>
                <a:lnTo>
                  <a:pt x="1740" y="72"/>
                </a:lnTo>
                <a:lnTo>
                  <a:pt x="1532" y="46"/>
                </a:lnTo>
                <a:lnTo>
                  <a:pt x="1334" y="28"/>
                </a:lnTo>
                <a:lnTo>
                  <a:pt x="1148" y="14"/>
                </a:lnTo>
                <a:lnTo>
                  <a:pt x="970" y="4"/>
                </a:lnTo>
                <a:lnTo>
                  <a:pt x="802" y="0"/>
                </a:lnTo>
                <a:lnTo>
                  <a:pt x="644" y="0"/>
                </a:lnTo>
                <a:lnTo>
                  <a:pt x="496" y="4"/>
                </a:lnTo>
                <a:lnTo>
                  <a:pt x="358" y="10"/>
                </a:lnTo>
                <a:lnTo>
                  <a:pt x="230" y="20"/>
                </a:lnTo>
                <a:lnTo>
                  <a:pt x="110" y="32"/>
                </a:lnTo>
                <a:lnTo>
                  <a:pt x="0" y="48"/>
                </a:lnTo>
                <a:lnTo>
                  <a:pt x="154" y="66"/>
                </a:lnTo>
                <a:lnTo>
                  <a:pt x="314" y="86"/>
                </a:lnTo>
                <a:lnTo>
                  <a:pt x="480" y="112"/>
                </a:lnTo>
                <a:lnTo>
                  <a:pt x="652" y="140"/>
                </a:lnTo>
                <a:lnTo>
                  <a:pt x="830" y="174"/>
                </a:lnTo>
                <a:lnTo>
                  <a:pt x="1014" y="210"/>
                </a:lnTo>
                <a:lnTo>
                  <a:pt x="1206" y="250"/>
                </a:lnTo>
                <a:lnTo>
                  <a:pt x="1402" y="296"/>
                </a:lnTo>
                <a:lnTo>
                  <a:pt x="1756" y="378"/>
                </a:lnTo>
                <a:lnTo>
                  <a:pt x="2092" y="450"/>
                </a:lnTo>
                <a:lnTo>
                  <a:pt x="2408" y="516"/>
                </a:lnTo>
                <a:lnTo>
                  <a:pt x="2562" y="544"/>
                </a:lnTo>
                <a:lnTo>
                  <a:pt x="2708" y="572"/>
                </a:lnTo>
                <a:lnTo>
                  <a:pt x="2852" y="598"/>
                </a:lnTo>
                <a:lnTo>
                  <a:pt x="2992" y="620"/>
                </a:lnTo>
                <a:lnTo>
                  <a:pt x="3128" y="642"/>
                </a:lnTo>
                <a:lnTo>
                  <a:pt x="3260" y="662"/>
                </a:lnTo>
                <a:lnTo>
                  <a:pt x="3388" y="678"/>
                </a:lnTo>
                <a:lnTo>
                  <a:pt x="3512" y="694"/>
                </a:lnTo>
                <a:lnTo>
                  <a:pt x="3632" y="708"/>
                </a:lnTo>
                <a:lnTo>
                  <a:pt x="3750" y="722"/>
                </a:lnTo>
                <a:lnTo>
                  <a:pt x="3864" y="732"/>
                </a:lnTo>
                <a:lnTo>
                  <a:pt x="3974" y="740"/>
                </a:lnTo>
                <a:lnTo>
                  <a:pt x="4080" y="748"/>
                </a:lnTo>
                <a:lnTo>
                  <a:pt x="4184" y="754"/>
                </a:lnTo>
                <a:lnTo>
                  <a:pt x="4286" y="758"/>
                </a:lnTo>
                <a:lnTo>
                  <a:pt x="4384" y="762"/>
                </a:lnTo>
                <a:lnTo>
                  <a:pt x="4478" y="762"/>
                </a:lnTo>
                <a:lnTo>
                  <a:pt x="4570" y="762"/>
                </a:lnTo>
                <a:lnTo>
                  <a:pt x="4660" y="760"/>
                </a:lnTo>
                <a:lnTo>
                  <a:pt x="4746" y="758"/>
                </a:lnTo>
                <a:lnTo>
                  <a:pt x="4830" y="754"/>
                </a:lnTo>
                <a:lnTo>
                  <a:pt x="4912" y="748"/>
                </a:lnTo>
                <a:lnTo>
                  <a:pt x="4992" y="740"/>
                </a:lnTo>
                <a:lnTo>
                  <a:pt x="5068" y="732"/>
                </a:lnTo>
                <a:lnTo>
                  <a:pt x="5144" y="724"/>
                </a:lnTo>
                <a:lnTo>
                  <a:pt x="5216" y="71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7" name="Freeform 22"/>
          <p:cNvSpPr>
            <a:spLocks/>
          </p:cNvSpPr>
          <p:nvPr/>
        </p:nvSpPr>
        <p:spPr bwMode="hidden">
          <a:xfrm>
            <a:off x="2828925" y="4087813"/>
            <a:ext cx="5467350" cy="774700"/>
          </a:xfrm>
          <a:custGeom>
            <a:avLst/>
            <a:gdLst>
              <a:gd name="T0" fmla="*/ 0 w 5144"/>
              <a:gd name="T1" fmla="*/ 2147483647 h 694"/>
              <a:gd name="T2" fmla="*/ 0 w 5144"/>
              <a:gd name="T3" fmla="*/ 2147483647 h 694"/>
              <a:gd name="T4" fmla="*/ 2147483647 w 5144"/>
              <a:gd name="T5" fmla="*/ 2147483647 h 694"/>
              <a:gd name="T6" fmla="*/ 2147483647 w 5144"/>
              <a:gd name="T7" fmla="*/ 2147483647 h 694"/>
              <a:gd name="T8" fmla="*/ 2147483647 w 5144"/>
              <a:gd name="T9" fmla="*/ 2147483647 h 694"/>
              <a:gd name="T10" fmla="*/ 2147483647 w 5144"/>
              <a:gd name="T11" fmla="*/ 2147483647 h 694"/>
              <a:gd name="T12" fmla="*/ 2147483647 w 5144"/>
              <a:gd name="T13" fmla="*/ 2147483647 h 694"/>
              <a:gd name="T14" fmla="*/ 2147483647 w 5144"/>
              <a:gd name="T15" fmla="*/ 2147483647 h 694"/>
              <a:gd name="T16" fmla="*/ 2147483647 w 5144"/>
              <a:gd name="T17" fmla="*/ 2147483647 h 694"/>
              <a:gd name="T18" fmla="*/ 2147483647 w 5144"/>
              <a:gd name="T19" fmla="*/ 2147483647 h 694"/>
              <a:gd name="T20" fmla="*/ 2147483647 w 5144"/>
              <a:gd name="T21" fmla="*/ 2147483647 h 694"/>
              <a:gd name="T22" fmla="*/ 2147483647 w 5144"/>
              <a:gd name="T23" fmla="*/ 2147483647 h 694"/>
              <a:gd name="T24" fmla="*/ 2147483647 w 5144"/>
              <a:gd name="T25" fmla="*/ 0 h 694"/>
              <a:gd name="T26" fmla="*/ 2147483647 w 5144"/>
              <a:gd name="T27" fmla="*/ 2147483647 h 694"/>
              <a:gd name="T28" fmla="*/ 2147483647 w 5144"/>
              <a:gd name="T29" fmla="*/ 2147483647 h 694"/>
              <a:gd name="T30" fmla="*/ 2147483647 w 5144"/>
              <a:gd name="T31" fmla="*/ 2147483647 h 694"/>
              <a:gd name="T32" fmla="*/ 2147483647 w 5144"/>
              <a:gd name="T33" fmla="*/ 2147483647 h 694"/>
              <a:gd name="T34" fmla="*/ 2147483647 w 5144"/>
              <a:gd name="T35" fmla="*/ 2147483647 h 694"/>
              <a:gd name="T36" fmla="*/ 2147483647 w 5144"/>
              <a:gd name="T37" fmla="*/ 2147483647 h 694"/>
              <a:gd name="T38" fmla="*/ 2147483647 w 5144"/>
              <a:gd name="T39" fmla="*/ 2147483647 h 694"/>
              <a:gd name="T40" fmla="*/ 2147483647 w 5144"/>
              <a:gd name="T41" fmla="*/ 2147483647 h 694"/>
              <a:gd name="T42" fmla="*/ 2147483647 w 5144"/>
              <a:gd name="T43" fmla="*/ 2147483647 h 694"/>
              <a:gd name="T44" fmla="*/ 2147483647 w 5144"/>
              <a:gd name="T45" fmla="*/ 2147483647 h 694"/>
              <a:gd name="T46" fmla="*/ 2147483647 w 5144"/>
              <a:gd name="T47" fmla="*/ 2147483647 h 694"/>
              <a:gd name="T48" fmla="*/ 2147483647 w 5144"/>
              <a:gd name="T49" fmla="*/ 2147483647 h 694"/>
              <a:gd name="T50" fmla="*/ 2147483647 w 5144"/>
              <a:gd name="T51" fmla="*/ 2147483647 h 694"/>
              <a:gd name="T52" fmla="*/ 2147483647 w 5144"/>
              <a:gd name="T53" fmla="*/ 2147483647 h 694"/>
              <a:gd name="T54" fmla="*/ 2147483647 w 5144"/>
              <a:gd name="T55" fmla="*/ 2147483647 h 694"/>
              <a:gd name="T56" fmla="*/ 2147483647 w 5144"/>
              <a:gd name="T57" fmla="*/ 2147483647 h 694"/>
              <a:gd name="T58" fmla="*/ 2147483647 w 5144"/>
              <a:gd name="T59" fmla="*/ 2147483647 h 694"/>
              <a:gd name="T60" fmla="*/ 2147483647 w 5144"/>
              <a:gd name="T61" fmla="*/ 2147483647 h 69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144" h="694">
                <a:moveTo>
                  <a:pt x="0" y="70"/>
                </a:moveTo>
                <a:lnTo>
                  <a:pt x="0" y="70"/>
                </a:lnTo>
                <a:lnTo>
                  <a:pt x="18" y="66"/>
                </a:lnTo>
                <a:lnTo>
                  <a:pt x="72" y="56"/>
                </a:lnTo>
                <a:lnTo>
                  <a:pt x="164" y="42"/>
                </a:lnTo>
                <a:lnTo>
                  <a:pt x="224" y="34"/>
                </a:lnTo>
                <a:lnTo>
                  <a:pt x="294" y="26"/>
                </a:lnTo>
                <a:lnTo>
                  <a:pt x="372" y="20"/>
                </a:lnTo>
                <a:lnTo>
                  <a:pt x="462" y="14"/>
                </a:lnTo>
                <a:lnTo>
                  <a:pt x="560" y="8"/>
                </a:lnTo>
                <a:lnTo>
                  <a:pt x="670" y="4"/>
                </a:lnTo>
                <a:lnTo>
                  <a:pt x="790" y="2"/>
                </a:lnTo>
                <a:lnTo>
                  <a:pt x="920" y="0"/>
                </a:lnTo>
                <a:lnTo>
                  <a:pt x="1060" y="2"/>
                </a:lnTo>
                <a:lnTo>
                  <a:pt x="1210" y="6"/>
                </a:lnTo>
                <a:lnTo>
                  <a:pt x="1372" y="14"/>
                </a:lnTo>
                <a:lnTo>
                  <a:pt x="1544" y="24"/>
                </a:lnTo>
                <a:lnTo>
                  <a:pt x="1726" y="40"/>
                </a:lnTo>
                <a:lnTo>
                  <a:pt x="1920" y="58"/>
                </a:lnTo>
                <a:lnTo>
                  <a:pt x="2126" y="80"/>
                </a:lnTo>
                <a:lnTo>
                  <a:pt x="2342" y="106"/>
                </a:lnTo>
                <a:lnTo>
                  <a:pt x="2570" y="138"/>
                </a:lnTo>
                <a:lnTo>
                  <a:pt x="2808" y="174"/>
                </a:lnTo>
                <a:lnTo>
                  <a:pt x="3058" y="216"/>
                </a:lnTo>
                <a:lnTo>
                  <a:pt x="3320" y="266"/>
                </a:lnTo>
                <a:lnTo>
                  <a:pt x="3594" y="320"/>
                </a:lnTo>
                <a:lnTo>
                  <a:pt x="3880" y="380"/>
                </a:lnTo>
                <a:lnTo>
                  <a:pt x="4178" y="448"/>
                </a:lnTo>
                <a:lnTo>
                  <a:pt x="4488" y="522"/>
                </a:lnTo>
                <a:lnTo>
                  <a:pt x="4810" y="604"/>
                </a:lnTo>
                <a:lnTo>
                  <a:pt x="5144" y="694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8" name="Freeform 26"/>
          <p:cNvSpPr>
            <a:spLocks/>
          </p:cNvSpPr>
          <p:nvPr/>
        </p:nvSpPr>
        <p:spPr bwMode="hidden">
          <a:xfrm>
            <a:off x="5610225" y="4073525"/>
            <a:ext cx="3306763" cy="652463"/>
          </a:xfrm>
          <a:custGeom>
            <a:avLst/>
            <a:gdLst>
              <a:gd name="T0" fmla="*/ 0 w 3112"/>
              <a:gd name="T1" fmla="*/ 2147483647 h 584"/>
              <a:gd name="T2" fmla="*/ 0 w 3112"/>
              <a:gd name="T3" fmla="*/ 2147483647 h 584"/>
              <a:gd name="T4" fmla="*/ 2147483647 w 3112"/>
              <a:gd name="T5" fmla="*/ 2147483647 h 584"/>
              <a:gd name="T6" fmla="*/ 2147483647 w 3112"/>
              <a:gd name="T7" fmla="*/ 2147483647 h 584"/>
              <a:gd name="T8" fmla="*/ 2147483647 w 3112"/>
              <a:gd name="T9" fmla="*/ 2147483647 h 584"/>
              <a:gd name="T10" fmla="*/ 2147483647 w 3112"/>
              <a:gd name="T11" fmla="*/ 2147483647 h 584"/>
              <a:gd name="T12" fmla="*/ 2147483647 w 3112"/>
              <a:gd name="T13" fmla="*/ 2147483647 h 584"/>
              <a:gd name="T14" fmla="*/ 2147483647 w 3112"/>
              <a:gd name="T15" fmla="*/ 2147483647 h 584"/>
              <a:gd name="T16" fmla="*/ 2147483647 w 3112"/>
              <a:gd name="T17" fmla="*/ 2147483647 h 584"/>
              <a:gd name="T18" fmla="*/ 2147483647 w 3112"/>
              <a:gd name="T19" fmla="*/ 2147483647 h 584"/>
              <a:gd name="T20" fmla="*/ 2147483647 w 3112"/>
              <a:gd name="T21" fmla="*/ 2147483647 h 584"/>
              <a:gd name="T22" fmla="*/ 2147483647 w 3112"/>
              <a:gd name="T23" fmla="*/ 2147483647 h 584"/>
              <a:gd name="T24" fmla="*/ 2147483647 w 3112"/>
              <a:gd name="T25" fmla="*/ 2147483647 h 584"/>
              <a:gd name="T26" fmla="*/ 2147483647 w 3112"/>
              <a:gd name="T27" fmla="*/ 2147483647 h 584"/>
              <a:gd name="T28" fmla="*/ 2147483647 w 3112"/>
              <a:gd name="T29" fmla="*/ 2147483647 h 584"/>
              <a:gd name="T30" fmla="*/ 2147483647 w 3112"/>
              <a:gd name="T31" fmla="*/ 2147483647 h 584"/>
              <a:gd name="T32" fmla="*/ 2147483647 w 3112"/>
              <a:gd name="T33" fmla="*/ 2147483647 h 584"/>
              <a:gd name="T34" fmla="*/ 2147483647 w 3112"/>
              <a:gd name="T35" fmla="*/ 2147483647 h 584"/>
              <a:gd name="T36" fmla="*/ 2147483647 w 3112"/>
              <a:gd name="T37" fmla="*/ 2147483647 h 584"/>
              <a:gd name="T38" fmla="*/ 2147483647 w 3112"/>
              <a:gd name="T39" fmla="*/ 0 h 5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112" h="584">
                <a:moveTo>
                  <a:pt x="0" y="584"/>
                </a:moveTo>
                <a:lnTo>
                  <a:pt x="0" y="584"/>
                </a:lnTo>
                <a:lnTo>
                  <a:pt x="90" y="560"/>
                </a:lnTo>
                <a:lnTo>
                  <a:pt x="336" y="498"/>
                </a:lnTo>
                <a:lnTo>
                  <a:pt x="506" y="456"/>
                </a:lnTo>
                <a:lnTo>
                  <a:pt x="702" y="410"/>
                </a:lnTo>
                <a:lnTo>
                  <a:pt x="920" y="360"/>
                </a:lnTo>
                <a:lnTo>
                  <a:pt x="1154" y="306"/>
                </a:lnTo>
                <a:lnTo>
                  <a:pt x="1402" y="254"/>
                </a:lnTo>
                <a:lnTo>
                  <a:pt x="1656" y="202"/>
                </a:lnTo>
                <a:lnTo>
                  <a:pt x="1916" y="154"/>
                </a:lnTo>
                <a:lnTo>
                  <a:pt x="2174" y="108"/>
                </a:lnTo>
                <a:lnTo>
                  <a:pt x="2302" y="88"/>
                </a:lnTo>
                <a:lnTo>
                  <a:pt x="2426" y="68"/>
                </a:lnTo>
                <a:lnTo>
                  <a:pt x="2550" y="52"/>
                </a:lnTo>
                <a:lnTo>
                  <a:pt x="2670" y="36"/>
                </a:lnTo>
                <a:lnTo>
                  <a:pt x="2788" y="24"/>
                </a:lnTo>
                <a:lnTo>
                  <a:pt x="2900" y="14"/>
                </a:lnTo>
                <a:lnTo>
                  <a:pt x="3008" y="6"/>
                </a:lnTo>
                <a:lnTo>
                  <a:pt x="3112" y="0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 useBgFill="1">
        <p:nvSpPr>
          <p:cNvPr id="9" name="Freeform 10"/>
          <p:cNvSpPr>
            <a:spLocks/>
          </p:cNvSpPr>
          <p:nvPr/>
        </p:nvSpPr>
        <p:spPr bwMode="hidden">
          <a:xfrm>
            <a:off x="211138" y="4059238"/>
            <a:ext cx="8723312" cy="1328737"/>
          </a:xfrm>
          <a:custGeom>
            <a:avLst/>
            <a:gdLst>
              <a:gd name="T0" fmla="*/ 2147483647 w 8196"/>
              <a:gd name="T1" fmla="*/ 2147483647 h 1192"/>
              <a:gd name="T2" fmla="*/ 2147483647 w 8196"/>
              <a:gd name="T3" fmla="*/ 2147483647 h 1192"/>
              <a:gd name="T4" fmla="*/ 2147483647 w 8196"/>
              <a:gd name="T5" fmla="*/ 2147483647 h 1192"/>
              <a:gd name="T6" fmla="*/ 2147483647 w 8196"/>
              <a:gd name="T7" fmla="*/ 2147483647 h 1192"/>
              <a:gd name="T8" fmla="*/ 2147483647 w 8196"/>
              <a:gd name="T9" fmla="*/ 2147483647 h 1192"/>
              <a:gd name="T10" fmla="*/ 2147483647 w 8196"/>
              <a:gd name="T11" fmla="*/ 2147483647 h 1192"/>
              <a:gd name="T12" fmla="*/ 2147483647 w 8196"/>
              <a:gd name="T13" fmla="*/ 2147483647 h 1192"/>
              <a:gd name="T14" fmla="*/ 2147483647 w 8196"/>
              <a:gd name="T15" fmla="*/ 2147483647 h 1192"/>
              <a:gd name="T16" fmla="*/ 2147483647 w 8196"/>
              <a:gd name="T17" fmla="*/ 2147483647 h 1192"/>
              <a:gd name="T18" fmla="*/ 2147483647 w 8196"/>
              <a:gd name="T19" fmla="*/ 2147483647 h 1192"/>
              <a:gd name="T20" fmla="*/ 2147483647 w 8196"/>
              <a:gd name="T21" fmla="*/ 2147483647 h 1192"/>
              <a:gd name="T22" fmla="*/ 2147483647 w 8196"/>
              <a:gd name="T23" fmla="*/ 2147483647 h 1192"/>
              <a:gd name="T24" fmla="*/ 2147483647 w 8196"/>
              <a:gd name="T25" fmla="*/ 2147483647 h 1192"/>
              <a:gd name="T26" fmla="*/ 2147483647 w 8196"/>
              <a:gd name="T27" fmla="*/ 2147483647 h 1192"/>
              <a:gd name="T28" fmla="*/ 2147483647 w 8196"/>
              <a:gd name="T29" fmla="*/ 2147483647 h 1192"/>
              <a:gd name="T30" fmla="*/ 2147483647 w 8196"/>
              <a:gd name="T31" fmla="*/ 2147483647 h 1192"/>
              <a:gd name="T32" fmla="*/ 2147483647 w 8196"/>
              <a:gd name="T33" fmla="*/ 2147483647 h 1192"/>
              <a:gd name="T34" fmla="*/ 2147483647 w 8196"/>
              <a:gd name="T35" fmla="*/ 2147483647 h 1192"/>
              <a:gd name="T36" fmla="*/ 2147483647 w 8196"/>
              <a:gd name="T37" fmla="*/ 2147483647 h 1192"/>
              <a:gd name="T38" fmla="*/ 2147483647 w 8196"/>
              <a:gd name="T39" fmla="*/ 2147483647 h 1192"/>
              <a:gd name="T40" fmla="*/ 2147483647 w 8196"/>
              <a:gd name="T41" fmla="*/ 2147483647 h 1192"/>
              <a:gd name="T42" fmla="*/ 2147483647 w 8196"/>
              <a:gd name="T43" fmla="*/ 2147483647 h 1192"/>
              <a:gd name="T44" fmla="*/ 2147483647 w 8196"/>
              <a:gd name="T45" fmla="*/ 0 h 1192"/>
              <a:gd name="T46" fmla="*/ 2147483647 w 8196"/>
              <a:gd name="T47" fmla="*/ 2147483647 h 1192"/>
              <a:gd name="T48" fmla="*/ 2147483647 w 8196"/>
              <a:gd name="T49" fmla="*/ 2147483647 h 1192"/>
              <a:gd name="T50" fmla="*/ 2147483647 w 8196"/>
              <a:gd name="T51" fmla="*/ 2147483647 h 1192"/>
              <a:gd name="T52" fmla="*/ 2147483647 w 8196"/>
              <a:gd name="T53" fmla="*/ 2147483647 h 1192"/>
              <a:gd name="T54" fmla="*/ 2147483647 w 8196"/>
              <a:gd name="T55" fmla="*/ 2147483647 h 1192"/>
              <a:gd name="T56" fmla="*/ 2147483647 w 8196"/>
              <a:gd name="T57" fmla="*/ 2147483647 h 1192"/>
              <a:gd name="T58" fmla="*/ 2147483647 w 8196"/>
              <a:gd name="T59" fmla="*/ 2147483647 h 1192"/>
              <a:gd name="T60" fmla="*/ 2147483647 w 8196"/>
              <a:gd name="T61" fmla="*/ 2147483647 h 1192"/>
              <a:gd name="T62" fmla="*/ 0 w 8196"/>
              <a:gd name="T63" fmla="*/ 2147483647 h 1192"/>
              <a:gd name="T64" fmla="*/ 2147483647 w 8196"/>
              <a:gd name="T65" fmla="*/ 2147483647 h 1192"/>
              <a:gd name="T66" fmla="*/ 2147483647 w 8196"/>
              <a:gd name="T67" fmla="*/ 2147483647 h 1192"/>
              <a:gd name="T68" fmla="*/ 2147483647 w 8196"/>
              <a:gd name="T69" fmla="*/ 2147483647 h 1192"/>
              <a:gd name="T70" fmla="*/ 2147483647 w 8196"/>
              <a:gd name="T71" fmla="*/ 2147483647 h 119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196" h="1192">
                <a:moveTo>
                  <a:pt x="8192" y="512"/>
                </a:moveTo>
                <a:lnTo>
                  <a:pt x="8192" y="512"/>
                </a:lnTo>
                <a:lnTo>
                  <a:pt x="8116" y="542"/>
                </a:lnTo>
                <a:lnTo>
                  <a:pt x="8040" y="570"/>
                </a:lnTo>
                <a:lnTo>
                  <a:pt x="7960" y="596"/>
                </a:lnTo>
                <a:lnTo>
                  <a:pt x="7878" y="620"/>
                </a:lnTo>
                <a:lnTo>
                  <a:pt x="7794" y="644"/>
                </a:lnTo>
                <a:lnTo>
                  <a:pt x="7706" y="666"/>
                </a:lnTo>
                <a:lnTo>
                  <a:pt x="7616" y="684"/>
                </a:lnTo>
                <a:lnTo>
                  <a:pt x="7522" y="702"/>
                </a:lnTo>
                <a:lnTo>
                  <a:pt x="7424" y="718"/>
                </a:lnTo>
                <a:lnTo>
                  <a:pt x="7322" y="730"/>
                </a:lnTo>
                <a:lnTo>
                  <a:pt x="7216" y="742"/>
                </a:lnTo>
                <a:lnTo>
                  <a:pt x="7106" y="750"/>
                </a:lnTo>
                <a:lnTo>
                  <a:pt x="6992" y="758"/>
                </a:lnTo>
                <a:lnTo>
                  <a:pt x="6872" y="762"/>
                </a:lnTo>
                <a:lnTo>
                  <a:pt x="6748" y="762"/>
                </a:lnTo>
                <a:lnTo>
                  <a:pt x="6618" y="760"/>
                </a:lnTo>
                <a:lnTo>
                  <a:pt x="6482" y="756"/>
                </a:lnTo>
                <a:lnTo>
                  <a:pt x="6342" y="750"/>
                </a:lnTo>
                <a:lnTo>
                  <a:pt x="6196" y="740"/>
                </a:lnTo>
                <a:lnTo>
                  <a:pt x="6042" y="726"/>
                </a:lnTo>
                <a:lnTo>
                  <a:pt x="5882" y="710"/>
                </a:lnTo>
                <a:lnTo>
                  <a:pt x="5716" y="690"/>
                </a:lnTo>
                <a:lnTo>
                  <a:pt x="5544" y="668"/>
                </a:lnTo>
                <a:lnTo>
                  <a:pt x="5364" y="642"/>
                </a:lnTo>
                <a:lnTo>
                  <a:pt x="5176" y="612"/>
                </a:lnTo>
                <a:lnTo>
                  <a:pt x="4982" y="578"/>
                </a:lnTo>
                <a:lnTo>
                  <a:pt x="4778" y="540"/>
                </a:lnTo>
                <a:lnTo>
                  <a:pt x="4568" y="500"/>
                </a:lnTo>
                <a:lnTo>
                  <a:pt x="4348" y="454"/>
                </a:lnTo>
                <a:lnTo>
                  <a:pt x="4122" y="406"/>
                </a:lnTo>
                <a:lnTo>
                  <a:pt x="3886" y="354"/>
                </a:lnTo>
                <a:lnTo>
                  <a:pt x="3640" y="296"/>
                </a:lnTo>
                <a:lnTo>
                  <a:pt x="3396" y="240"/>
                </a:lnTo>
                <a:lnTo>
                  <a:pt x="3160" y="192"/>
                </a:lnTo>
                <a:lnTo>
                  <a:pt x="2934" y="148"/>
                </a:lnTo>
                <a:lnTo>
                  <a:pt x="2718" y="112"/>
                </a:lnTo>
                <a:lnTo>
                  <a:pt x="2512" y="82"/>
                </a:lnTo>
                <a:lnTo>
                  <a:pt x="2314" y="56"/>
                </a:lnTo>
                <a:lnTo>
                  <a:pt x="2126" y="36"/>
                </a:lnTo>
                <a:lnTo>
                  <a:pt x="1948" y="20"/>
                </a:lnTo>
                <a:lnTo>
                  <a:pt x="1776" y="10"/>
                </a:lnTo>
                <a:lnTo>
                  <a:pt x="1616" y="2"/>
                </a:lnTo>
                <a:lnTo>
                  <a:pt x="1462" y="0"/>
                </a:lnTo>
                <a:lnTo>
                  <a:pt x="1318" y="0"/>
                </a:lnTo>
                <a:lnTo>
                  <a:pt x="1182" y="4"/>
                </a:lnTo>
                <a:lnTo>
                  <a:pt x="1054" y="10"/>
                </a:lnTo>
                <a:lnTo>
                  <a:pt x="934" y="20"/>
                </a:lnTo>
                <a:lnTo>
                  <a:pt x="822" y="30"/>
                </a:lnTo>
                <a:lnTo>
                  <a:pt x="716" y="44"/>
                </a:lnTo>
                <a:lnTo>
                  <a:pt x="620" y="58"/>
                </a:lnTo>
                <a:lnTo>
                  <a:pt x="530" y="74"/>
                </a:lnTo>
                <a:lnTo>
                  <a:pt x="450" y="92"/>
                </a:lnTo>
                <a:lnTo>
                  <a:pt x="374" y="108"/>
                </a:lnTo>
                <a:lnTo>
                  <a:pt x="308" y="126"/>
                </a:lnTo>
                <a:lnTo>
                  <a:pt x="248" y="144"/>
                </a:lnTo>
                <a:lnTo>
                  <a:pt x="194" y="160"/>
                </a:lnTo>
                <a:lnTo>
                  <a:pt x="148" y="176"/>
                </a:lnTo>
                <a:lnTo>
                  <a:pt x="108" y="192"/>
                </a:lnTo>
                <a:lnTo>
                  <a:pt x="48" y="216"/>
                </a:lnTo>
                <a:lnTo>
                  <a:pt x="12" y="234"/>
                </a:lnTo>
                <a:lnTo>
                  <a:pt x="0" y="240"/>
                </a:lnTo>
                <a:lnTo>
                  <a:pt x="0" y="1192"/>
                </a:lnTo>
                <a:lnTo>
                  <a:pt x="8192" y="1192"/>
                </a:lnTo>
                <a:lnTo>
                  <a:pt x="8196" y="1186"/>
                </a:lnTo>
                <a:lnTo>
                  <a:pt x="8196" y="510"/>
                </a:lnTo>
                <a:lnTo>
                  <a:pt x="8192" y="512"/>
                </a:lnTo>
                <a:close/>
              </a:path>
            </a:pathLst>
          </a:cu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0032" y="2463560"/>
            <a:ext cx="7772400" cy="1524000"/>
          </a:xfrm>
        </p:spPr>
        <p:txBody>
          <a:bodyPr anchor="t">
            <a:normAutofit/>
          </a:bodyPr>
          <a:lstStyle>
            <a:lvl1pPr algn="ctr">
              <a:defRPr sz="44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67365" y="1437448"/>
            <a:ext cx="6417734" cy="939801"/>
          </a:xfrm>
        </p:spPr>
        <p:txBody>
          <a:bodyPr anchor="b"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0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167B7D-34EB-440E-924C-DB966C77C7A5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9337C5-B898-42B8-84DC-38B56FCF05E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2334377"/>
      </p:ext>
    </p:extLst>
  </p:cSld>
  <p:clrMapOvr>
    <a:masterClrMapping/>
  </p:clrMapOvr>
  <p:transition spd="slow">
    <p:wipe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E5588AD-C15B-4616-9D06-F25E994C2A25}" type="datetimeFigureOut">
              <a:rPr lang="ru-RU"/>
              <a:pPr>
                <a:defRPr/>
              </a:pPr>
              <a:t>пн 25.02.19</a:t>
            </a:fld>
            <a:endParaRPr lang="ru-RU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95FE108-D3B0-4912-9C27-559C4E179026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080464769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3"/>
          </p:nvPr>
        </p:nvSpPr>
        <p:spPr>
          <a:xfrm>
            <a:off x="676655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/>
          </p:nvPr>
        </p:nvSpPr>
        <p:spPr>
          <a:xfrm>
            <a:off x="4645152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D01C5B-83C7-4DF8-A0CF-A89A2A224A24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7025EF-7642-46AC-AED1-50BA80D7E3E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288421"/>
      </p:ext>
    </p:extLst>
  </p:cSld>
  <p:clrMapOvr>
    <a:masterClrMapping/>
  </p:clrMapOvr>
  <p:transition spd="slow">
    <p:wipe/>
  </p:transition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6656" y="2678114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77332" y="3429000"/>
            <a:ext cx="3820055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8200" y="2678113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 i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3429000"/>
            <a:ext cx="3822192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F14EFF-4400-44D7-AAA9-6D5F89E5B38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272ED1-DB4E-4DBF-B6CB-18608D5885D0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1067221"/>
      </p:ext>
    </p:extLst>
  </p:cSld>
  <p:clrMapOvr>
    <a:masterClrMapping/>
  </p:clrMapOvr>
  <p:transition spd="slow">
    <p:wipe/>
  </p:transition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553679-A0E6-4D31-96F2-05900D4DA2A0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5A842E-1DC1-4F0A-A3AA-DD19E0F878F8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61258224"/>
      </p:ext>
    </p:extLst>
  </p:cSld>
  <p:clrMapOvr>
    <a:masterClrMapping/>
  </p:clrMapOvr>
  <p:transition spd="slow">
    <p:wipe/>
  </p:transition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1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3" name="Group 5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0325"/>
            <a:chOff x="-3905251" y="4294188"/>
            <a:chExt cx="13027839" cy="1892300"/>
          </a:xfrm>
        </p:grpSpPr>
        <p:sp>
          <p:nvSpPr>
            <p:cNvPr id="4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5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6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8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9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450B2E-A816-453F-A706-56F197FC9C5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0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912660-218F-46CD-9A6B-434C4D57688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1007580"/>
      </p:ext>
    </p:extLst>
  </p:cSld>
  <p:clrMapOvr>
    <a:masterClrMapping/>
  </p:clrMapOvr>
  <p:transition spd="slow">
    <p:wipe/>
  </p:transition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23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28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4400" y="3581400"/>
            <a:ext cx="3352800" cy="1905001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22" name="Title 21"/>
          <p:cNvSpPr>
            <a:spLocks noGrp="1"/>
          </p:cNvSpPr>
          <p:nvPr>
            <p:ph type="title"/>
          </p:nvPr>
        </p:nvSpPr>
        <p:spPr>
          <a:xfrm>
            <a:off x="914400" y="2286000"/>
            <a:ext cx="3352800" cy="1252728"/>
          </a:xfrm>
        </p:spPr>
        <p:txBody>
          <a:bodyPr anchor="b">
            <a:noAutofit/>
          </a:bodyPr>
          <a:lstStyle>
            <a:lvl1pPr algn="l">
              <a:defRPr sz="3200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51962" y="1828800"/>
            <a:ext cx="3904076" cy="3810000"/>
          </a:xfrm>
        </p:spPr>
        <p:txBody>
          <a:bodyPr anchor="ctr"/>
          <a:lstStyle>
            <a:lvl1pPr>
              <a:buClr>
                <a:schemeClr val="bg1"/>
              </a:buClr>
              <a:defRPr sz="2200">
                <a:solidFill>
                  <a:schemeClr val="tx2"/>
                </a:solidFill>
              </a:defRPr>
            </a:lvl1pPr>
            <a:lvl2pPr>
              <a:buClr>
                <a:schemeClr val="bg1"/>
              </a:buClr>
              <a:defRPr sz="2000">
                <a:solidFill>
                  <a:schemeClr val="tx2"/>
                </a:solidFill>
              </a:defRPr>
            </a:lvl2pPr>
            <a:lvl3pPr>
              <a:buClr>
                <a:schemeClr val="bg1"/>
              </a:buClr>
              <a:defRPr sz="1800">
                <a:solidFill>
                  <a:schemeClr val="tx2"/>
                </a:solidFill>
              </a:defRPr>
            </a:lvl3pPr>
            <a:lvl4pPr>
              <a:buClr>
                <a:schemeClr val="bg1"/>
              </a:buClr>
              <a:defRPr sz="1600">
                <a:solidFill>
                  <a:schemeClr val="tx2"/>
                </a:solidFill>
              </a:defRPr>
            </a:lvl4pPr>
            <a:lvl5pPr>
              <a:buClr>
                <a:schemeClr val="bg1"/>
              </a:buClr>
              <a:defRPr sz="1600">
                <a:solidFill>
                  <a:schemeClr val="tx2"/>
                </a:solidFill>
              </a:defRPr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0E0E062-534C-4F7D-93BF-B2BFDC67B26B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B359C0-0683-46F0-8D72-E432E96826E7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1085466"/>
      </p:ext>
    </p:extLst>
  </p:cSld>
  <p:clrMapOvr>
    <a:masterClrMapping/>
  </p:clrMapOvr>
  <p:transition spd="slow">
    <p:wipe/>
  </p:transition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8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74155" y="338667"/>
            <a:ext cx="3812645" cy="2429934"/>
          </a:xfrm>
        </p:spPr>
        <p:txBody>
          <a:bodyPr anchor="b">
            <a:normAutofit/>
          </a:bodyPr>
          <a:lstStyle>
            <a:lvl1pPr algn="l">
              <a:defRPr sz="2800" b="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868333" y="2785533"/>
            <a:ext cx="3818467" cy="2421467"/>
          </a:xfrm>
        </p:spPr>
        <p:txBody>
          <a:bodyPr>
            <a:normAutofit/>
          </a:bodyPr>
          <a:lstStyle>
            <a:lvl1pPr marL="0" indent="0">
              <a:buNone/>
              <a:defRPr sz="18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838200" y="1371600"/>
            <a:ext cx="3566160" cy="2926080"/>
          </a:xfrm>
          <a:prstGeom prst="roundRect">
            <a:avLst>
              <a:gd name="adj" fmla="val 3924"/>
            </a:avLst>
          </a:prstGeom>
          <a:solidFill>
            <a:schemeClr val="accent1"/>
          </a:solidFill>
          <a:ln>
            <a:noFill/>
          </a:ln>
          <a:effectLst>
            <a:reflection blurRad="12700" stA="30000" endPos="30000" dist="5000" dir="5400000" sy="-100000" algn="bl" rotWithShape="0"/>
          </a:effectLst>
          <a:scene3d>
            <a:camera prst="perspectiveContrastingLeftFacing" fov="600000">
              <a:rot lat="240000" lon="19799999" rev="0"/>
            </a:camera>
            <a:lightRig rig="threePt" dir="t">
              <a:rot lat="0" lon="0" rev="2700000"/>
            </a:lightRig>
          </a:scene3d>
          <a:sp3d>
            <a:bevelT w="44450" h="31750"/>
          </a:sp3d>
        </p:spPr>
        <p:txBody>
          <a:bodyPr rtlCol="0">
            <a:normAutofit/>
          </a:bodyPr>
          <a:lstStyle>
            <a:lvl1pPr marL="0" indent="0" algn="ctr">
              <a:buNone/>
              <a:defRPr sz="3200">
                <a:solidFill>
                  <a:schemeClr val="bg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C27636-638F-4751-96C3-96438874F2F7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CD76AC-0DEE-4CBB-A251-3CF24C3DC75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3997948"/>
      </p:ext>
    </p:extLst>
  </p:cSld>
  <p:clrMapOvr>
    <a:masterClrMapping/>
  </p:clrMapOvr>
  <p:transition spd="slow">
    <p:wipe/>
  </p:transition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ctr"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6042C2-2500-4196-92DE-2E23788A1B8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09C1BA-C6A4-43EB-AAF7-680D422C88C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1210341"/>
      </p:ext>
    </p:extLst>
  </p:cSld>
  <p:clrMapOvr>
    <a:masterClrMapping/>
  </p:clrMapOvr>
  <p:transition spd="slow">
    <p:wipe/>
  </p:transition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20"/>
          <p:cNvSpPr/>
          <p:nvPr/>
        </p:nvSpPr>
        <p:spPr bwMode="hidden"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14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9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1447800"/>
            <a:ext cx="2057400" cy="4487333"/>
          </a:xfrm>
        </p:spPr>
        <p:txBody>
          <a:bodyPr vert="eaVert"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447800"/>
            <a:ext cx="6019800" cy="4487334"/>
          </a:xfrm>
        </p:spPr>
        <p:txBody>
          <a:bodyPr vert="eaVert"/>
          <a:lstStyle>
            <a:lvl1pPr>
              <a:buClr>
                <a:schemeClr val="accent1"/>
              </a:buClr>
              <a:defRPr/>
            </a:lvl1pPr>
            <a:lvl2pPr>
              <a:buClr>
                <a:schemeClr val="accent1"/>
              </a:buClr>
              <a:defRPr/>
            </a:lvl2pPr>
            <a:lvl3pPr>
              <a:buClr>
                <a:schemeClr val="accent1"/>
              </a:buClr>
              <a:defRPr/>
            </a:lvl3pPr>
            <a:lvl4pPr>
              <a:buClr>
                <a:schemeClr val="accent1"/>
              </a:buClr>
              <a:defRPr/>
            </a:lvl4pPr>
            <a:lvl5pPr>
              <a:buClr>
                <a:schemeClr val="accent1"/>
              </a:buClr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6CDCF7-13FB-4B3F-A441-25394D659BA6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8EBC28-916C-4EC4-A72B-C60A8D483E4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96098428"/>
      </p:ext>
    </p:extLst>
  </p:cSld>
  <p:clrMapOvr>
    <a:masterClrMapping/>
  </p:clrMapOvr>
  <p:transition spd="slow">
    <p:wipe/>
  </p:transition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5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9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600200"/>
            <a:ext cx="7772400" cy="1780108"/>
          </a:xfrm>
        </p:spPr>
        <p:txBody>
          <a:bodyPr anchor="b">
            <a:normAutofit/>
          </a:bodyPr>
          <a:lstStyle>
            <a:lvl1pPr>
              <a:defRPr sz="440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556001"/>
            <a:ext cx="6400800" cy="1473200"/>
          </a:xfrm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82E328-32DD-4799-9BF7-0140C76A467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C41A3B-BF38-4FDE-9B78-38F770EF1152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2228584"/>
      </p:ext>
    </p:extLst>
  </p:cSld>
  <p:clrMapOvr>
    <a:masterClrMapping/>
  </p:clrMapOvr>
  <p:transition spd="slow">
    <p:wipe/>
  </p:transition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F243F51-98A4-455E-AA39-B4C3F9DAAEF3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BA33221-AC99-4029-975A-DB58881AFA3B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6730002"/>
      </p:ext>
    </p:extLst>
  </p:cSld>
  <p:clrMapOvr>
    <a:masterClrMapping/>
  </p:clrMapOvr>
  <p:transition spd="slow">
    <p:wipe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095" y="2209804"/>
            <a:ext cx="3636085" cy="1258493"/>
          </a:xfrm>
          <a:effectLst/>
        </p:spPr>
        <p:txBody>
          <a:bodyPr anchor="b"/>
          <a:lstStyle>
            <a:lvl1pPr marL="228600" indent="-228600" algn="l">
              <a:defRPr sz="2800" b="1">
                <a:effectLst/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93516" y="731521"/>
            <a:ext cx="4017085" cy="4894730"/>
          </a:xfrm>
        </p:spPr>
        <p:txBody>
          <a:bodyPr anchor="ctr"/>
          <a:lstStyle>
            <a:lvl1pPr>
              <a:defRPr sz="22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4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075766" y="3497803"/>
            <a:ext cx="3388660" cy="2139518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FBDE9C-62C7-4ED8-AB3F-A02CF90D1350}" type="datetimeFigureOut">
              <a:rPr lang="ru-RU"/>
              <a:pPr>
                <a:defRPr/>
              </a:pPr>
              <a:t>пн 25.02.19</a:t>
            </a:fld>
            <a:endParaRPr lang="ru-RU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630CD9D-69BB-4905-AEFD-43A4F610BD03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25787935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3"/>
          <p:cNvSpPr/>
          <p:nvPr/>
        </p:nvSpPr>
        <p:spPr>
          <a:xfrm>
            <a:off x="228600" y="228600"/>
            <a:ext cx="8696325" cy="4737100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Freeform 14"/>
          <p:cNvSpPr>
            <a:spLocks/>
          </p:cNvSpPr>
          <p:nvPr/>
        </p:nvSpPr>
        <p:spPr bwMode="hidden">
          <a:xfrm>
            <a:off x="6046788" y="4203700"/>
            <a:ext cx="2876550" cy="714375"/>
          </a:xfrm>
          <a:custGeom>
            <a:avLst/>
            <a:gdLst>
              <a:gd name="T0" fmla="*/ 2147483647 w 2706"/>
              <a:gd name="T1" fmla="*/ 0 h 640"/>
              <a:gd name="T2" fmla="*/ 2147483647 w 2706"/>
              <a:gd name="T3" fmla="*/ 0 h 640"/>
              <a:gd name="T4" fmla="*/ 2147483647 w 2706"/>
              <a:gd name="T5" fmla="*/ 2147483647 h 640"/>
              <a:gd name="T6" fmla="*/ 2147483647 w 2706"/>
              <a:gd name="T7" fmla="*/ 2147483647 h 640"/>
              <a:gd name="T8" fmla="*/ 2147483647 w 2706"/>
              <a:gd name="T9" fmla="*/ 2147483647 h 640"/>
              <a:gd name="T10" fmla="*/ 2147483647 w 2706"/>
              <a:gd name="T11" fmla="*/ 2147483647 h 640"/>
              <a:gd name="T12" fmla="*/ 2147483647 w 2706"/>
              <a:gd name="T13" fmla="*/ 2147483647 h 640"/>
              <a:gd name="T14" fmla="*/ 2147483647 w 2706"/>
              <a:gd name="T15" fmla="*/ 2147483647 h 640"/>
              <a:gd name="T16" fmla="*/ 2147483647 w 2706"/>
              <a:gd name="T17" fmla="*/ 2147483647 h 640"/>
              <a:gd name="T18" fmla="*/ 2147483647 w 2706"/>
              <a:gd name="T19" fmla="*/ 2147483647 h 640"/>
              <a:gd name="T20" fmla="*/ 2147483647 w 2706"/>
              <a:gd name="T21" fmla="*/ 2147483647 h 640"/>
              <a:gd name="T22" fmla="*/ 2147483647 w 2706"/>
              <a:gd name="T23" fmla="*/ 2147483647 h 640"/>
              <a:gd name="T24" fmla="*/ 2147483647 w 2706"/>
              <a:gd name="T25" fmla="*/ 2147483647 h 640"/>
              <a:gd name="T26" fmla="*/ 2147483647 w 2706"/>
              <a:gd name="T27" fmla="*/ 2147483647 h 640"/>
              <a:gd name="T28" fmla="*/ 2147483647 w 2706"/>
              <a:gd name="T29" fmla="*/ 2147483647 h 640"/>
              <a:gd name="T30" fmla="*/ 2147483647 w 2706"/>
              <a:gd name="T31" fmla="*/ 2147483647 h 640"/>
              <a:gd name="T32" fmla="*/ 2147483647 w 2706"/>
              <a:gd name="T33" fmla="*/ 2147483647 h 640"/>
              <a:gd name="T34" fmla="*/ 2147483647 w 2706"/>
              <a:gd name="T35" fmla="*/ 2147483647 h 640"/>
              <a:gd name="T36" fmla="*/ 0 w 2706"/>
              <a:gd name="T37" fmla="*/ 2147483647 h 640"/>
              <a:gd name="T38" fmla="*/ 0 w 2706"/>
              <a:gd name="T39" fmla="*/ 2147483647 h 640"/>
              <a:gd name="T40" fmla="*/ 2147483647 w 2706"/>
              <a:gd name="T41" fmla="*/ 2147483647 h 640"/>
              <a:gd name="T42" fmla="*/ 2147483647 w 2706"/>
              <a:gd name="T43" fmla="*/ 2147483647 h 640"/>
              <a:gd name="T44" fmla="*/ 2147483647 w 2706"/>
              <a:gd name="T45" fmla="*/ 2147483647 h 640"/>
              <a:gd name="T46" fmla="*/ 2147483647 w 2706"/>
              <a:gd name="T47" fmla="*/ 2147483647 h 640"/>
              <a:gd name="T48" fmla="*/ 2147483647 w 2706"/>
              <a:gd name="T49" fmla="*/ 2147483647 h 640"/>
              <a:gd name="T50" fmla="*/ 2147483647 w 2706"/>
              <a:gd name="T51" fmla="*/ 2147483647 h 640"/>
              <a:gd name="T52" fmla="*/ 2147483647 w 2706"/>
              <a:gd name="T53" fmla="*/ 2147483647 h 640"/>
              <a:gd name="T54" fmla="*/ 2147483647 w 2706"/>
              <a:gd name="T55" fmla="*/ 2147483647 h 640"/>
              <a:gd name="T56" fmla="*/ 2147483647 w 2706"/>
              <a:gd name="T57" fmla="*/ 2147483647 h 640"/>
              <a:gd name="T58" fmla="*/ 2147483647 w 2706"/>
              <a:gd name="T59" fmla="*/ 2147483647 h 640"/>
              <a:gd name="T60" fmla="*/ 2147483647 w 2706"/>
              <a:gd name="T61" fmla="*/ 2147483647 h 640"/>
              <a:gd name="T62" fmla="*/ 2147483647 w 2706"/>
              <a:gd name="T63" fmla="*/ 2147483647 h 640"/>
              <a:gd name="T64" fmla="*/ 2147483647 w 2706"/>
              <a:gd name="T65" fmla="*/ 2147483647 h 640"/>
              <a:gd name="T66" fmla="*/ 2147483647 w 2706"/>
              <a:gd name="T67" fmla="*/ 2147483647 h 640"/>
              <a:gd name="T68" fmla="*/ 2147483647 w 2706"/>
              <a:gd name="T69" fmla="*/ 2147483647 h 640"/>
              <a:gd name="T70" fmla="*/ 2147483647 w 2706"/>
              <a:gd name="T71" fmla="*/ 2147483647 h 640"/>
              <a:gd name="T72" fmla="*/ 2147483647 w 2706"/>
              <a:gd name="T73" fmla="*/ 2147483647 h 640"/>
              <a:gd name="T74" fmla="*/ 2147483647 w 2706"/>
              <a:gd name="T75" fmla="*/ 2147483647 h 640"/>
              <a:gd name="T76" fmla="*/ 2147483647 w 2706"/>
              <a:gd name="T77" fmla="*/ 2147483647 h 640"/>
              <a:gd name="T78" fmla="*/ 2147483647 w 2706"/>
              <a:gd name="T79" fmla="*/ 2147483647 h 640"/>
              <a:gd name="T80" fmla="*/ 2147483647 w 2706"/>
              <a:gd name="T81" fmla="*/ 2147483647 h 640"/>
              <a:gd name="T82" fmla="*/ 2147483647 w 2706"/>
              <a:gd name="T83" fmla="*/ 2147483647 h 640"/>
              <a:gd name="T84" fmla="*/ 2147483647 w 2706"/>
              <a:gd name="T85" fmla="*/ 2147483647 h 640"/>
              <a:gd name="T86" fmla="*/ 2147483647 w 2706"/>
              <a:gd name="T87" fmla="*/ 2147483647 h 640"/>
              <a:gd name="T88" fmla="*/ 2147483647 w 2706"/>
              <a:gd name="T89" fmla="*/ 2147483647 h 640"/>
              <a:gd name="T90" fmla="*/ 2147483647 w 2706"/>
              <a:gd name="T91" fmla="*/ 2147483647 h 640"/>
              <a:gd name="T92" fmla="*/ 2147483647 w 2706"/>
              <a:gd name="T93" fmla="*/ 2147483647 h 640"/>
              <a:gd name="T94" fmla="*/ 2147483647 w 2706"/>
              <a:gd name="T95" fmla="*/ 2147483647 h 640"/>
              <a:gd name="T96" fmla="*/ 2147483647 w 2706"/>
              <a:gd name="T97" fmla="*/ 2147483647 h 640"/>
              <a:gd name="T98" fmla="*/ 2147483647 w 2706"/>
              <a:gd name="T99" fmla="*/ 2147483647 h 640"/>
              <a:gd name="T100" fmla="*/ 2147483647 w 2706"/>
              <a:gd name="T101" fmla="*/ 2147483647 h 640"/>
              <a:gd name="T102" fmla="*/ 2147483647 w 2706"/>
              <a:gd name="T103" fmla="*/ 2147483647 h 640"/>
              <a:gd name="T104" fmla="*/ 2147483647 w 2706"/>
              <a:gd name="T105" fmla="*/ 2147483647 h 640"/>
              <a:gd name="T106" fmla="*/ 2147483647 w 2706"/>
              <a:gd name="T107" fmla="*/ 0 h 640"/>
              <a:gd name="T108" fmla="*/ 2147483647 w 2706"/>
              <a:gd name="T109" fmla="*/ 0 h 640"/>
              <a:gd name="T110" fmla="*/ 2147483647 w 2706"/>
              <a:gd name="T111" fmla="*/ 0 h 640"/>
              <a:gd name="T112" fmla="*/ 2147483647 w 2706"/>
              <a:gd name="T113" fmla="*/ 0 h 64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706" h="640">
                <a:moveTo>
                  <a:pt x="2700" y="0"/>
                </a:moveTo>
                <a:lnTo>
                  <a:pt x="2700" y="0"/>
                </a:lnTo>
                <a:lnTo>
                  <a:pt x="2586" y="18"/>
                </a:lnTo>
                <a:lnTo>
                  <a:pt x="2470" y="38"/>
                </a:lnTo>
                <a:lnTo>
                  <a:pt x="2352" y="60"/>
                </a:lnTo>
                <a:lnTo>
                  <a:pt x="2230" y="82"/>
                </a:lnTo>
                <a:lnTo>
                  <a:pt x="2106" y="108"/>
                </a:lnTo>
                <a:lnTo>
                  <a:pt x="1978" y="134"/>
                </a:lnTo>
                <a:lnTo>
                  <a:pt x="1848" y="164"/>
                </a:lnTo>
                <a:lnTo>
                  <a:pt x="1714" y="194"/>
                </a:lnTo>
                <a:lnTo>
                  <a:pt x="1472" y="252"/>
                </a:lnTo>
                <a:lnTo>
                  <a:pt x="1236" y="304"/>
                </a:lnTo>
                <a:lnTo>
                  <a:pt x="1010" y="352"/>
                </a:lnTo>
                <a:lnTo>
                  <a:pt x="792" y="398"/>
                </a:lnTo>
                <a:lnTo>
                  <a:pt x="584" y="438"/>
                </a:lnTo>
                <a:lnTo>
                  <a:pt x="382" y="474"/>
                </a:lnTo>
                <a:lnTo>
                  <a:pt x="188" y="508"/>
                </a:lnTo>
                <a:lnTo>
                  <a:pt x="0" y="538"/>
                </a:lnTo>
                <a:lnTo>
                  <a:pt x="130" y="556"/>
                </a:lnTo>
                <a:lnTo>
                  <a:pt x="254" y="572"/>
                </a:lnTo>
                <a:lnTo>
                  <a:pt x="374" y="586"/>
                </a:lnTo>
                <a:lnTo>
                  <a:pt x="492" y="598"/>
                </a:lnTo>
                <a:lnTo>
                  <a:pt x="606" y="610"/>
                </a:lnTo>
                <a:lnTo>
                  <a:pt x="716" y="618"/>
                </a:lnTo>
                <a:lnTo>
                  <a:pt x="822" y="626"/>
                </a:lnTo>
                <a:lnTo>
                  <a:pt x="926" y="632"/>
                </a:lnTo>
                <a:lnTo>
                  <a:pt x="1028" y="636"/>
                </a:lnTo>
                <a:lnTo>
                  <a:pt x="1126" y="638"/>
                </a:lnTo>
                <a:lnTo>
                  <a:pt x="1220" y="640"/>
                </a:lnTo>
                <a:lnTo>
                  <a:pt x="1312" y="640"/>
                </a:lnTo>
                <a:lnTo>
                  <a:pt x="1402" y="638"/>
                </a:lnTo>
                <a:lnTo>
                  <a:pt x="1490" y="636"/>
                </a:lnTo>
                <a:lnTo>
                  <a:pt x="1574" y="632"/>
                </a:lnTo>
                <a:lnTo>
                  <a:pt x="1656" y="626"/>
                </a:lnTo>
                <a:lnTo>
                  <a:pt x="1734" y="620"/>
                </a:lnTo>
                <a:lnTo>
                  <a:pt x="1812" y="612"/>
                </a:lnTo>
                <a:lnTo>
                  <a:pt x="1886" y="602"/>
                </a:lnTo>
                <a:lnTo>
                  <a:pt x="1960" y="592"/>
                </a:lnTo>
                <a:lnTo>
                  <a:pt x="2030" y="580"/>
                </a:lnTo>
                <a:lnTo>
                  <a:pt x="2100" y="568"/>
                </a:lnTo>
                <a:lnTo>
                  <a:pt x="2166" y="554"/>
                </a:lnTo>
                <a:lnTo>
                  <a:pt x="2232" y="540"/>
                </a:lnTo>
                <a:lnTo>
                  <a:pt x="2296" y="524"/>
                </a:lnTo>
                <a:lnTo>
                  <a:pt x="2358" y="508"/>
                </a:lnTo>
                <a:lnTo>
                  <a:pt x="2418" y="490"/>
                </a:lnTo>
                <a:lnTo>
                  <a:pt x="2478" y="472"/>
                </a:lnTo>
                <a:lnTo>
                  <a:pt x="2592" y="432"/>
                </a:lnTo>
                <a:lnTo>
                  <a:pt x="2702" y="390"/>
                </a:lnTo>
                <a:lnTo>
                  <a:pt x="2706" y="388"/>
                </a:lnTo>
                <a:lnTo>
                  <a:pt x="2706" y="0"/>
                </a:lnTo>
                <a:lnTo>
                  <a:pt x="2700" y="0"/>
                </a:lnTo>
                <a:close/>
              </a:path>
            </a:pathLst>
          </a:custGeom>
          <a:solidFill>
            <a:schemeClr val="bg2">
              <a:alpha val="2901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6" name="Freeform 18"/>
          <p:cNvSpPr>
            <a:spLocks/>
          </p:cNvSpPr>
          <p:nvPr/>
        </p:nvSpPr>
        <p:spPr bwMode="hidden">
          <a:xfrm>
            <a:off x="2619375" y="4075113"/>
            <a:ext cx="5545138" cy="850900"/>
          </a:xfrm>
          <a:custGeom>
            <a:avLst/>
            <a:gdLst>
              <a:gd name="T0" fmla="*/ 2147483647 w 5216"/>
              <a:gd name="T1" fmla="*/ 2147483647 h 762"/>
              <a:gd name="T2" fmla="*/ 2147483647 w 5216"/>
              <a:gd name="T3" fmla="*/ 2147483647 h 762"/>
              <a:gd name="T4" fmla="*/ 2147483647 w 5216"/>
              <a:gd name="T5" fmla="*/ 2147483647 h 762"/>
              <a:gd name="T6" fmla="*/ 2147483647 w 5216"/>
              <a:gd name="T7" fmla="*/ 2147483647 h 762"/>
              <a:gd name="T8" fmla="*/ 2147483647 w 5216"/>
              <a:gd name="T9" fmla="*/ 2147483647 h 762"/>
              <a:gd name="T10" fmla="*/ 2147483647 w 5216"/>
              <a:gd name="T11" fmla="*/ 2147483647 h 762"/>
              <a:gd name="T12" fmla="*/ 2147483647 w 5216"/>
              <a:gd name="T13" fmla="*/ 2147483647 h 762"/>
              <a:gd name="T14" fmla="*/ 2147483647 w 5216"/>
              <a:gd name="T15" fmla="*/ 2147483647 h 762"/>
              <a:gd name="T16" fmla="*/ 2147483647 w 5216"/>
              <a:gd name="T17" fmla="*/ 2147483647 h 762"/>
              <a:gd name="T18" fmla="*/ 2147483647 w 5216"/>
              <a:gd name="T19" fmla="*/ 2147483647 h 762"/>
              <a:gd name="T20" fmla="*/ 2147483647 w 5216"/>
              <a:gd name="T21" fmla="*/ 2147483647 h 762"/>
              <a:gd name="T22" fmla="*/ 2147483647 w 5216"/>
              <a:gd name="T23" fmla="*/ 2147483647 h 762"/>
              <a:gd name="T24" fmla="*/ 2147483647 w 5216"/>
              <a:gd name="T25" fmla="*/ 2147483647 h 762"/>
              <a:gd name="T26" fmla="*/ 2147483647 w 5216"/>
              <a:gd name="T27" fmla="*/ 0 h 762"/>
              <a:gd name="T28" fmla="*/ 2147483647 w 5216"/>
              <a:gd name="T29" fmla="*/ 2147483647 h 762"/>
              <a:gd name="T30" fmla="*/ 2147483647 w 5216"/>
              <a:gd name="T31" fmla="*/ 2147483647 h 762"/>
              <a:gd name="T32" fmla="*/ 0 w 5216"/>
              <a:gd name="T33" fmla="*/ 2147483647 h 762"/>
              <a:gd name="T34" fmla="*/ 2147483647 w 5216"/>
              <a:gd name="T35" fmla="*/ 2147483647 h 762"/>
              <a:gd name="T36" fmla="*/ 2147483647 w 5216"/>
              <a:gd name="T37" fmla="*/ 2147483647 h 762"/>
              <a:gd name="T38" fmla="*/ 2147483647 w 5216"/>
              <a:gd name="T39" fmla="*/ 2147483647 h 762"/>
              <a:gd name="T40" fmla="*/ 2147483647 w 5216"/>
              <a:gd name="T41" fmla="*/ 2147483647 h 762"/>
              <a:gd name="T42" fmla="*/ 2147483647 w 5216"/>
              <a:gd name="T43" fmla="*/ 2147483647 h 762"/>
              <a:gd name="T44" fmla="*/ 2147483647 w 5216"/>
              <a:gd name="T45" fmla="*/ 2147483647 h 762"/>
              <a:gd name="T46" fmla="*/ 2147483647 w 5216"/>
              <a:gd name="T47" fmla="*/ 2147483647 h 762"/>
              <a:gd name="T48" fmla="*/ 2147483647 w 5216"/>
              <a:gd name="T49" fmla="*/ 2147483647 h 762"/>
              <a:gd name="T50" fmla="*/ 2147483647 w 5216"/>
              <a:gd name="T51" fmla="*/ 2147483647 h 762"/>
              <a:gd name="T52" fmla="*/ 2147483647 w 5216"/>
              <a:gd name="T53" fmla="*/ 2147483647 h 762"/>
              <a:gd name="T54" fmla="*/ 2147483647 w 5216"/>
              <a:gd name="T55" fmla="*/ 2147483647 h 762"/>
              <a:gd name="T56" fmla="*/ 2147483647 w 5216"/>
              <a:gd name="T57" fmla="*/ 2147483647 h 762"/>
              <a:gd name="T58" fmla="*/ 2147483647 w 5216"/>
              <a:gd name="T59" fmla="*/ 2147483647 h 762"/>
              <a:gd name="T60" fmla="*/ 2147483647 w 5216"/>
              <a:gd name="T61" fmla="*/ 2147483647 h 762"/>
              <a:gd name="T62" fmla="*/ 2147483647 w 5216"/>
              <a:gd name="T63" fmla="*/ 2147483647 h 762"/>
              <a:gd name="T64" fmla="*/ 2147483647 w 5216"/>
              <a:gd name="T65" fmla="*/ 2147483647 h 762"/>
              <a:gd name="T66" fmla="*/ 2147483647 w 5216"/>
              <a:gd name="T67" fmla="*/ 2147483647 h 762"/>
              <a:gd name="T68" fmla="*/ 2147483647 w 5216"/>
              <a:gd name="T69" fmla="*/ 2147483647 h 762"/>
              <a:gd name="T70" fmla="*/ 2147483647 w 5216"/>
              <a:gd name="T71" fmla="*/ 2147483647 h 7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216" h="762">
                <a:moveTo>
                  <a:pt x="5216" y="714"/>
                </a:moveTo>
                <a:lnTo>
                  <a:pt x="5216" y="714"/>
                </a:lnTo>
                <a:lnTo>
                  <a:pt x="5102" y="700"/>
                </a:lnTo>
                <a:lnTo>
                  <a:pt x="4984" y="686"/>
                </a:lnTo>
                <a:lnTo>
                  <a:pt x="4738" y="652"/>
                </a:lnTo>
                <a:lnTo>
                  <a:pt x="4478" y="610"/>
                </a:lnTo>
                <a:lnTo>
                  <a:pt x="4204" y="564"/>
                </a:lnTo>
                <a:lnTo>
                  <a:pt x="3914" y="508"/>
                </a:lnTo>
                <a:lnTo>
                  <a:pt x="3608" y="446"/>
                </a:lnTo>
                <a:lnTo>
                  <a:pt x="3286" y="374"/>
                </a:lnTo>
                <a:lnTo>
                  <a:pt x="2946" y="296"/>
                </a:lnTo>
                <a:lnTo>
                  <a:pt x="2812" y="266"/>
                </a:lnTo>
                <a:lnTo>
                  <a:pt x="2682" y="236"/>
                </a:lnTo>
                <a:lnTo>
                  <a:pt x="2556" y="210"/>
                </a:lnTo>
                <a:lnTo>
                  <a:pt x="2430" y="184"/>
                </a:lnTo>
                <a:lnTo>
                  <a:pt x="2308" y="162"/>
                </a:lnTo>
                <a:lnTo>
                  <a:pt x="2190" y="140"/>
                </a:lnTo>
                <a:lnTo>
                  <a:pt x="2074" y="120"/>
                </a:lnTo>
                <a:lnTo>
                  <a:pt x="1960" y="102"/>
                </a:lnTo>
                <a:lnTo>
                  <a:pt x="1850" y="86"/>
                </a:lnTo>
                <a:lnTo>
                  <a:pt x="1740" y="72"/>
                </a:lnTo>
                <a:lnTo>
                  <a:pt x="1532" y="46"/>
                </a:lnTo>
                <a:lnTo>
                  <a:pt x="1334" y="28"/>
                </a:lnTo>
                <a:lnTo>
                  <a:pt x="1148" y="14"/>
                </a:lnTo>
                <a:lnTo>
                  <a:pt x="970" y="4"/>
                </a:lnTo>
                <a:lnTo>
                  <a:pt x="802" y="0"/>
                </a:lnTo>
                <a:lnTo>
                  <a:pt x="644" y="0"/>
                </a:lnTo>
                <a:lnTo>
                  <a:pt x="496" y="4"/>
                </a:lnTo>
                <a:lnTo>
                  <a:pt x="358" y="10"/>
                </a:lnTo>
                <a:lnTo>
                  <a:pt x="230" y="20"/>
                </a:lnTo>
                <a:lnTo>
                  <a:pt x="110" y="32"/>
                </a:lnTo>
                <a:lnTo>
                  <a:pt x="0" y="48"/>
                </a:lnTo>
                <a:lnTo>
                  <a:pt x="154" y="66"/>
                </a:lnTo>
                <a:lnTo>
                  <a:pt x="314" y="86"/>
                </a:lnTo>
                <a:lnTo>
                  <a:pt x="480" y="112"/>
                </a:lnTo>
                <a:lnTo>
                  <a:pt x="652" y="140"/>
                </a:lnTo>
                <a:lnTo>
                  <a:pt x="830" y="174"/>
                </a:lnTo>
                <a:lnTo>
                  <a:pt x="1014" y="210"/>
                </a:lnTo>
                <a:lnTo>
                  <a:pt x="1206" y="250"/>
                </a:lnTo>
                <a:lnTo>
                  <a:pt x="1402" y="296"/>
                </a:lnTo>
                <a:lnTo>
                  <a:pt x="1756" y="378"/>
                </a:lnTo>
                <a:lnTo>
                  <a:pt x="2092" y="450"/>
                </a:lnTo>
                <a:lnTo>
                  <a:pt x="2408" y="516"/>
                </a:lnTo>
                <a:lnTo>
                  <a:pt x="2562" y="544"/>
                </a:lnTo>
                <a:lnTo>
                  <a:pt x="2708" y="572"/>
                </a:lnTo>
                <a:lnTo>
                  <a:pt x="2852" y="598"/>
                </a:lnTo>
                <a:lnTo>
                  <a:pt x="2992" y="620"/>
                </a:lnTo>
                <a:lnTo>
                  <a:pt x="3128" y="642"/>
                </a:lnTo>
                <a:lnTo>
                  <a:pt x="3260" y="662"/>
                </a:lnTo>
                <a:lnTo>
                  <a:pt x="3388" y="678"/>
                </a:lnTo>
                <a:lnTo>
                  <a:pt x="3512" y="694"/>
                </a:lnTo>
                <a:lnTo>
                  <a:pt x="3632" y="708"/>
                </a:lnTo>
                <a:lnTo>
                  <a:pt x="3750" y="722"/>
                </a:lnTo>
                <a:lnTo>
                  <a:pt x="3864" y="732"/>
                </a:lnTo>
                <a:lnTo>
                  <a:pt x="3974" y="740"/>
                </a:lnTo>
                <a:lnTo>
                  <a:pt x="4080" y="748"/>
                </a:lnTo>
                <a:lnTo>
                  <a:pt x="4184" y="754"/>
                </a:lnTo>
                <a:lnTo>
                  <a:pt x="4286" y="758"/>
                </a:lnTo>
                <a:lnTo>
                  <a:pt x="4384" y="762"/>
                </a:lnTo>
                <a:lnTo>
                  <a:pt x="4478" y="762"/>
                </a:lnTo>
                <a:lnTo>
                  <a:pt x="4570" y="762"/>
                </a:lnTo>
                <a:lnTo>
                  <a:pt x="4660" y="760"/>
                </a:lnTo>
                <a:lnTo>
                  <a:pt x="4746" y="758"/>
                </a:lnTo>
                <a:lnTo>
                  <a:pt x="4830" y="754"/>
                </a:lnTo>
                <a:lnTo>
                  <a:pt x="4912" y="748"/>
                </a:lnTo>
                <a:lnTo>
                  <a:pt x="4992" y="740"/>
                </a:lnTo>
                <a:lnTo>
                  <a:pt x="5068" y="732"/>
                </a:lnTo>
                <a:lnTo>
                  <a:pt x="5144" y="724"/>
                </a:lnTo>
                <a:lnTo>
                  <a:pt x="5216" y="71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7" name="Freeform 22"/>
          <p:cNvSpPr>
            <a:spLocks/>
          </p:cNvSpPr>
          <p:nvPr/>
        </p:nvSpPr>
        <p:spPr bwMode="hidden">
          <a:xfrm>
            <a:off x="2828925" y="4087813"/>
            <a:ext cx="5467350" cy="774700"/>
          </a:xfrm>
          <a:custGeom>
            <a:avLst/>
            <a:gdLst>
              <a:gd name="T0" fmla="*/ 0 w 5144"/>
              <a:gd name="T1" fmla="*/ 2147483647 h 694"/>
              <a:gd name="T2" fmla="*/ 0 w 5144"/>
              <a:gd name="T3" fmla="*/ 2147483647 h 694"/>
              <a:gd name="T4" fmla="*/ 2147483647 w 5144"/>
              <a:gd name="T5" fmla="*/ 2147483647 h 694"/>
              <a:gd name="T6" fmla="*/ 2147483647 w 5144"/>
              <a:gd name="T7" fmla="*/ 2147483647 h 694"/>
              <a:gd name="T8" fmla="*/ 2147483647 w 5144"/>
              <a:gd name="T9" fmla="*/ 2147483647 h 694"/>
              <a:gd name="T10" fmla="*/ 2147483647 w 5144"/>
              <a:gd name="T11" fmla="*/ 2147483647 h 694"/>
              <a:gd name="T12" fmla="*/ 2147483647 w 5144"/>
              <a:gd name="T13" fmla="*/ 2147483647 h 694"/>
              <a:gd name="T14" fmla="*/ 2147483647 w 5144"/>
              <a:gd name="T15" fmla="*/ 2147483647 h 694"/>
              <a:gd name="T16" fmla="*/ 2147483647 w 5144"/>
              <a:gd name="T17" fmla="*/ 2147483647 h 694"/>
              <a:gd name="T18" fmla="*/ 2147483647 w 5144"/>
              <a:gd name="T19" fmla="*/ 2147483647 h 694"/>
              <a:gd name="T20" fmla="*/ 2147483647 w 5144"/>
              <a:gd name="T21" fmla="*/ 2147483647 h 694"/>
              <a:gd name="T22" fmla="*/ 2147483647 w 5144"/>
              <a:gd name="T23" fmla="*/ 2147483647 h 694"/>
              <a:gd name="T24" fmla="*/ 2147483647 w 5144"/>
              <a:gd name="T25" fmla="*/ 0 h 694"/>
              <a:gd name="T26" fmla="*/ 2147483647 w 5144"/>
              <a:gd name="T27" fmla="*/ 2147483647 h 694"/>
              <a:gd name="T28" fmla="*/ 2147483647 w 5144"/>
              <a:gd name="T29" fmla="*/ 2147483647 h 694"/>
              <a:gd name="T30" fmla="*/ 2147483647 w 5144"/>
              <a:gd name="T31" fmla="*/ 2147483647 h 694"/>
              <a:gd name="T32" fmla="*/ 2147483647 w 5144"/>
              <a:gd name="T33" fmla="*/ 2147483647 h 694"/>
              <a:gd name="T34" fmla="*/ 2147483647 w 5144"/>
              <a:gd name="T35" fmla="*/ 2147483647 h 694"/>
              <a:gd name="T36" fmla="*/ 2147483647 w 5144"/>
              <a:gd name="T37" fmla="*/ 2147483647 h 694"/>
              <a:gd name="T38" fmla="*/ 2147483647 w 5144"/>
              <a:gd name="T39" fmla="*/ 2147483647 h 694"/>
              <a:gd name="T40" fmla="*/ 2147483647 w 5144"/>
              <a:gd name="T41" fmla="*/ 2147483647 h 694"/>
              <a:gd name="T42" fmla="*/ 2147483647 w 5144"/>
              <a:gd name="T43" fmla="*/ 2147483647 h 694"/>
              <a:gd name="T44" fmla="*/ 2147483647 w 5144"/>
              <a:gd name="T45" fmla="*/ 2147483647 h 694"/>
              <a:gd name="T46" fmla="*/ 2147483647 w 5144"/>
              <a:gd name="T47" fmla="*/ 2147483647 h 694"/>
              <a:gd name="T48" fmla="*/ 2147483647 w 5144"/>
              <a:gd name="T49" fmla="*/ 2147483647 h 694"/>
              <a:gd name="T50" fmla="*/ 2147483647 w 5144"/>
              <a:gd name="T51" fmla="*/ 2147483647 h 694"/>
              <a:gd name="T52" fmla="*/ 2147483647 w 5144"/>
              <a:gd name="T53" fmla="*/ 2147483647 h 694"/>
              <a:gd name="T54" fmla="*/ 2147483647 w 5144"/>
              <a:gd name="T55" fmla="*/ 2147483647 h 694"/>
              <a:gd name="T56" fmla="*/ 2147483647 w 5144"/>
              <a:gd name="T57" fmla="*/ 2147483647 h 694"/>
              <a:gd name="T58" fmla="*/ 2147483647 w 5144"/>
              <a:gd name="T59" fmla="*/ 2147483647 h 694"/>
              <a:gd name="T60" fmla="*/ 2147483647 w 5144"/>
              <a:gd name="T61" fmla="*/ 2147483647 h 69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144" h="694">
                <a:moveTo>
                  <a:pt x="0" y="70"/>
                </a:moveTo>
                <a:lnTo>
                  <a:pt x="0" y="70"/>
                </a:lnTo>
                <a:lnTo>
                  <a:pt x="18" y="66"/>
                </a:lnTo>
                <a:lnTo>
                  <a:pt x="72" y="56"/>
                </a:lnTo>
                <a:lnTo>
                  <a:pt x="164" y="42"/>
                </a:lnTo>
                <a:lnTo>
                  <a:pt x="224" y="34"/>
                </a:lnTo>
                <a:lnTo>
                  <a:pt x="294" y="26"/>
                </a:lnTo>
                <a:lnTo>
                  <a:pt x="372" y="20"/>
                </a:lnTo>
                <a:lnTo>
                  <a:pt x="462" y="14"/>
                </a:lnTo>
                <a:lnTo>
                  <a:pt x="560" y="8"/>
                </a:lnTo>
                <a:lnTo>
                  <a:pt x="670" y="4"/>
                </a:lnTo>
                <a:lnTo>
                  <a:pt x="790" y="2"/>
                </a:lnTo>
                <a:lnTo>
                  <a:pt x="920" y="0"/>
                </a:lnTo>
                <a:lnTo>
                  <a:pt x="1060" y="2"/>
                </a:lnTo>
                <a:lnTo>
                  <a:pt x="1210" y="6"/>
                </a:lnTo>
                <a:lnTo>
                  <a:pt x="1372" y="14"/>
                </a:lnTo>
                <a:lnTo>
                  <a:pt x="1544" y="24"/>
                </a:lnTo>
                <a:lnTo>
                  <a:pt x="1726" y="40"/>
                </a:lnTo>
                <a:lnTo>
                  <a:pt x="1920" y="58"/>
                </a:lnTo>
                <a:lnTo>
                  <a:pt x="2126" y="80"/>
                </a:lnTo>
                <a:lnTo>
                  <a:pt x="2342" y="106"/>
                </a:lnTo>
                <a:lnTo>
                  <a:pt x="2570" y="138"/>
                </a:lnTo>
                <a:lnTo>
                  <a:pt x="2808" y="174"/>
                </a:lnTo>
                <a:lnTo>
                  <a:pt x="3058" y="216"/>
                </a:lnTo>
                <a:lnTo>
                  <a:pt x="3320" y="266"/>
                </a:lnTo>
                <a:lnTo>
                  <a:pt x="3594" y="320"/>
                </a:lnTo>
                <a:lnTo>
                  <a:pt x="3880" y="380"/>
                </a:lnTo>
                <a:lnTo>
                  <a:pt x="4178" y="448"/>
                </a:lnTo>
                <a:lnTo>
                  <a:pt x="4488" y="522"/>
                </a:lnTo>
                <a:lnTo>
                  <a:pt x="4810" y="604"/>
                </a:lnTo>
                <a:lnTo>
                  <a:pt x="5144" y="694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8" name="Freeform 26"/>
          <p:cNvSpPr>
            <a:spLocks/>
          </p:cNvSpPr>
          <p:nvPr/>
        </p:nvSpPr>
        <p:spPr bwMode="hidden">
          <a:xfrm>
            <a:off x="5610225" y="4073525"/>
            <a:ext cx="3306763" cy="652463"/>
          </a:xfrm>
          <a:custGeom>
            <a:avLst/>
            <a:gdLst>
              <a:gd name="T0" fmla="*/ 0 w 3112"/>
              <a:gd name="T1" fmla="*/ 2147483647 h 584"/>
              <a:gd name="T2" fmla="*/ 0 w 3112"/>
              <a:gd name="T3" fmla="*/ 2147483647 h 584"/>
              <a:gd name="T4" fmla="*/ 2147483647 w 3112"/>
              <a:gd name="T5" fmla="*/ 2147483647 h 584"/>
              <a:gd name="T6" fmla="*/ 2147483647 w 3112"/>
              <a:gd name="T7" fmla="*/ 2147483647 h 584"/>
              <a:gd name="T8" fmla="*/ 2147483647 w 3112"/>
              <a:gd name="T9" fmla="*/ 2147483647 h 584"/>
              <a:gd name="T10" fmla="*/ 2147483647 w 3112"/>
              <a:gd name="T11" fmla="*/ 2147483647 h 584"/>
              <a:gd name="T12" fmla="*/ 2147483647 w 3112"/>
              <a:gd name="T13" fmla="*/ 2147483647 h 584"/>
              <a:gd name="T14" fmla="*/ 2147483647 w 3112"/>
              <a:gd name="T15" fmla="*/ 2147483647 h 584"/>
              <a:gd name="T16" fmla="*/ 2147483647 w 3112"/>
              <a:gd name="T17" fmla="*/ 2147483647 h 584"/>
              <a:gd name="T18" fmla="*/ 2147483647 w 3112"/>
              <a:gd name="T19" fmla="*/ 2147483647 h 584"/>
              <a:gd name="T20" fmla="*/ 2147483647 w 3112"/>
              <a:gd name="T21" fmla="*/ 2147483647 h 584"/>
              <a:gd name="T22" fmla="*/ 2147483647 w 3112"/>
              <a:gd name="T23" fmla="*/ 2147483647 h 584"/>
              <a:gd name="T24" fmla="*/ 2147483647 w 3112"/>
              <a:gd name="T25" fmla="*/ 2147483647 h 584"/>
              <a:gd name="T26" fmla="*/ 2147483647 w 3112"/>
              <a:gd name="T27" fmla="*/ 2147483647 h 584"/>
              <a:gd name="T28" fmla="*/ 2147483647 w 3112"/>
              <a:gd name="T29" fmla="*/ 2147483647 h 584"/>
              <a:gd name="T30" fmla="*/ 2147483647 w 3112"/>
              <a:gd name="T31" fmla="*/ 2147483647 h 584"/>
              <a:gd name="T32" fmla="*/ 2147483647 w 3112"/>
              <a:gd name="T33" fmla="*/ 2147483647 h 584"/>
              <a:gd name="T34" fmla="*/ 2147483647 w 3112"/>
              <a:gd name="T35" fmla="*/ 2147483647 h 584"/>
              <a:gd name="T36" fmla="*/ 2147483647 w 3112"/>
              <a:gd name="T37" fmla="*/ 2147483647 h 584"/>
              <a:gd name="T38" fmla="*/ 2147483647 w 3112"/>
              <a:gd name="T39" fmla="*/ 0 h 5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112" h="584">
                <a:moveTo>
                  <a:pt x="0" y="584"/>
                </a:moveTo>
                <a:lnTo>
                  <a:pt x="0" y="584"/>
                </a:lnTo>
                <a:lnTo>
                  <a:pt x="90" y="560"/>
                </a:lnTo>
                <a:lnTo>
                  <a:pt x="336" y="498"/>
                </a:lnTo>
                <a:lnTo>
                  <a:pt x="506" y="456"/>
                </a:lnTo>
                <a:lnTo>
                  <a:pt x="702" y="410"/>
                </a:lnTo>
                <a:lnTo>
                  <a:pt x="920" y="360"/>
                </a:lnTo>
                <a:lnTo>
                  <a:pt x="1154" y="306"/>
                </a:lnTo>
                <a:lnTo>
                  <a:pt x="1402" y="254"/>
                </a:lnTo>
                <a:lnTo>
                  <a:pt x="1656" y="202"/>
                </a:lnTo>
                <a:lnTo>
                  <a:pt x="1916" y="154"/>
                </a:lnTo>
                <a:lnTo>
                  <a:pt x="2174" y="108"/>
                </a:lnTo>
                <a:lnTo>
                  <a:pt x="2302" y="88"/>
                </a:lnTo>
                <a:lnTo>
                  <a:pt x="2426" y="68"/>
                </a:lnTo>
                <a:lnTo>
                  <a:pt x="2550" y="52"/>
                </a:lnTo>
                <a:lnTo>
                  <a:pt x="2670" y="36"/>
                </a:lnTo>
                <a:lnTo>
                  <a:pt x="2788" y="24"/>
                </a:lnTo>
                <a:lnTo>
                  <a:pt x="2900" y="14"/>
                </a:lnTo>
                <a:lnTo>
                  <a:pt x="3008" y="6"/>
                </a:lnTo>
                <a:lnTo>
                  <a:pt x="3112" y="0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 useBgFill="1">
        <p:nvSpPr>
          <p:cNvPr id="9" name="Freeform 10"/>
          <p:cNvSpPr>
            <a:spLocks/>
          </p:cNvSpPr>
          <p:nvPr/>
        </p:nvSpPr>
        <p:spPr bwMode="hidden">
          <a:xfrm>
            <a:off x="211138" y="4059238"/>
            <a:ext cx="8723312" cy="1328737"/>
          </a:xfrm>
          <a:custGeom>
            <a:avLst/>
            <a:gdLst>
              <a:gd name="T0" fmla="*/ 2147483647 w 8196"/>
              <a:gd name="T1" fmla="*/ 2147483647 h 1192"/>
              <a:gd name="T2" fmla="*/ 2147483647 w 8196"/>
              <a:gd name="T3" fmla="*/ 2147483647 h 1192"/>
              <a:gd name="T4" fmla="*/ 2147483647 w 8196"/>
              <a:gd name="T5" fmla="*/ 2147483647 h 1192"/>
              <a:gd name="T6" fmla="*/ 2147483647 w 8196"/>
              <a:gd name="T7" fmla="*/ 2147483647 h 1192"/>
              <a:gd name="T8" fmla="*/ 2147483647 w 8196"/>
              <a:gd name="T9" fmla="*/ 2147483647 h 1192"/>
              <a:gd name="T10" fmla="*/ 2147483647 w 8196"/>
              <a:gd name="T11" fmla="*/ 2147483647 h 1192"/>
              <a:gd name="T12" fmla="*/ 2147483647 w 8196"/>
              <a:gd name="T13" fmla="*/ 2147483647 h 1192"/>
              <a:gd name="T14" fmla="*/ 2147483647 w 8196"/>
              <a:gd name="T15" fmla="*/ 2147483647 h 1192"/>
              <a:gd name="T16" fmla="*/ 2147483647 w 8196"/>
              <a:gd name="T17" fmla="*/ 2147483647 h 1192"/>
              <a:gd name="T18" fmla="*/ 2147483647 w 8196"/>
              <a:gd name="T19" fmla="*/ 2147483647 h 1192"/>
              <a:gd name="T20" fmla="*/ 2147483647 w 8196"/>
              <a:gd name="T21" fmla="*/ 2147483647 h 1192"/>
              <a:gd name="T22" fmla="*/ 2147483647 w 8196"/>
              <a:gd name="T23" fmla="*/ 2147483647 h 1192"/>
              <a:gd name="T24" fmla="*/ 2147483647 w 8196"/>
              <a:gd name="T25" fmla="*/ 2147483647 h 1192"/>
              <a:gd name="T26" fmla="*/ 2147483647 w 8196"/>
              <a:gd name="T27" fmla="*/ 2147483647 h 1192"/>
              <a:gd name="T28" fmla="*/ 2147483647 w 8196"/>
              <a:gd name="T29" fmla="*/ 2147483647 h 1192"/>
              <a:gd name="T30" fmla="*/ 2147483647 w 8196"/>
              <a:gd name="T31" fmla="*/ 2147483647 h 1192"/>
              <a:gd name="T32" fmla="*/ 2147483647 w 8196"/>
              <a:gd name="T33" fmla="*/ 2147483647 h 1192"/>
              <a:gd name="T34" fmla="*/ 2147483647 w 8196"/>
              <a:gd name="T35" fmla="*/ 2147483647 h 1192"/>
              <a:gd name="T36" fmla="*/ 2147483647 w 8196"/>
              <a:gd name="T37" fmla="*/ 2147483647 h 1192"/>
              <a:gd name="T38" fmla="*/ 2147483647 w 8196"/>
              <a:gd name="T39" fmla="*/ 2147483647 h 1192"/>
              <a:gd name="T40" fmla="*/ 2147483647 w 8196"/>
              <a:gd name="T41" fmla="*/ 2147483647 h 1192"/>
              <a:gd name="T42" fmla="*/ 2147483647 w 8196"/>
              <a:gd name="T43" fmla="*/ 2147483647 h 1192"/>
              <a:gd name="T44" fmla="*/ 2147483647 w 8196"/>
              <a:gd name="T45" fmla="*/ 0 h 1192"/>
              <a:gd name="T46" fmla="*/ 2147483647 w 8196"/>
              <a:gd name="T47" fmla="*/ 2147483647 h 1192"/>
              <a:gd name="T48" fmla="*/ 2147483647 w 8196"/>
              <a:gd name="T49" fmla="*/ 2147483647 h 1192"/>
              <a:gd name="T50" fmla="*/ 2147483647 w 8196"/>
              <a:gd name="T51" fmla="*/ 2147483647 h 1192"/>
              <a:gd name="T52" fmla="*/ 2147483647 w 8196"/>
              <a:gd name="T53" fmla="*/ 2147483647 h 1192"/>
              <a:gd name="T54" fmla="*/ 2147483647 w 8196"/>
              <a:gd name="T55" fmla="*/ 2147483647 h 1192"/>
              <a:gd name="T56" fmla="*/ 2147483647 w 8196"/>
              <a:gd name="T57" fmla="*/ 2147483647 h 1192"/>
              <a:gd name="T58" fmla="*/ 2147483647 w 8196"/>
              <a:gd name="T59" fmla="*/ 2147483647 h 1192"/>
              <a:gd name="T60" fmla="*/ 2147483647 w 8196"/>
              <a:gd name="T61" fmla="*/ 2147483647 h 1192"/>
              <a:gd name="T62" fmla="*/ 0 w 8196"/>
              <a:gd name="T63" fmla="*/ 2147483647 h 1192"/>
              <a:gd name="T64" fmla="*/ 2147483647 w 8196"/>
              <a:gd name="T65" fmla="*/ 2147483647 h 1192"/>
              <a:gd name="T66" fmla="*/ 2147483647 w 8196"/>
              <a:gd name="T67" fmla="*/ 2147483647 h 1192"/>
              <a:gd name="T68" fmla="*/ 2147483647 w 8196"/>
              <a:gd name="T69" fmla="*/ 2147483647 h 1192"/>
              <a:gd name="T70" fmla="*/ 2147483647 w 8196"/>
              <a:gd name="T71" fmla="*/ 2147483647 h 119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196" h="1192">
                <a:moveTo>
                  <a:pt x="8192" y="512"/>
                </a:moveTo>
                <a:lnTo>
                  <a:pt x="8192" y="512"/>
                </a:lnTo>
                <a:lnTo>
                  <a:pt x="8116" y="542"/>
                </a:lnTo>
                <a:lnTo>
                  <a:pt x="8040" y="570"/>
                </a:lnTo>
                <a:lnTo>
                  <a:pt x="7960" y="596"/>
                </a:lnTo>
                <a:lnTo>
                  <a:pt x="7878" y="620"/>
                </a:lnTo>
                <a:lnTo>
                  <a:pt x="7794" y="644"/>
                </a:lnTo>
                <a:lnTo>
                  <a:pt x="7706" y="666"/>
                </a:lnTo>
                <a:lnTo>
                  <a:pt x="7616" y="684"/>
                </a:lnTo>
                <a:lnTo>
                  <a:pt x="7522" y="702"/>
                </a:lnTo>
                <a:lnTo>
                  <a:pt x="7424" y="718"/>
                </a:lnTo>
                <a:lnTo>
                  <a:pt x="7322" y="730"/>
                </a:lnTo>
                <a:lnTo>
                  <a:pt x="7216" y="742"/>
                </a:lnTo>
                <a:lnTo>
                  <a:pt x="7106" y="750"/>
                </a:lnTo>
                <a:lnTo>
                  <a:pt x="6992" y="758"/>
                </a:lnTo>
                <a:lnTo>
                  <a:pt x="6872" y="762"/>
                </a:lnTo>
                <a:lnTo>
                  <a:pt x="6748" y="762"/>
                </a:lnTo>
                <a:lnTo>
                  <a:pt x="6618" y="760"/>
                </a:lnTo>
                <a:lnTo>
                  <a:pt x="6482" y="756"/>
                </a:lnTo>
                <a:lnTo>
                  <a:pt x="6342" y="750"/>
                </a:lnTo>
                <a:lnTo>
                  <a:pt x="6196" y="740"/>
                </a:lnTo>
                <a:lnTo>
                  <a:pt x="6042" y="726"/>
                </a:lnTo>
                <a:lnTo>
                  <a:pt x="5882" y="710"/>
                </a:lnTo>
                <a:lnTo>
                  <a:pt x="5716" y="690"/>
                </a:lnTo>
                <a:lnTo>
                  <a:pt x="5544" y="668"/>
                </a:lnTo>
                <a:lnTo>
                  <a:pt x="5364" y="642"/>
                </a:lnTo>
                <a:lnTo>
                  <a:pt x="5176" y="612"/>
                </a:lnTo>
                <a:lnTo>
                  <a:pt x="4982" y="578"/>
                </a:lnTo>
                <a:lnTo>
                  <a:pt x="4778" y="540"/>
                </a:lnTo>
                <a:lnTo>
                  <a:pt x="4568" y="500"/>
                </a:lnTo>
                <a:lnTo>
                  <a:pt x="4348" y="454"/>
                </a:lnTo>
                <a:lnTo>
                  <a:pt x="4122" y="406"/>
                </a:lnTo>
                <a:lnTo>
                  <a:pt x="3886" y="354"/>
                </a:lnTo>
                <a:lnTo>
                  <a:pt x="3640" y="296"/>
                </a:lnTo>
                <a:lnTo>
                  <a:pt x="3396" y="240"/>
                </a:lnTo>
                <a:lnTo>
                  <a:pt x="3160" y="192"/>
                </a:lnTo>
                <a:lnTo>
                  <a:pt x="2934" y="148"/>
                </a:lnTo>
                <a:lnTo>
                  <a:pt x="2718" y="112"/>
                </a:lnTo>
                <a:lnTo>
                  <a:pt x="2512" y="82"/>
                </a:lnTo>
                <a:lnTo>
                  <a:pt x="2314" y="56"/>
                </a:lnTo>
                <a:lnTo>
                  <a:pt x="2126" y="36"/>
                </a:lnTo>
                <a:lnTo>
                  <a:pt x="1948" y="20"/>
                </a:lnTo>
                <a:lnTo>
                  <a:pt x="1776" y="10"/>
                </a:lnTo>
                <a:lnTo>
                  <a:pt x="1616" y="2"/>
                </a:lnTo>
                <a:lnTo>
                  <a:pt x="1462" y="0"/>
                </a:lnTo>
                <a:lnTo>
                  <a:pt x="1318" y="0"/>
                </a:lnTo>
                <a:lnTo>
                  <a:pt x="1182" y="4"/>
                </a:lnTo>
                <a:lnTo>
                  <a:pt x="1054" y="10"/>
                </a:lnTo>
                <a:lnTo>
                  <a:pt x="934" y="20"/>
                </a:lnTo>
                <a:lnTo>
                  <a:pt x="822" y="30"/>
                </a:lnTo>
                <a:lnTo>
                  <a:pt x="716" y="44"/>
                </a:lnTo>
                <a:lnTo>
                  <a:pt x="620" y="58"/>
                </a:lnTo>
                <a:lnTo>
                  <a:pt x="530" y="74"/>
                </a:lnTo>
                <a:lnTo>
                  <a:pt x="450" y="92"/>
                </a:lnTo>
                <a:lnTo>
                  <a:pt x="374" y="108"/>
                </a:lnTo>
                <a:lnTo>
                  <a:pt x="308" y="126"/>
                </a:lnTo>
                <a:lnTo>
                  <a:pt x="248" y="144"/>
                </a:lnTo>
                <a:lnTo>
                  <a:pt x="194" y="160"/>
                </a:lnTo>
                <a:lnTo>
                  <a:pt x="148" y="176"/>
                </a:lnTo>
                <a:lnTo>
                  <a:pt x="108" y="192"/>
                </a:lnTo>
                <a:lnTo>
                  <a:pt x="48" y="216"/>
                </a:lnTo>
                <a:lnTo>
                  <a:pt x="12" y="234"/>
                </a:lnTo>
                <a:lnTo>
                  <a:pt x="0" y="240"/>
                </a:lnTo>
                <a:lnTo>
                  <a:pt x="0" y="1192"/>
                </a:lnTo>
                <a:lnTo>
                  <a:pt x="8192" y="1192"/>
                </a:lnTo>
                <a:lnTo>
                  <a:pt x="8196" y="1186"/>
                </a:lnTo>
                <a:lnTo>
                  <a:pt x="8196" y="510"/>
                </a:lnTo>
                <a:lnTo>
                  <a:pt x="8192" y="512"/>
                </a:lnTo>
                <a:close/>
              </a:path>
            </a:pathLst>
          </a:cu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0032" y="2463560"/>
            <a:ext cx="7772400" cy="1524000"/>
          </a:xfrm>
        </p:spPr>
        <p:txBody>
          <a:bodyPr anchor="t">
            <a:normAutofit/>
          </a:bodyPr>
          <a:lstStyle>
            <a:lvl1pPr algn="ctr">
              <a:defRPr sz="44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67365" y="1437448"/>
            <a:ext cx="6417734" cy="939801"/>
          </a:xfrm>
        </p:spPr>
        <p:txBody>
          <a:bodyPr anchor="b"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0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167B7D-34EB-440E-924C-DB966C77C7A5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9337C5-B898-42B8-84DC-38B56FCF05E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83072535"/>
      </p:ext>
    </p:extLst>
  </p:cSld>
  <p:clrMapOvr>
    <a:masterClrMapping/>
  </p:clrMapOvr>
  <p:transition spd="slow">
    <p:wipe/>
  </p:transition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3"/>
          </p:nvPr>
        </p:nvSpPr>
        <p:spPr>
          <a:xfrm>
            <a:off x="676655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/>
          </p:nvPr>
        </p:nvSpPr>
        <p:spPr>
          <a:xfrm>
            <a:off x="4645152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D01C5B-83C7-4DF8-A0CF-A89A2A224A24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7025EF-7642-46AC-AED1-50BA80D7E3E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1430788"/>
      </p:ext>
    </p:extLst>
  </p:cSld>
  <p:clrMapOvr>
    <a:masterClrMapping/>
  </p:clrMapOvr>
  <p:transition spd="slow">
    <p:wipe/>
  </p:transition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6656" y="2678114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77332" y="3429000"/>
            <a:ext cx="3820055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8200" y="2678113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 i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3429000"/>
            <a:ext cx="3822192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F14EFF-4400-44D7-AAA9-6D5F89E5B38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272ED1-DB4E-4DBF-B6CB-18608D5885D0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3479052"/>
      </p:ext>
    </p:extLst>
  </p:cSld>
  <p:clrMapOvr>
    <a:masterClrMapping/>
  </p:clrMapOvr>
  <p:transition spd="slow">
    <p:wipe/>
  </p:transition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553679-A0E6-4D31-96F2-05900D4DA2A0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5A842E-1DC1-4F0A-A3AA-DD19E0F878F8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9116828"/>
      </p:ext>
    </p:extLst>
  </p:cSld>
  <p:clrMapOvr>
    <a:masterClrMapping/>
  </p:clrMapOvr>
  <p:transition spd="slow">
    <p:wipe/>
  </p:transition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1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3" name="Group 5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0325"/>
            <a:chOff x="-3905251" y="4294188"/>
            <a:chExt cx="13027839" cy="1892300"/>
          </a:xfrm>
        </p:grpSpPr>
        <p:sp>
          <p:nvSpPr>
            <p:cNvPr id="4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5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6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8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9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450B2E-A816-453F-A706-56F197FC9C5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0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912660-218F-46CD-9A6B-434C4D57688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99538528"/>
      </p:ext>
    </p:extLst>
  </p:cSld>
  <p:clrMapOvr>
    <a:masterClrMapping/>
  </p:clrMapOvr>
  <p:transition spd="slow">
    <p:wipe/>
  </p:transition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23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28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4400" y="3581400"/>
            <a:ext cx="3352800" cy="1905001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22" name="Title 21"/>
          <p:cNvSpPr>
            <a:spLocks noGrp="1"/>
          </p:cNvSpPr>
          <p:nvPr>
            <p:ph type="title"/>
          </p:nvPr>
        </p:nvSpPr>
        <p:spPr>
          <a:xfrm>
            <a:off x="914400" y="2286000"/>
            <a:ext cx="3352800" cy="1252728"/>
          </a:xfrm>
        </p:spPr>
        <p:txBody>
          <a:bodyPr anchor="b">
            <a:noAutofit/>
          </a:bodyPr>
          <a:lstStyle>
            <a:lvl1pPr algn="l">
              <a:defRPr sz="3200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51962" y="1828800"/>
            <a:ext cx="3904076" cy="3810000"/>
          </a:xfrm>
        </p:spPr>
        <p:txBody>
          <a:bodyPr anchor="ctr"/>
          <a:lstStyle>
            <a:lvl1pPr>
              <a:buClr>
                <a:schemeClr val="bg1"/>
              </a:buClr>
              <a:defRPr sz="2200">
                <a:solidFill>
                  <a:schemeClr val="tx2"/>
                </a:solidFill>
              </a:defRPr>
            </a:lvl1pPr>
            <a:lvl2pPr>
              <a:buClr>
                <a:schemeClr val="bg1"/>
              </a:buClr>
              <a:defRPr sz="2000">
                <a:solidFill>
                  <a:schemeClr val="tx2"/>
                </a:solidFill>
              </a:defRPr>
            </a:lvl2pPr>
            <a:lvl3pPr>
              <a:buClr>
                <a:schemeClr val="bg1"/>
              </a:buClr>
              <a:defRPr sz="1800">
                <a:solidFill>
                  <a:schemeClr val="tx2"/>
                </a:solidFill>
              </a:defRPr>
            </a:lvl3pPr>
            <a:lvl4pPr>
              <a:buClr>
                <a:schemeClr val="bg1"/>
              </a:buClr>
              <a:defRPr sz="1600">
                <a:solidFill>
                  <a:schemeClr val="tx2"/>
                </a:solidFill>
              </a:defRPr>
            </a:lvl4pPr>
            <a:lvl5pPr>
              <a:buClr>
                <a:schemeClr val="bg1"/>
              </a:buClr>
              <a:defRPr sz="1600">
                <a:solidFill>
                  <a:schemeClr val="tx2"/>
                </a:solidFill>
              </a:defRPr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0E0E062-534C-4F7D-93BF-B2BFDC67B26B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B359C0-0683-46F0-8D72-E432E96826E7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7994989"/>
      </p:ext>
    </p:extLst>
  </p:cSld>
  <p:clrMapOvr>
    <a:masterClrMapping/>
  </p:clrMapOvr>
  <p:transition spd="slow">
    <p:wipe/>
  </p:transition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8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74155" y="338667"/>
            <a:ext cx="3812645" cy="2429934"/>
          </a:xfrm>
        </p:spPr>
        <p:txBody>
          <a:bodyPr anchor="b">
            <a:normAutofit/>
          </a:bodyPr>
          <a:lstStyle>
            <a:lvl1pPr algn="l">
              <a:defRPr sz="2800" b="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868333" y="2785533"/>
            <a:ext cx="3818467" cy="2421467"/>
          </a:xfrm>
        </p:spPr>
        <p:txBody>
          <a:bodyPr>
            <a:normAutofit/>
          </a:bodyPr>
          <a:lstStyle>
            <a:lvl1pPr marL="0" indent="0">
              <a:buNone/>
              <a:defRPr sz="18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838200" y="1371600"/>
            <a:ext cx="3566160" cy="2926080"/>
          </a:xfrm>
          <a:prstGeom prst="roundRect">
            <a:avLst>
              <a:gd name="adj" fmla="val 3924"/>
            </a:avLst>
          </a:prstGeom>
          <a:solidFill>
            <a:schemeClr val="accent1"/>
          </a:solidFill>
          <a:ln>
            <a:noFill/>
          </a:ln>
          <a:effectLst>
            <a:reflection blurRad="12700" stA="30000" endPos="30000" dist="5000" dir="5400000" sy="-100000" algn="bl" rotWithShape="0"/>
          </a:effectLst>
          <a:scene3d>
            <a:camera prst="perspectiveContrastingLeftFacing" fov="600000">
              <a:rot lat="240000" lon="19799999" rev="0"/>
            </a:camera>
            <a:lightRig rig="threePt" dir="t">
              <a:rot lat="0" lon="0" rev="2700000"/>
            </a:lightRig>
          </a:scene3d>
          <a:sp3d>
            <a:bevelT w="44450" h="31750"/>
          </a:sp3d>
        </p:spPr>
        <p:txBody>
          <a:bodyPr rtlCol="0">
            <a:normAutofit/>
          </a:bodyPr>
          <a:lstStyle>
            <a:lvl1pPr marL="0" indent="0" algn="ctr">
              <a:buNone/>
              <a:defRPr sz="3200">
                <a:solidFill>
                  <a:schemeClr val="bg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C27636-638F-4751-96C3-96438874F2F7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CD76AC-0DEE-4CBB-A251-3CF24C3DC75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4478851"/>
      </p:ext>
    </p:extLst>
  </p:cSld>
  <p:clrMapOvr>
    <a:masterClrMapping/>
  </p:clrMapOvr>
  <p:transition spd="slow">
    <p:wipe/>
  </p:transition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ctr"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6042C2-2500-4196-92DE-2E23788A1B8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09C1BA-C6A4-43EB-AAF7-680D422C88C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4376217"/>
      </p:ext>
    </p:extLst>
  </p:cSld>
  <p:clrMapOvr>
    <a:masterClrMapping/>
  </p:clrMapOvr>
  <p:transition spd="slow">
    <p:wipe/>
  </p:transition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20"/>
          <p:cNvSpPr/>
          <p:nvPr/>
        </p:nvSpPr>
        <p:spPr bwMode="hidden"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14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9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1447800"/>
            <a:ext cx="2057400" cy="4487333"/>
          </a:xfrm>
        </p:spPr>
        <p:txBody>
          <a:bodyPr vert="eaVert"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447800"/>
            <a:ext cx="6019800" cy="4487334"/>
          </a:xfrm>
        </p:spPr>
        <p:txBody>
          <a:bodyPr vert="eaVert"/>
          <a:lstStyle>
            <a:lvl1pPr>
              <a:buClr>
                <a:schemeClr val="accent1"/>
              </a:buClr>
              <a:defRPr/>
            </a:lvl1pPr>
            <a:lvl2pPr>
              <a:buClr>
                <a:schemeClr val="accent1"/>
              </a:buClr>
              <a:defRPr/>
            </a:lvl2pPr>
            <a:lvl3pPr>
              <a:buClr>
                <a:schemeClr val="accent1"/>
              </a:buClr>
              <a:defRPr/>
            </a:lvl3pPr>
            <a:lvl4pPr>
              <a:buClr>
                <a:schemeClr val="accent1"/>
              </a:buClr>
              <a:defRPr/>
            </a:lvl4pPr>
            <a:lvl5pPr>
              <a:buClr>
                <a:schemeClr val="accent1"/>
              </a:buClr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6CDCF7-13FB-4B3F-A441-25394D659BA6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8EBC28-916C-4EC4-A72B-C60A8D483E4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65964369"/>
      </p:ext>
    </p:extLst>
  </p:cSld>
  <p:clrMapOvr>
    <a:masterClrMapping/>
  </p:clrMapOvr>
  <p:transition spd="slow">
    <p:wipe/>
  </p:transition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5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9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600200"/>
            <a:ext cx="7772400" cy="1780108"/>
          </a:xfrm>
        </p:spPr>
        <p:txBody>
          <a:bodyPr anchor="b">
            <a:normAutofit/>
          </a:bodyPr>
          <a:lstStyle>
            <a:lvl1pPr>
              <a:defRPr sz="440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556001"/>
            <a:ext cx="6400800" cy="1473200"/>
          </a:xfrm>
        </p:spPr>
        <p:txBody>
          <a:bodyPr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82E328-32DD-4799-9BF7-0140C76A467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C41A3B-BF38-4FDE-9B78-38F770EF1152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335477"/>
      </p:ext>
    </p:extLst>
  </p:cSld>
  <p:clrMapOvr>
    <a:masterClrMapping/>
  </p:clrMapOvr>
  <p:transition spd="slow">
    <p:wipe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7"/>
          <p:cNvSpPr/>
          <p:nvPr/>
        </p:nvSpPr>
        <p:spPr>
          <a:xfrm>
            <a:off x="0" y="3866920"/>
            <a:ext cx="9144000" cy="2991080"/>
          </a:xfrm>
          <a:prstGeom prst="rect">
            <a:avLst/>
          </a:prstGeom>
          <a:gradFill>
            <a:gsLst>
              <a:gs pos="0">
                <a:schemeClr val="bg1">
                  <a:alpha val="92000"/>
                </a:schemeClr>
              </a:gs>
              <a:gs pos="37000">
                <a:schemeClr val="bg1">
                  <a:alpha val="77000"/>
                </a:schemeClr>
              </a:gs>
              <a:gs pos="100000">
                <a:schemeClr val="bg2">
                  <a:alpha val="80000"/>
                </a:schemeClr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6" name="Rectangle 8"/>
          <p:cNvSpPr/>
          <p:nvPr/>
        </p:nvSpPr>
        <p:spPr>
          <a:xfrm>
            <a:off x="0" y="0"/>
            <a:ext cx="9144000" cy="3866920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90000"/>
                </a:schemeClr>
              </a:gs>
              <a:gs pos="48000">
                <a:schemeClr val="bg1">
                  <a:alpha val="63000"/>
                </a:schemeClr>
              </a:gs>
              <a:gs pos="100000">
                <a:schemeClr val="bg2">
                  <a:alpha val="80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dirty="0"/>
          </a:p>
        </p:txBody>
      </p:sp>
      <p:sp>
        <p:nvSpPr>
          <p:cNvPr id="7" name="Rectangle 9"/>
          <p:cNvSpPr/>
          <p:nvPr/>
        </p:nvSpPr>
        <p:spPr>
          <a:xfrm>
            <a:off x="0" y="2652713"/>
            <a:ext cx="9144000" cy="2286000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0"/>
                </a:schemeClr>
              </a:gs>
              <a:gs pos="29000">
                <a:schemeClr val="bg1">
                  <a:alpha val="30000"/>
                </a:schemeClr>
              </a:gs>
              <a:gs pos="45000">
                <a:schemeClr val="bg2">
                  <a:alpha val="40000"/>
                </a:schemeClr>
              </a:gs>
              <a:gs pos="55000">
                <a:schemeClr val="bg1">
                  <a:alpha val="26000"/>
                </a:schemeClr>
              </a:gs>
              <a:gs pos="65000">
                <a:schemeClr val="bg2">
                  <a:alpha val="60000"/>
                </a:schemeClr>
              </a:gs>
              <a:gs pos="100000">
                <a:schemeClr val="bg1">
                  <a:alpha val="0"/>
                </a:schemeClr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8" name="Oval 10"/>
          <p:cNvSpPr/>
          <p:nvPr/>
        </p:nvSpPr>
        <p:spPr>
          <a:xfrm>
            <a:off x="0" y="1600200"/>
            <a:ext cx="9144000" cy="5105400"/>
          </a:xfrm>
          <a:prstGeom prst="ellipse">
            <a:avLst/>
          </a:prstGeom>
          <a:gradFill flip="none" rotWithShape="1">
            <a:gsLst>
              <a:gs pos="0">
                <a:schemeClr val="bg1"/>
              </a:gs>
              <a:gs pos="54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4475175" y="1143000"/>
            <a:ext cx="4114800" cy="3127806"/>
          </a:xfrm>
          <a:prstGeom prst="roundRect">
            <a:avLst>
              <a:gd name="adj" fmla="val 4230"/>
            </a:avLst>
          </a:prstGeom>
          <a:solidFill>
            <a:schemeClr val="bg2">
              <a:lumMod val="90000"/>
            </a:schemeClr>
          </a:solidFill>
          <a:effectLst>
            <a:reflection blurRad="4350" stA="23000" endA="300" endPos="28000" dir="5400000" sy="-100000" algn="bl" rotWithShape="0"/>
          </a:effectLst>
          <a:scene3d>
            <a:camera prst="perspectiveContrastingLeftFacing" fov="1800000">
              <a:rot lat="300000" lon="2100000" rev="0"/>
            </a:camera>
            <a:lightRig rig="balanced" dir="t"/>
          </a:scene3d>
          <a:sp3d>
            <a:bevelT w="50800" h="50800"/>
          </a:sp3d>
        </p:spPr>
        <p:txBody>
          <a:bodyPr rtlCol="0">
            <a:normAutofit/>
            <a:flatTx/>
          </a:bodyPr>
          <a:lstStyle>
            <a:lvl1pPr marL="0" indent="0" algn="ctr">
              <a:buNone/>
              <a:defRPr sz="20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77888" y="1010486"/>
            <a:ext cx="3694115" cy="2163020"/>
          </a:xfrm>
        </p:spPr>
        <p:txBody>
          <a:bodyPr anchor="b"/>
          <a:lstStyle>
            <a:lvl1pPr marL="182880" indent="-182880">
              <a:buFont typeface="Georgia" pitchFamily="18" charset="0"/>
              <a:buChar char="*"/>
              <a:defRPr sz="16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7268" y="4464421"/>
            <a:ext cx="6383539" cy="1143000"/>
          </a:xfrm>
        </p:spPr>
        <p:txBody>
          <a:bodyPr anchor="b"/>
          <a:lstStyle>
            <a:lvl1pPr algn="l">
              <a:defRPr sz="4600" b="1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9C747DB-86F6-49DE-81B9-41B59C30AA37}" type="datetimeFigureOut">
              <a:rPr lang="ru-RU"/>
              <a:pPr>
                <a:defRPr/>
              </a:pPr>
              <a:t>пн 25.02.19</a:t>
            </a:fld>
            <a:endParaRPr lang="ru-RU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F3F1562-0CE9-46EA-BFA6-FF9E935EC35B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579217944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F243F51-98A4-455E-AA39-B4C3F9DAAEF3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BA33221-AC99-4029-975A-DB58881AFA3B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1092052"/>
      </p:ext>
    </p:extLst>
  </p:cSld>
  <p:clrMapOvr>
    <a:masterClrMapping/>
  </p:clrMapOvr>
  <p:transition spd="slow">
    <p:wipe/>
  </p:transition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13"/>
          <p:cNvSpPr/>
          <p:nvPr/>
        </p:nvSpPr>
        <p:spPr>
          <a:xfrm>
            <a:off x="228600" y="228600"/>
            <a:ext cx="8696325" cy="4737100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sp>
        <p:nvSpPr>
          <p:cNvPr id="5" name="Freeform 14"/>
          <p:cNvSpPr>
            <a:spLocks/>
          </p:cNvSpPr>
          <p:nvPr/>
        </p:nvSpPr>
        <p:spPr bwMode="hidden">
          <a:xfrm>
            <a:off x="6046788" y="4203700"/>
            <a:ext cx="2876550" cy="714375"/>
          </a:xfrm>
          <a:custGeom>
            <a:avLst/>
            <a:gdLst>
              <a:gd name="T0" fmla="*/ 2147483647 w 2706"/>
              <a:gd name="T1" fmla="*/ 0 h 640"/>
              <a:gd name="T2" fmla="*/ 2147483647 w 2706"/>
              <a:gd name="T3" fmla="*/ 0 h 640"/>
              <a:gd name="T4" fmla="*/ 2147483647 w 2706"/>
              <a:gd name="T5" fmla="*/ 2147483647 h 640"/>
              <a:gd name="T6" fmla="*/ 2147483647 w 2706"/>
              <a:gd name="T7" fmla="*/ 2147483647 h 640"/>
              <a:gd name="T8" fmla="*/ 2147483647 w 2706"/>
              <a:gd name="T9" fmla="*/ 2147483647 h 640"/>
              <a:gd name="T10" fmla="*/ 2147483647 w 2706"/>
              <a:gd name="T11" fmla="*/ 2147483647 h 640"/>
              <a:gd name="T12" fmla="*/ 2147483647 w 2706"/>
              <a:gd name="T13" fmla="*/ 2147483647 h 640"/>
              <a:gd name="T14" fmla="*/ 2147483647 w 2706"/>
              <a:gd name="T15" fmla="*/ 2147483647 h 640"/>
              <a:gd name="T16" fmla="*/ 2147483647 w 2706"/>
              <a:gd name="T17" fmla="*/ 2147483647 h 640"/>
              <a:gd name="T18" fmla="*/ 2147483647 w 2706"/>
              <a:gd name="T19" fmla="*/ 2147483647 h 640"/>
              <a:gd name="T20" fmla="*/ 2147483647 w 2706"/>
              <a:gd name="T21" fmla="*/ 2147483647 h 640"/>
              <a:gd name="T22" fmla="*/ 2147483647 w 2706"/>
              <a:gd name="T23" fmla="*/ 2147483647 h 640"/>
              <a:gd name="T24" fmla="*/ 2147483647 w 2706"/>
              <a:gd name="T25" fmla="*/ 2147483647 h 640"/>
              <a:gd name="T26" fmla="*/ 2147483647 w 2706"/>
              <a:gd name="T27" fmla="*/ 2147483647 h 640"/>
              <a:gd name="T28" fmla="*/ 2147483647 w 2706"/>
              <a:gd name="T29" fmla="*/ 2147483647 h 640"/>
              <a:gd name="T30" fmla="*/ 2147483647 w 2706"/>
              <a:gd name="T31" fmla="*/ 2147483647 h 640"/>
              <a:gd name="T32" fmla="*/ 2147483647 w 2706"/>
              <a:gd name="T33" fmla="*/ 2147483647 h 640"/>
              <a:gd name="T34" fmla="*/ 2147483647 w 2706"/>
              <a:gd name="T35" fmla="*/ 2147483647 h 640"/>
              <a:gd name="T36" fmla="*/ 0 w 2706"/>
              <a:gd name="T37" fmla="*/ 2147483647 h 640"/>
              <a:gd name="T38" fmla="*/ 0 w 2706"/>
              <a:gd name="T39" fmla="*/ 2147483647 h 640"/>
              <a:gd name="T40" fmla="*/ 2147483647 w 2706"/>
              <a:gd name="T41" fmla="*/ 2147483647 h 640"/>
              <a:gd name="T42" fmla="*/ 2147483647 w 2706"/>
              <a:gd name="T43" fmla="*/ 2147483647 h 640"/>
              <a:gd name="T44" fmla="*/ 2147483647 w 2706"/>
              <a:gd name="T45" fmla="*/ 2147483647 h 640"/>
              <a:gd name="T46" fmla="*/ 2147483647 w 2706"/>
              <a:gd name="T47" fmla="*/ 2147483647 h 640"/>
              <a:gd name="T48" fmla="*/ 2147483647 w 2706"/>
              <a:gd name="T49" fmla="*/ 2147483647 h 640"/>
              <a:gd name="T50" fmla="*/ 2147483647 w 2706"/>
              <a:gd name="T51" fmla="*/ 2147483647 h 640"/>
              <a:gd name="T52" fmla="*/ 2147483647 w 2706"/>
              <a:gd name="T53" fmla="*/ 2147483647 h 640"/>
              <a:gd name="T54" fmla="*/ 2147483647 w 2706"/>
              <a:gd name="T55" fmla="*/ 2147483647 h 640"/>
              <a:gd name="T56" fmla="*/ 2147483647 w 2706"/>
              <a:gd name="T57" fmla="*/ 2147483647 h 640"/>
              <a:gd name="T58" fmla="*/ 2147483647 w 2706"/>
              <a:gd name="T59" fmla="*/ 2147483647 h 640"/>
              <a:gd name="T60" fmla="*/ 2147483647 w 2706"/>
              <a:gd name="T61" fmla="*/ 2147483647 h 640"/>
              <a:gd name="T62" fmla="*/ 2147483647 w 2706"/>
              <a:gd name="T63" fmla="*/ 2147483647 h 640"/>
              <a:gd name="T64" fmla="*/ 2147483647 w 2706"/>
              <a:gd name="T65" fmla="*/ 2147483647 h 640"/>
              <a:gd name="T66" fmla="*/ 2147483647 w 2706"/>
              <a:gd name="T67" fmla="*/ 2147483647 h 640"/>
              <a:gd name="T68" fmla="*/ 2147483647 w 2706"/>
              <a:gd name="T69" fmla="*/ 2147483647 h 640"/>
              <a:gd name="T70" fmla="*/ 2147483647 w 2706"/>
              <a:gd name="T71" fmla="*/ 2147483647 h 640"/>
              <a:gd name="T72" fmla="*/ 2147483647 w 2706"/>
              <a:gd name="T73" fmla="*/ 2147483647 h 640"/>
              <a:gd name="T74" fmla="*/ 2147483647 w 2706"/>
              <a:gd name="T75" fmla="*/ 2147483647 h 640"/>
              <a:gd name="T76" fmla="*/ 2147483647 w 2706"/>
              <a:gd name="T77" fmla="*/ 2147483647 h 640"/>
              <a:gd name="T78" fmla="*/ 2147483647 w 2706"/>
              <a:gd name="T79" fmla="*/ 2147483647 h 640"/>
              <a:gd name="T80" fmla="*/ 2147483647 w 2706"/>
              <a:gd name="T81" fmla="*/ 2147483647 h 640"/>
              <a:gd name="T82" fmla="*/ 2147483647 w 2706"/>
              <a:gd name="T83" fmla="*/ 2147483647 h 640"/>
              <a:gd name="T84" fmla="*/ 2147483647 w 2706"/>
              <a:gd name="T85" fmla="*/ 2147483647 h 640"/>
              <a:gd name="T86" fmla="*/ 2147483647 w 2706"/>
              <a:gd name="T87" fmla="*/ 2147483647 h 640"/>
              <a:gd name="T88" fmla="*/ 2147483647 w 2706"/>
              <a:gd name="T89" fmla="*/ 2147483647 h 640"/>
              <a:gd name="T90" fmla="*/ 2147483647 w 2706"/>
              <a:gd name="T91" fmla="*/ 2147483647 h 640"/>
              <a:gd name="T92" fmla="*/ 2147483647 w 2706"/>
              <a:gd name="T93" fmla="*/ 2147483647 h 640"/>
              <a:gd name="T94" fmla="*/ 2147483647 w 2706"/>
              <a:gd name="T95" fmla="*/ 2147483647 h 640"/>
              <a:gd name="T96" fmla="*/ 2147483647 w 2706"/>
              <a:gd name="T97" fmla="*/ 2147483647 h 640"/>
              <a:gd name="T98" fmla="*/ 2147483647 w 2706"/>
              <a:gd name="T99" fmla="*/ 2147483647 h 640"/>
              <a:gd name="T100" fmla="*/ 2147483647 w 2706"/>
              <a:gd name="T101" fmla="*/ 2147483647 h 640"/>
              <a:gd name="T102" fmla="*/ 2147483647 w 2706"/>
              <a:gd name="T103" fmla="*/ 2147483647 h 640"/>
              <a:gd name="T104" fmla="*/ 2147483647 w 2706"/>
              <a:gd name="T105" fmla="*/ 2147483647 h 640"/>
              <a:gd name="T106" fmla="*/ 2147483647 w 2706"/>
              <a:gd name="T107" fmla="*/ 0 h 640"/>
              <a:gd name="T108" fmla="*/ 2147483647 w 2706"/>
              <a:gd name="T109" fmla="*/ 0 h 640"/>
              <a:gd name="T110" fmla="*/ 2147483647 w 2706"/>
              <a:gd name="T111" fmla="*/ 0 h 640"/>
              <a:gd name="T112" fmla="*/ 2147483647 w 2706"/>
              <a:gd name="T113" fmla="*/ 0 h 64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2706" h="640">
                <a:moveTo>
                  <a:pt x="2700" y="0"/>
                </a:moveTo>
                <a:lnTo>
                  <a:pt x="2700" y="0"/>
                </a:lnTo>
                <a:lnTo>
                  <a:pt x="2586" y="18"/>
                </a:lnTo>
                <a:lnTo>
                  <a:pt x="2470" y="38"/>
                </a:lnTo>
                <a:lnTo>
                  <a:pt x="2352" y="60"/>
                </a:lnTo>
                <a:lnTo>
                  <a:pt x="2230" y="82"/>
                </a:lnTo>
                <a:lnTo>
                  <a:pt x="2106" y="108"/>
                </a:lnTo>
                <a:lnTo>
                  <a:pt x="1978" y="134"/>
                </a:lnTo>
                <a:lnTo>
                  <a:pt x="1848" y="164"/>
                </a:lnTo>
                <a:lnTo>
                  <a:pt x="1714" y="194"/>
                </a:lnTo>
                <a:lnTo>
                  <a:pt x="1472" y="252"/>
                </a:lnTo>
                <a:lnTo>
                  <a:pt x="1236" y="304"/>
                </a:lnTo>
                <a:lnTo>
                  <a:pt x="1010" y="352"/>
                </a:lnTo>
                <a:lnTo>
                  <a:pt x="792" y="398"/>
                </a:lnTo>
                <a:lnTo>
                  <a:pt x="584" y="438"/>
                </a:lnTo>
                <a:lnTo>
                  <a:pt x="382" y="474"/>
                </a:lnTo>
                <a:lnTo>
                  <a:pt x="188" y="508"/>
                </a:lnTo>
                <a:lnTo>
                  <a:pt x="0" y="538"/>
                </a:lnTo>
                <a:lnTo>
                  <a:pt x="130" y="556"/>
                </a:lnTo>
                <a:lnTo>
                  <a:pt x="254" y="572"/>
                </a:lnTo>
                <a:lnTo>
                  <a:pt x="374" y="586"/>
                </a:lnTo>
                <a:lnTo>
                  <a:pt x="492" y="598"/>
                </a:lnTo>
                <a:lnTo>
                  <a:pt x="606" y="610"/>
                </a:lnTo>
                <a:lnTo>
                  <a:pt x="716" y="618"/>
                </a:lnTo>
                <a:lnTo>
                  <a:pt x="822" y="626"/>
                </a:lnTo>
                <a:lnTo>
                  <a:pt x="926" y="632"/>
                </a:lnTo>
                <a:lnTo>
                  <a:pt x="1028" y="636"/>
                </a:lnTo>
                <a:lnTo>
                  <a:pt x="1126" y="638"/>
                </a:lnTo>
                <a:lnTo>
                  <a:pt x="1220" y="640"/>
                </a:lnTo>
                <a:lnTo>
                  <a:pt x="1312" y="640"/>
                </a:lnTo>
                <a:lnTo>
                  <a:pt x="1402" y="638"/>
                </a:lnTo>
                <a:lnTo>
                  <a:pt x="1490" y="636"/>
                </a:lnTo>
                <a:lnTo>
                  <a:pt x="1574" y="632"/>
                </a:lnTo>
                <a:lnTo>
                  <a:pt x="1656" y="626"/>
                </a:lnTo>
                <a:lnTo>
                  <a:pt x="1734" y="620"/>
                </a:lnTo>
                <a:lnTo>
                  <a:pt x="1812" y="612"/>
                </a:lnTo>
                <a:lnTo>
                  <a:pt x="1886" y="602"/>
                </a:lnTo>
                <a:lnTo>
                  <a:pt x="1960" y="592"/>
                </a:lnTo>
                <a:lnTo>
                  <a:pt x="2030" y="580"/>
                </a:lnTo>
                <a:lnTo>
                  <a:pt x="2100" y="568"/>
                </a:lnTo>
                <a:lnTo>
                  <a:pt x="2166" y="554"/>
                </a:lnTo>
                <a:lnTo>
                  <a:pt x="2232" y="540"/>
                </a:lnTo>
                <a:lnTo>
                  <a:pt x="2296" y="524"/>
                </a:lnTo>
                <a:lnTo>
                  <a:pt x="2358" y="508"/>
                </a:lnTo>
                <a:lnTo>
                  <a:pt x="2418" y="490"/>
                </a:lnTo>
                <a:lnTo>
                  <a:pt x="2478" y="472"/>
                </a:lnTo>
                <a:lnTo>
                  <a:pt x="2592" y="432"/>
                </a:lnTo>
                <a:lnTo>
                  <a:pt x="2702" y="390"/>
                </a:lnTo>
                <a:lnTo>
                  <a:pt x="2706" y="388"/>
                </a:lnTo>
                <a:lnTo>
                  <a:pt x="2706" y="0"/>
                </a:lnTo>
                <a:lnTo>
                  <a:pt x="2700" y="0"/>
                </a:lnTo>
                <a:close/>
              </a:path>
            </a:pathLst>
          </a:custGeom>
          <a:solidFill>
            <a:schemeClr val="bg2">
              <a:alpha val="2901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6" name="Freeform 18"/>
          <p:cNvSpPr>
            <a:spLocks/>
          </p:cNvSpPr>
          <p:nvPr/>
        </p:nvSpPr>
        <p:spPr bwMode="hidden">
          <a:xfrm>
            <a:off x="2619375" y="4075113"/>
            <a:ext cx="5545138" cy="850900"/>
          </a:xfrm>
          <a:custGeom>
            <a:avLst/>
            <a:gdLst>
              <a:gd name="T0" fmla="*/ 2147483647 w 5216"/>
              <a:gd name="T1" fmla="*/ 2147483647 h 762"/>
              <a:gd name="T2" fmla="*/ 2147483647 w 5216"/>
              <a:gd name="T3" fmla="*/ 2147483647 h 762"/>
              <a:gd name="T4" fmla="*/ 2147483647 w 5216"/>
              <a:gd name="T5" fmla="*/ 2147483647 h 762"/>
              <a:gd name="T6" fmla="*/ 2147483647 w 5216"/>
              <a:gd name="T7" fmla="*/ 2147483647 h 762"/>
              <a:gd name="T8" fmla="*/ 2147483647 w 5216"/>
              <a:gd name="T9" fmla="*/ 2147483647 h 762"/>
              <a:gd name="T10" fmla="*/ 2147483647 w 5216"/>
              <a:gd name="T11" fmla="*/ 2147483647 h 762"/>
              <a:gd name="T12" fmla="*/ 2147483647 w 5216"/>
              <a:gd name="T13" fmla="*/ 2147483647 h 762"/>
              <a:gd name="T14" fmla="*/ 2147483647 w 5216"/>
              <a:gd name="T15" fmla="*/ 2147483647 h 762"/>
              <a:gd name="T16" fmla="*/ 2147483647 w 5216"/>
              <a:gd name="T17" fmla="*/ 2147483647 h 762"/>
              <a:gd name="T18" fmla="*/ 2147483647 w 5216"/>
              <a:gd name="T19" fmla="*/ 2147483647 h 762"/>
              <a:gd name="T20" fmla="*/ 2147483647 w 5216"/>
              <a:gd name="T21" fmla="*/ 2147483647 h 762"/>
              <a:gd name="T22" fmla="*/ 2147483647 w 5216"/>
              <a:gd name="T23" fmla="*/ 2147483647 h 762"/>
              <a:gd name="T24" fmla="*/ 2147483647 w 5216"/>
              <a:gd name="T25" fmla="*/ 2147483647 h 762"/>
              <a:gd name="T26" fmla="*/ 2147483647 w 5216"/>
              <a:gd name="T27" fmla="*/ 0 h 762"/>
              <a:gd name="T28" fmla="*/ 2147483647 w 5216"/>
              <a:gd name="T29" fmla="*/ 2147483647 h 762"/>
              <a:gd name="T30" fmla="*/ 2147483647 w 5216"/>
              <a:gd name="T31" fmla="*/ 2147483647 h 762"/>
              <a:gd name="T32" fmla="*/ 0 w 5216"/>
              <a:gd name="T33" fmla="*/ 2147483647 h 762"/>
              <a:gd name="T34" fmla="*/ 2147483647 w 5216"/>
              <a:gd name="T35" fmla="*/ 2147483647 h 762"/>
              <a:gd name="T36" fmla="*/ 2147483647 w 5216"/>
              <a:gd name="T37" fmla="*/ 2147483647 h 762"/>
              <a:gd name="T38" fmla="*/ 2147483647 w 5216"/>
              <a:gd name="T39" fmla="*/ 2147483647 h 762"/>
              <a:gd name="T40" fmla="*/ 2147483647 w 5216"/>
              <a:gd name="T41" fmla="*/ 2147483647 h 762"/>
              <a:gd name="T42" fmla="*/ 2147483647 w 5216"/>
              <a:gd name="T43" fmla="*/ 2147483647 h 762"/>
              <a:gd name="T44" fmla="*/ 2147483647 w 5216"/>
              <a:gd name="T45" fmla="*/ 2147483647 h 762"/>
              <a:gd name="T46" fmla="*/ 2147483647 w 5216"/>
              <a:gd name="T47" fmla="*/ 2147483647 h 762"/>
              <a:gd name="T48" fmla="*/ 2147483647 w 5216"/>
              <a:gd name="T49" fmla="*/ 2147483647 h 762"/>
              <a:gd name="T50" fmla="*/ 2147483647 w 5216"/>
              <a:gd name="T51" fmla="*/ 2147483647 h 762"/>
              <a:gd name="T52" fmla="*/ 2147483647 w 5216"/>
              <a:gd name="T53" fmla="*/ 2147483647 h 762"/>
              <a:gd name="T54" fmla="*/ 2147483647 w 5216"/>
              <a:gd name="T55" fmla="*/ 2147483647 h 762"/>
              <a:gd name="T56" fmla="*/ 2147483647 w 5216"/>
              <a:gd name="T57" fmla="*/ 2147483647 h 762"/>
              <a:gd name="T58" fmla="*/ 2147483647 w 5216"/>
              <a:gd name="T59" fmla="*/ 2147483647 h 762"/>
              <a:gd name="T60" fmla="*/ 2147483647 w 5216"/>
              <a:gd name="T61" fmla="*/ 2147483647 h 762"/>
              <a:gd name="T62" fmla="*/ 2147483647 w 5216"/>
              <a:gd name="T63" fmla="*/ 2147483647 h 762"/>
              <a:gd name="T64" fmla="*/ 2147483647 w 5216"/>
              <a:gd name="T65" fmla="*/ 2147483647 h 762"/>
              <a:gd name="T66" fmla="*/ 2147483647 w 5216"/>
              <a:gd name="T67" fmla="*/ 2147483647 h 762"/>
              <a:gd name="T68" fmla="*/ 2147483647 w 5216"/>
              <a:gd name="T69" fmla="*/ 2147483647 h 762"/>
              <a:gd name="T70" fmla="*/ 2147483647 w 5216"/>
              <a:gd name="T71" fmla="*/ 2147483647 h 7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5216" h="762">
                <a:moveTo>
                  <a:pt x="5216" y="714"/>
                </a:moveTo>
                <a:lnTo>
                  <a:pt x="5216" y="714"/>
                </a:lnTo>
                <a:lnTo>
                  <a:pt x="5102" y="700"/>
                </a:lnTo>
                <a:lnTo>
                  <a:pt x="4984" y="686"/>
                </a:lnTo>
                <a:lnTo>
                  <a:pt x="4738" y="652"/>
                </a:lnTo>
                <a:lnTo>
                  <a:pt x="4478" y="610"/>
                </a:lnTo>
                <a:lnTo>
                  <a:pt x="4204" y="564"/>
                </a:lnTo>
                <a:lnTo>
                  <a:pt x="3914" y="508"/>
                </a:lnTo>
                <a:lnTo>
                  <a:pt x="3608" y="446"/>
                </a:lnTo>
                <a:lnTo>
                  <a:pt x="3286" y="374"/>
                </a:lnTo>
                <a:lnTo>
                  <a:pt x="2946" y="296"/>
                </a:lnTo>
                <a:lnTo>
                  <a:pt x="2812" y="266"/>
                </a:lnTo>
                <a:lnTo>
                  <a:pt x="2682" y="236"/>
                </a:lnTo>
                <a:lnTo>
                  <a:pt x="2556" y="210"/>
                </a:lnTo>
                <a:lnTo>
                  <a:pt x="2430" y="184"/>
                </a:lnTo>
                <a:lnTo>
                  <a:pt x="2308" y="162"/>
                </a:lnTo>
                <a:lnTo>
                  <a:pt x="2190" y="140"/>
                </a:lnTo>
                <a:lnTo>
                  <a:pt x="2074" y="120"/>
                </a:lnTo>
                <a:lnTo>
                  <a:pt x="1960" y="102"/>
                </a:lnTo>
                <a:lnTo>
                  <a:pt x="1850" y="86"/>
                </a:lnTo>
                <a:lnTo>
                  <a:pt x="1740" y="72"/>
                </a:lnTo>
                <a:lnTo>
                  <a:pt x="1532" y="46"/>
                </a:lnTo>
                <a:lnTo>
                  <a:pt x="1334" y="28"/>
                </a:lnTo>
                <a:lnTo>
                  <a:pt x="1148" y="14"/>
                </a:lnTo>
                <a:lnTo>
                  <a:pt x="970" y="4"/>
                </a:lnTo>
                <a:lnTo>
                  <a:pt x="802" y="0"/>
                </a:lnTo>
                <a:lnTo>
                  <a:pt x="644" y="0"/>
                </a:lnTo>
                <a:lnTo>
                  <a:pt x="496" y="4"/>
                </a:lnTo>
                <a:lnTo>
                  <a:pt x="358" y="10"/>
                </a:lnTo>
                <a:lnTo>
                  <a:pt x="230" y="20"/>
                </a:lnTo>
                <a:lnTo>
                  <a:pt x="110" y="32"/>
                </a:lnTo>
                <a:lnTo>
                  <a:pt x="0" y="48"/>
                </a:lnTo>
                <a:lnTo>
                  <a:pt x="154" y="66"/>
                </a:lnTo>
                <a:lnTo>
                  <a:pt x="314" y="86"/>
                </a:lnTo>
                <a:lnTo>
                  <a:pt x="480" y="112"/>
                </a:lnTo>
                <a:lnTo>
                  <a:pt x="652" y="140"/>
                </a:lnTo>
                <a:lnTo>
                  <a:pt x="830" y="174"/>
                </a:lnTo>
                <a:lnTo>
                  <a:pt x="1014" y="210"/>
                </a:lnTo>
                <a:lnTo>
                  <a:pt x="1206" y="250"/>
                </a:lnTo>
                <a:lnTo>
                  <a:pt x="1402" y="296"/>
                </a:lnTo>
                <a:lnTo>
                  <a:pt x="1756" y="378"/>
                </a:lnTo>
                <a:lnTo>
                  <a:pt x="2092" y="450"/>
                </a:lnTo>
                <a:lnTo>
                  <a:pt x="2408" y="516"/>
                </a:lnTo>
                <a:lnTo>
                  <a:pt x="2562" y="544"/>
                </a:lnTo>
                <a:lnTo>
                  <a:pt x="2708" y="572"/>
                </a:lnTo>
                <a:lnTo>
                  <a:pt x="2852" y="598"/>
                </a:lnTo>
                <a:lnTo>
                  <a:pt x="2992" y="620"/>
                </a:lnTo>
                <a:lnTo>
                  <a:pt x="3128" y="642"/>
                </a:lnTo>
                <a:lnTo>
                  <a:pt x="3260" y="662"/>
                </a:lnTo>
                <a:lnTo>
                  <a:pt x="3388" y="678"/>
                </a:lnTo>
                <a:lnTo>
                  <a:pt x="3512" y="694"/>
                </a:lnTo>
                <a:lnTo>
                  <a:pt x="3632" y="708"/>
                </a:lnTo>
                <a:lnTo>
                  <a:pt x="3750" y="722"/>
                </a:lnTo>
                <a:lnTo>
                  <a:pt x="3864" y="732"/>
                </a:lnTo>
                <a:lnTo>
                  <a:pt x="3974" y="740"/>
                </a:lnTo>
                <a:lnTo>
                  <a:pt x="4080" y="748"/>
                </a:lnTo>
                <a:lnTo>
                  <a:pt x="4184" y="754"/>
                </a:lnTo>
                <a:lnTo>
                  <a:pt x="4286" y="758"/>
                </a:lnTo>
                <a:lnTo>
                  <a:pt x="4384" y="762"/>
                </a:lnTo>
                <a:lnTo>
                  <a:pt x="4478" y="762"/>
                </a:lnTo>
                <a:lnTo>
                  <a:pt x="4570" y="762"/>
                </a:lnTo>
                <a:lnTo>
                  <a:pt x="4660" y="760"/>
                </a:lnTo>
                <a:lnTo>
                  <a:pt x="4746" y="758"/>
                </a:lnTo>
                <a:lnTo>
                  <a:pt x="4830" y="754"/>
                </a:lnTo>
                <a:lnTo>
                  <a:pt x="4912" y="748"/>
                </a:lnTo>
                <a:lnTo>
                  <a:pt x="4992" y="740"/>
                </a:lnTo>
                <a:lnTo>
                  <a:pt x="5068" y="732"/>
                </a:lnTo>
                <a:lnTo>
                  <a:pt x="5144" y="724"/>
                </a:lnTo>
                <a:lnTo>
                  <a:pt x="5216" y="714"/>
                </a:lnTo>
                <a:close/>
              </a:path>
            </a:pathLst>
          </a:custGeom>
          <a:solidFill>
            <a:schemeClr val="bg2">
              <a:alpha val="39999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7" name="Freeform 22"/>
          <p:cNvSpPr>
            <a:spLocks/>
          </p:cNvSpPr>
          <p:nvPr/>
        </p:nvSpPr>
        <p:spPr bwMode="hidden">
          <a:xfrm>
            <a:off x="2828925" y="4087813"/>
            <a:ext cx="5467350" cy="774700"/>
          </a:xfrm>
          <a:custGeom>
            <a:avLst/>
            <a:gdLst>
              <a:gd name="T0" fmla="*/ 0 w 5144"/>
              <a:gd name="T1" fmla="*/ 2147483647 h 694"/>
              <a:gd name="T2" fmla="*/ 0 w 5144"/>
              <a:gd name="T3" fmla="*/ 2147483647 h 694"/>
              <a:gd name="T4" fmla="*/ 2147483647 w 5144"/>
              <a:gd name="T5" fmla="*/ 2147483647 h 694"/>
              <a:gd name="T6" fmla="*/ 2147483647 w 5144"/>
              <a:gd name="T7" fmla="*/ 2147483647 h 694"/>
              <a:gd name="T8" fmla="*/ 2147483647 w 5144"/>
              <a:gd name="T9" fmla="*/ 2147483647 h 694"/>
              <a:gd name="T10" fmla="*/ 2147483647 w 5144"/>
              <a:gd name="T11" fmla="*/ 2147483647 h 694"/>
              <a:gd name="T12" fmla="*/ 2147483647 w 5144"/>
              <a:gd name="T13" fmla="*/ 2147483647 h 694"/>
              <a:gd name="T14" fmla="*/ 2147483647 w 5144"/>
              <a:gd name="T15" fmla="*/ 2147483647 h 694"/>
              <a:gd name="T16" fmla="*/ 2147483647 w 5144"/>
              <a:gd name="T17" fmla="*/ 2147483647 h 694"/>
              <a:gd name="T18" fmla="*/ 2147483647 w 5144"/>
              <a:gd name="T19" fmla="*/ 2147483647 h 694"/>
              <a:gd name="T20" fmla="*/ 2147483647 w 5144"/>
              <a:gd name="T21" fmla="*/ 2147483647 h 694"/>
              <a:gd name="T22" fmla="*/ 2147483647 w 5144"/>
              <a:gd name="T23" fmla="*/ 2147483647 h 694"/>
              <a:gd name="T24" fmla="*/ 2147483647 w 5144"/>
              <a:gd name="T25" fmla="*/ 0 h 694"/>
              <a:gd name="T26" fmla="*/ 2147483647 w 5144"/>
              <a:gd name="T27" fmla="*/ 2147483647 h 694"/>
              <a:gd name="T28" fmla="*/ 2147483647 w 5144"/>
              <a:gd name="T29" fmla="*/ 2147483647 h 694"/>
              <a:gd name="T30" fmla="*/ 2147483647 w 5144"/>
              <a:gd name="T31" fmla="*/ 2147483647 h 694"/>
              <a:gd name="T32" fmla="*/ 2147483647 w 5144"/>
              <a:gd name="T33" fmla="*/ 2147483647 h 694"/>
              <a:gd name="T34" fmla="*/ 2147483647 w 5144"/>
              <a:gd name="T35" fmla="*/ 2147483647 h 694"/>
              <a:gd name="T36" fmla="*/ 2147483647 w 5144"/>
              <a:gd name="T37" fmla="*/ 2147483647 h 694"/>
              <a:gd name="T38" fmla="*/ 2147483647 w 5144"/>
              <a:gd name="T39" fmla="*/ 2147483647 h 694"/>
              <a:gd name="T40" fmla="*/ 2147483647 w 5144"/>
              <a:gd name="T41" fmla="*/ 2147483647 h 694"/>
              <a:gd name="T42" fmla="*/ 2147483647 w 5144"/>
              <a:gd name="T43" fmla="*/ 2147483647 h 694"/>
              <a:gd name="T44" fmla="*/ 2147483647 w 5144"/>
              <a:gd name="T45" fmla="*/ 2147483647 h 694"/>
              <a:gd name="T46" fmla="*/ 2147483647 w 5144"/>
              <a:gd name="T47" fmla="*/ 2147483647 h 694"/>
              <a:gd name="T48" fmla="*/ 2147483647 w 5144"/>
              <a:gd name="T49" fmla="*/ 2147483647 h 694"/>
              <a:gd name="T50" fmla="*/ 2147483647 w 5144"/>
              <a:gd name="T51" fmla="*/ 2147483647 h 694"/>
              <a:gd name="T52" fmla="*/ 2147483647 w 5144"/>
              <a:gd name="T53" fmla="*/ 2147483647 h 694"/>
              <a:gd name="T54" fmla="*/ 2147483647 w 5144"/>
              <a:gd name="T55" fmla="*/ 2147483647 h 694"/>
              <a:gd name="T56" fmla="*/ 2147483647 w 5144"/>
              <a:gd name="T57" fmla="*/ 2147483647 h 694"/>
              <a:gd name="T58" fmla="*/ 2147483647 w 5144"/>
              <a:gd name="T59" fmla="*/ 2147483647 h 694"/>
              <a:gd name="T60" fmla="*/ 2147483647 w 5144"/>
              <a:gd name="T61" fmla="*/ 2147483647 h 69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5144" h="694">
                <a:moveTo>
                  <a:pt x="0" y="70"/>
                </a:moveTo>
                <a:lnTo>
                  <a:pt x="0" y="70"/>
                </a:lnTo>
                <a:lnTo>
                  <a:pt x="18" y="66"/>
                </a:lnTo>
                <a:lnTo>
                  <a:pt x="72" y="56"/>
                </a:lnTo>
                <a:lnTo>
                  <a:pt x="164" y="42"/>
                </a:lnTo>
                <a:lnTo>
                  <a:pt x="224" y="34"/>
                </a:lnTo>
                <a:lnTo>
                  <a:pt x="294" y="26"/>
                </a:lnTo>
                <a:lnTo>
                  <a:pt x="372" y="20"/>
                </a:lnTo>
                <a:lnTo>
                  <a:pt x="462" y="14"/>
                </a:lnTo>
                <a:lnTo>
                  <a:pt x="560" y="8"/>
                </a:lnTo>
                <a:lnTo>
                  <a:pt x="670" y="4"/>
                </a:lnTo>
                <a:lnTo>
                  <a:pt x="790" y="2"/>
                </a:lnTo>
                <a:lnTo>
                  <a:pt x="920" y="0"/>
                </a:lnTo>
                <a:lnTo>
                  <a:pt x="1060" y="2"/>
                </a:lnTo>
                <a:lnTo>
                  <a:pt x="1210" y="6"/>
                </a:lnTo>
                <a:lnTo>
                  <a:pt x="1372" y="14"/>
                </a:lnTo>
                <a:lnTo>
                  <a:pt x="1544" y="24"/>
                </a:lnTo>
                <a:lnTo>
                  <a:pt x="1726" y="40"/>
                </a:lnTo>
                <a:lnTo>
                  <a:pt x="1920" y="58"/>
                </a:lnTo>
                <a:lnTo>
                  <a:pt x="2126" y="80"/>
                </a:lnTo>
                <a:lnTo>
                  <a:pt x="2342" y="106"/>
                </a:lnTo>
                <a:lnTo>
                  <a:pt x="2570" y="138"/>
                </a:lnTo>
                <a:lnTo>
                  <a:pt x="2808" y="174"/>
                </a:lnTo>
                <a:lnTo>
                  <a:pt x="3058" y="216"/>
                </a:lnTo>
                <a:lnTo>
                  <a:pt x="3320" y="266"/>
                </a:lnTo>
                <a:lnTo>
                  <a:pt x="3594" y="320"/>
                </a:lnTo>
                <a:lnTo>
                  <a:pt x="3880" y="380"/>
                </a:lnTo>
                <a:lnTo>
                  <a:pt x="4178" y="448"/>
                </a:lnTo>
                <a:lnTo>
                  <a:pt x="4488" y="522"/>
                </a:lnTo>
                <a:lnTo>
                  <a:pt x="4810" y="604"/>
                </a:lnTo>
                <a:lnTo>
                  <a:pt x="5144" y="694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8" name="Freeform 26"/>
          <p:cNvSpPr>
            <a:spLocks/>
          </p:cNvSpPr>
          <p:nvPr/>
        </p:nvSpPr>
        <p:spPr bwMode="hidden">
          <a:xfrm>
            <a:off x="5610225" y="4073525"/>
            <a:ext cx="3306763" cy="652463"/>
          </a:xfrm>
          <a:custGeom>
            <a:avLst/>
            <a:gdLst>
              <a:gd name="T0" fmla="*/ 0 w 3112"/>
              <a:gd name="T1" fmla="*/ 2147483647 h 584"/>
              <a:gd name="T2" fmla="*/ 0 w 3112"/>
              <a:gd name="T3" fmla="*/ 2147483647 h 584"/>
              <a:gd name="T4" fmla="*/ 2147483647 w 3112"/>
              <a:gd name="T5" fmla="*/ 2147483647 h 584"/>
              <a:gd name="T6" fmla="*/ 2147483647 w 3112"/>
              <a:gd name="T7" fmla="*/ 2147483647 h 584"/>
              <a:gd name="T8" fmla="*/ 2147483647 w 3112"/>
              <a:gd name="T9" fmla="*/ 2147483647 h 584"/>
              <a:gd name="T10" fmla="*/ 2147483647 w 3112"/>
              <a:gd name="T11" fmla="*/ 2147483647 h 584"/>
              <a:gd name="T12" fmla="*/ 2147483647 w 3112"/>
              <a:gd name="T13" fmla="*/ 2147483647 h 584"/>
              <a:gd name="T14" fmla="*/ 2147483647 w 3112"/>
              <a:gd name="T15" fmla="*/ 2147483647 h 584"/>
              <a:gd name="T16" fmla="*/ 2147483647 w 3112"/>
              <a:gd name="T17" fmla="*/ 2147483647 h 584"/>
              <a:gd name="T18" fmla="*/ 2147483647 w 3112"/>
              <a:gd name="T19" fmla="*/ 2147483647 h 584"/>
              <a:gd name="T20" fmla="*/ 2147483647 w 3112"/>
              <a:gd name="T21" fmla="*/ 2147483647 h 584"/>
              <a:gd name="T22" fmla="*/ 2147483647 w 3112"/>
              <a:gd name="T23" fmla="*/ 2147483647 h 584"/>
              <a:gd name="T24" fmla="*/ 2147483647 w 3112"/>
              <a:gd name="T25" fmla="*/ 2147483647 h 584"/>
              <a:gd name="T26" fmla="*/ 2147483647 w 3112"/>
              <a:gd name="T27" fmla="*/ 2147483647 h 584"/>
              <a:gd name="T28" fmla="*/ 2147483647 w 3112"/>
              <a:gd name="T29" fmla="*/ 2147483647 h 584"/>
              <a:gd name="T30" fmla="*/ 2147483647 w 3112"/>
              <a:gd name="T31" fmla="*/ 2147483647 h 584"/>
              <a:gd name="T32" fmla="*/ 2147483647 w 3112"/>
              <a:gd name="T33" fmla="*/ 2147483647 h 584"/>
              <a:gd name="T34" fmla="*/ 2147483647 w 3112"/>
              <a:gd name="T35" fmla="*/ 2147483647 h 584"/>
              <a:gd name="T36" fmla="*/ 2147483647 w 3112"/>
              <a:gd name="T37" fmla="*/ 2147483647 h 584"/>
              <a:gd name="T38" fmla="*/ 2147483647 w 3112"/>
              <a:gd name="T39" fmla="*/ 0 h 5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112" h="584">
                <a:moveTo>
                  <a:pt x="0" y="584"/>
                </a:moveTo>
                <a:lnTo>
                  <a:pt x="0" y="584"/>
                </a:lnTo>
                <a:lnTo>
                  <a:pt x="90" y="560"/>
                </a:lnTo>
                <a:lnTo>
                  <a:pt x="336" y="498"/>
                </a:lnTo>
                <a:lnTo>
                  <a:pt x="506" y="456"/>
                </a:lnTo>
                <a:lnTo>
                  <a:pt x="702" y="410"/>
                </a:lnTo>
                <a:lnTo>
                  <a:pt x="920" y="360"/>
                </a:lnTo>
                <a:lnTo>
                  <a:pt x="1154" y="306"/>
                </a:lnTo>
                <a:lnTo>
                  <a:pt x="1402" y="254"/>
                </a:lnTo>
                <a:lnTo>
                  <a:pt x="1656" y="202"/>
                </a:lnTo>
                <a:lnTo>
                  <a:pt x="1916" y="154"/>
                </a:lnTo>
                <a:lnTo>
                  <a:pt x="2174" y="108"/>
                </a:lnTo>
                <a:lnTo>
                  <a:pt x="2302" y="88"/>
                </a:lnTo>
                <a:lnTo>
                  <a:pt x="2426" y="68"/>
                </a:lnTo>
                <a:lnTo>
                  <a:pt x="2550" y="52"/>
                </a:lnTo>
                <a:lnTo>
                  <a:pt x="2670" y="36"/>
                </a:lnTo>
                <a:lnTo>
                  <a:pt x="2788" y="24"/>
                </a:lnTo>
                <a:lnTo>
                  <a:pt x="2900" y="14"/>
                </a:lnTo>
                <a:lnTo>
                  <a:pt x="3008" y="6"/>
                </a:lnTo>
                <a:lnTo>
                  <a:pt x="3112" y="0"/>
                </a:lnTo>
              </a:path>
            </a:pathLst>
          </a:custGeom>
          <a:noFill/>
          <a:ln w="12">
            <a:solidFill>
              <a:srgbClr val="FFFF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 useBgFill="1">
        <p:nvSpPr>
          <p:cNvPr id="9" name="Freeform 10"/>
          <p:cNvSpPr>
            <a:spLocks/>
          </p:cNvSpPr>
          <p:nvPr/>
        </p:nvSpPr>
        <p:spPr bwMode="hidden">
          <a:xfrm>
            <a:off x="211138" y="4059238"/>
            <a:ext cx="8723312" cy="1328737"/>
          </a:xfrm>
          <a:custGeom>
            <a:avLst/>
            <a:gdLst>
              <a:gd name="T0" fmla="*/ 2147483647 w 8196"/>
              <a:gd name="T1" fmla="*/ 2147483647 h 1192"/>
              <a:gd name="T2" fmla="*/ 2147483647 w 8196"/>
              <a:gd name="T3" fmla="*/ 2147483647 h 1192"/>
              <a:gd name="T4" fmla="*/ 2147483647 w 8196"/>
              <a:gd name="T5" fmla="*/ 2147483647 h 1192"/>
              <a:gd name="T6" fmla="*/ 2147483647 w 8196"/>
              <a:gd name="T7" fmla="*/ 2147483647 h 1192"/>
              <a:gd name="T8" fmla="*/ 2147483647 w 8196"/>
              <a:gd name="T9" fmla="*/ 2147483647 h 1192"/>
              <a:gd name="T10" fmla="*/ 2147483647 w 8196"/>
              <a:gd name="T11" fmla="*/ 2147483647 h 1192"/>
              <a:gd name="T12" fmla="*/ 2147483647 w 8196"/>
              <a:gd name="T13" fmla="*/ 2147483647 h 1192"/>
              <a:gd name="T14" fmla="*/ 2147483647 w 8196"/>
              <a:gd name="T15" fmla="*/ 2147483647 h 1192"/>
              <a:gd name="T16" fmla="*/ 2147483647 w 8196"/>
              <a:gd name="T17" fmla="*/ 2147483647 h 1192"/>
              <a:gd name="T18" fmla="*/ 2147483647 w 8196"/>
              <a:gd name="T19" fmla="*/ 2147483647 h 1192"/>
              <a:gd name="T20" fmla="*/ 2147483647 w 8196"/>
              <a:gd name="T21" fmla="*/ 2147483647 h 1192"/>
              <a:gd name="T22" fmla="*/ 2147483647 w 8196"/>
              <a:gd name="T23" fmla="*/ 2147483647 h 1192"/>
              <a:gd name="T24" fmla="*/ 2147483647 w 8196"/>
              <a:gd name="T25" fmla="*/ 2147483647 h 1192"/>
              <a:gd name="T26" fmla="*/ 2147483647 w 8196"/>
              <a:gd name="T27" fmla="*/ 2147483647 h 1192"/>
              <a:gd name="T28" fmla="*/ 2147483647 w 8196"/>
              <a:gd name="T29" fmla="*/ 2147483647 h 1192"/>
              <a:gd name="T30" fmla="*/ 2147483647 w 8196"/>
              <a:gd name="T31" fmla="*/ 2147483647 h 1192"/>
              <a:gd name="T32" fmla="*/ 2147483647 w 8196"/>
              <a:gd name="T33" fmla="*/ 2147483647 h 1192"/>
              <a:gd name="T34" fmla="*/ 2147483647 w 8196"/>
              <a:gd name="T35" fmla="*/ 2147483647 h 1192"/>
              <a:gd name="T36" fmla="*/ 2147483647 w 8196"/>
              <a:gd name="T37" fmla="*/ 2147483647 h 1192"/>
              <a:gd name="T38" fmla="*/ 2147483647 w 8196"/>
              <a:gd name="T39" fmla="*/ 2147483647 h 1192"/>
              <a:gd name="T40" fmla="*/ 2147483647 w 8196"/>
              <a:gd name="T41" fmla="*/ 2147483647 h 1192"/>
              <a:gd name="T42" fmla="*/ 2147483647 w 8196"/>
              <a:gd name="T43" fmla="*/ 2147483647 h 1192"/>
              <a:gd name="T44" fmla="*/ 2147483647 w 8196"/>
              <a:gd name="T45" fmla="*/ 0 h 1192"/>
              <a:gd name="T46" fmla="*/ 2147483647 w 8196"/>
              <a:gd name="T47" fmla="*/ 2147483647 h 1192"/>
              <a:gd name="T48" fmla="*/ 2147483647 w 8196"/>
              <a:gd name="T49" fmla="*/ 2147483647 h 1192"/>
              <a:gd name="T50" fmla="*/ 2147483647 w 8196"/>
              <a:gd name="T51" fmla="*/ 2147483647 h 1192"/>
              <a:gd name="T52" fmla="*/ 2147483647 w 8196"/>
              <a:gd name="T53" fmla="*/ 2147483647 h 1192"/>
              <a:gd name="T54" fmla="*/ 2147483647 w 8196"/>
              <a:gd name="T55" fmla="*/ 2147483647 h 1192"/>
              <a:gd name="T56" fmla="*/ 2147483647 w 8196"/>
              <a:gd name="T57" fmla="*/ 2147483647 h 1192"/>
              <a:gd name="T58" fmla="*/ 2147483647 w 8196"/>
              <a:gd name="T59" fmla="*/ 2147483647 h 1192"/>
              <a:gd name="T60" fmla="*/ 2147483647 w 8196"/>
              <a:gd name="T61" fmla="*/ 2147483647 h 1192"/>
              <a:gd name="T62" fmla="*/ 0 w 8196"/>
              <a:gd name="T63" fmla="*/ 2147483647 h 1192"/>
              <a:gd name="T64" fmla="*/ 2147483647 w 8196"/>
              <a:gd name="T65" fmla="*/ 2147483647 h 1192"/>
              <a:gd name="T66" fmla="*/ 2147483647 w 8196"/>
              <a:gd name="T67" fmla="*/ 2147483647 h 1192"/>
              <a:gd name="T68" fmla="*/ 2147483647 w 8196"/>
              <a:gd name="T69" fmla="*/ 2147483647 h 1192"/>
              <a:gd name="T70" fmla="*/ 2147483647 w 8196"/>
              <a:gd name="T71" fmla="*/ 2147483647 h 119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196" h="1192">
                <a:moveTo>
                  <a:pt x="8192" y="512"/>
                </a:moveTo>
                <a:lnTo>
                  <a:pt x="8192" y="512"/>
                </a:lnTo>
                <a:lnTo>
                  <a:pt x="8116" y="542"/>
                </a:lnTo>
                <a:lnTo>
                  <a:pt x="8040" y="570"/>
                </a:lnTo>
                <a:lnTo>
                  <a:pt x="7960" y="596"/>
                </a:lnTo>
                <a:lnTo>
                  <a:pt x="7878" y="620"/>
                </a:lnTo>
                <a:lnTo>
                  <a:pt x="7794" y="644"/>
                </a:lnTo>
                <a:lnTo>
                  <a:pt x="7706" y="666"/>
                </a:lnTo>
                <a:lnTo>
                  <a:pt x="7616" y="684"/>
                </a:lnTo>
                <a:lnTo>
                  <a:pt x="7522" y="702"/>
                </a:lnTo>
                <a:lnTo>
                  <a:pt x="7424" y="718"/>
                </a:lnTo>
                <a:lnTo>
                  <a:pt x="7322" y="730"/>
                </a:lnTo>
                <a:lnTo>
                  <a:pt x="7216" y="742"/>
                </a:lnTo>
                <a:lnTo>
                  <a:pt x="7106" y="750"/>
                </a:lnTo>
                <a:lnTo>
                  <a:pt x="6992" y="758"/>
                </a:lnTo>
                <a:lnTo>
                  <a:pt x="6872" y="762"/>
                </a:lnTo>
                <a:lnTo>
                  <a:pt x="6748" y="762"/>
                </a:lnTo>
                <a:lnTo>
                  <a:pt x="6618" y="760"/>
                </a:lnTo>
                <a:lnTo>
                  <a:pt x="6482" y="756"/>
                </a:lnTo>
                <a:lnTo>
                  <a:pt x="6342" y="750"/>
                </a:lnTo>
                <a:lnTo>
                  <a:pt x="6196" y="740"/>
                </a:lnTo>
                <a:lnTo>
                  <a:pt x="6042" y="726"/>
                </a:lnTo>
                <a:lnTo>
                  <a:pt x="5882" y="710"/>
                </a:lnTo>
                <a:lnTo>
                  <a:pt x="5716" y="690"/>
                </a:lnTo>
                <a:lnTo>
                  <a:pt x="5544" y="668"/>
                </a:lnTo>
                <a:lnTo>
                  <a:pt x="5364" y="642"/>
                </a:lnTo>
                <a:lnTo>
                  <a:pt x="5176" y="612"/>
                </a:lnTo>
                <a:lnTo>
                  <a:pt x="4982" y="578"/>
                </a:lnTo>
                <a:lnTo>
                  <a:pt x="4778" y="540"/>
                </a:lnTo>
                <a:lnTo>
                  <a:pt x="4568" y="500"/>
                </a:lnTo>
                <a:lnTo>
                  <a:pt x="4348" y="454"/>
                </a:lnTo>
                <a:lnTo>
                  <a:pt x="4122" y="406"/>
                </a:lnTo>
                <a:lnTo>
                  <a:pt x="3886" y="354"/>
                </a:lnTo>
                <a:lnTo>
                  <a:pt x="3640" y="296"/>
                </a:lnTo>
                <a:lnTo>
                  <a:pt x="3396" y="240"/>
                </a:lnTo>
                <a:lnTo>
                  <a:pt x="3160" y="192"/>
                </a:lnTo>
                <a:lnTo>
                  <a:pt x="2934" y="148"/>
                </a:lnTo>
                <a:lnTo>
                  <a:pt x="2718" y="112"/>
                </a:lnTo>
                <a:lnTo>
                  <a:pt x="2512" y="82"/>
                </a:lnTo>
                <a:lnTo>
                  <a:pt x="2314" y="56"/>
                </a:lnTo>
                <a:lnTo>
                  <a:pt x="2126" y="36"/>
                </a:lnTo>
                <a:lnTo>
                  <a:pt x="1948" y="20"/>
                </a:lnTo>
                <a:lnTo>
                  <a:pt x="1776" y="10"/>
                </a:lnTo>
                <a:lnTo>
                  <a:pt x="1616" y="2"/>
                </a:lnTo>
                <a:lnTo>
                  <a:pt x="1462" y="0"/>
                </a:lnTo>
                <a:lnTo>
                  <a:pt x="1318" y="0"/>
                </a:lnTo>
                <a:lnTo>
                  <a:pt x="1182" y="4"/>
                </a:lnTo>
                <a:lnTo>
                  <a:pt x="1054" y="10"/>
                </a:lnTo>
                <a:lnTo>
                  <a:pt x="934" y="20"/>
                </a:lnTo>
                <a:lnTo>
                  <a:pt x="822" y="30"/>
                </a:lnTo>
                <a:lnTo>
                  <a:pt x="716" y="44"/>
                </a:lnTo>
                <a:lnTo>
                  <a:pt x="620" y="58"/>
                </a:lnTo>
                <a:lnTo>
                  <a:pt x="530" y="74"/>
                </a:lnTo>
                <a:lnTo>
                  <a:pt x="450" y="92"/>
                </a:lnTo>
                <a:lnTo>
                  <a:pt x="374" y="108"/>
                </a:lnTo>
                <a:lnTo>
                  <a:pt x="308" y="126"/>
                </a:lnTo>
                <a:lnTo>
                  <a:pt x="248" y="144"/>
                </a:lnTo>
                <a:lnTo>
                  <a:pt x="194" y="160"/>
                </a:lnTo>
                <a:lnTo>
                  <a:pt x="148" y="176"/>
                </a:lnTo>
                <a:lnTo>
                  <a:pt x="108" y="192"/>
                </a:lnTo>
                <a:lnTo>
                  <a:pt x="48" y="216"/>
                </a:lnTo>
                <a:lnTo>
                  <a:pt x="12" y="234"/>
                </a:lnTo>
                <a:lnTo>
                  <a:pt x="0" y="240"/>
                </a:lnTo>
                <a:lnTo>
                  <a:pt x="0" y="1192"/>
                </a:lnTo>
                <a:lnTo>
                  <a:pt x="8192" y="1192"/>
                </a:lnTo>
                <a:lnTo>
                  <a:pt x="8196" y="1186"/>
                </a:lnTo>
                <a:lnTo>
                  <a:pt x="8196" y="510"/>
                </a:lnTo>
                <a:lnTo>
                  <a:pt x="8192" y="512"/>
                </a:lnTo>
                <a:close/>
              </a:path>
            </a:pathLst>
          </a:custGeom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ru-RU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90032" y="2463560"/>
            <a:ext cx="7772400" cy="1524000"/>
          </a:xfrm>
        </p:spPr>
        <p:txBody>
          <a:bodyPr anchor="t">
            <a:normAutofit/>
          </a:bodyPr>
          <a:lstStyle>
            <a:lvl1pPr algn="ctr">
              <a:defRPr sz="4400" b="0" cap="none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367365" y="1437448"/>
            <a:ext cx="6417734" cy="939801"/>
          </a:xfrm>
        </p:spPr>
        <p:txBody>
          <a:bodyPr anchor="b">
            <a:normAutofit/>
          </a:bodyPr>
          <a:lstStyle>
            <a:lvl1pPr marL="0" indent="0" algn="ctr">
              <a:buNone/>
              <a:defRPr sz="2000">
                <a:solidFill>
                  <a:srgbClr val="FFFFFF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10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167B7D-34EB-440E-924C-DB966C77C7A5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9337C5-B898-42B8-84DC-38B56FCF05E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5792975"/>
      </p:ext>
    </p:extLst>
  </p:cSld>
  <p:clrMapOvr>
    <a:masterClrMapping/>
  </p:clrMapOvr>
  <p:transition spd="slow">
    <p:wipe/>
  </p:transition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3"/>
          </p:nvPr>
        </p:nvSpPr>
        <p:spPr>
          <a:xfrm>
            <a:off x="676655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/>
          </p:nvPr>
        </p:nvSpPr>
        <p:spPr>
          <a:xfrm>
            <a:off x="4645152" y="2679192"/>
            <a:ext cx="3822192" cy="3447288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5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DD01C5B-83C7-4DF8-A0CF-A89A2A224A24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6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7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7025EF-7642-46AC-AED1-50BA80D7E3E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7320625"/>
      </p:ext>
    </p:extLst>
  </p:cSld>
  <p:clrMapOvr>
    <a:masterClrMapping/>
  </p:clrMapOvr>
  <p:transition spd="slow">
    <p:wipe/>
  </p:transition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76656" y="2678114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77332" y="3429000"/>
            <a:ext cx="3820055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8200" y="2678113"/>
            <a:ext cx="3822192" cy="639762"/>
          </a:xfrm>
        </p:spPr>
        <p:txBody>
          <a:bodyPr anchor="ctr"/>
          <a:lstStyle>
            <a:lvl1pPr marL="0" indent="0" algn="ctr">
              <a:buNone/>
              <a:defRPr sz="2400" b="0" i="0">
                <a:solidFill>
                  <a:schemeClr val="tx2"/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3429000"/>
            <a:ext cx="3822192" cy="2697163"/>
          </a:xfrm>
        </p:spPr>
        <p:txBody>
          <a:bodyPr/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FF14EFF-4400-44D7-AAA9-6D5F89E5B38F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2272ED1-DB4E-4DBF-B6CB-18608D5885D0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7998046"/>
      </p:ext>
    </p:extLst>
  </p:cSld>
  <p:clrMapOvr>
    <a:masterClrMapping/>
  </p:clrMapOvr>
  <p:transition spd="slow">
    <p:wipe/>
  </p:transition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553679-A0E6-4D31-96F2-05900D4DA2A0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B5A842E-1DC1-4F0A-A3AA-DD19E0F878F8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5385680"/>
      </p:ext>
    </p:extLst>
  </p:cSld>
  <p:clrMapOvr>
    <a:masterClrMapping/>
  </p:clrMapOvr>
  <p:transition spd="slow">
    <p:wipe/>
  </p:transition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1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3" name="Group 5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0325"/>
            <a:chOff x="-3905251" y="4294188"/>
            <a:chExt cx="13027839" cy="1892300"/>
          </a:xfrm>
        </p:grpSpPr>
        <p:sp>
          <p:nvSpPr>
            <p:cNvPr id="4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5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6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8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9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450B2E-A816-453F-A706-56F197FC9C5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0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912660-218F-46CD-9A6B-434C4D57688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19779305"/>
      </p:ext>
    </p:extLst>
  </p:cSld>
  <p:clrMapOvr>
    <a:masterClrMapping/>
  </p:clrMapOvr>
  <p:transition spd="slow">
    <p:wipe/>
  </p:transition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23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28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914400" y="3581400"/>
            <a:ext cx="3352800" cy="1905001"/>
          </a:xfrm>
        </p:spPr>
        <p:txBody>
          <a:bodyPr>
            <a:normAutofit/>
          </a:bodyPr>
          <a:lstStyle>
            <a:lvl1pPr marL="0" indent="0">
              <a:spcBef>
                <a:spcPts val="0"/>
              </a:spcBef>
              <a:spcAft>
                <a:spcPts val="600"/>
              </a:spcAft>
              <a:buNone/>
              <a:defRPr sz="1800">
                <a:solidFill>
                  <a:schemeClr val="tx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22" name="Title 21"/>
          <p:cNvSpPr>
            <a:spLocks noGrp="1"/>
          </p:cNvSpPr>
          <p:nvPr>
            <p:ph type="title"/>
          </p:nvPr>
        </p:nvSpPr>
        <p:spPr>
          <a:xfrm>
            <a:off x="914400" y="2286000"/>
            <a:ext cx="3352800" cy="1252728"/>
          </a:xfrm>
        </p:spPr>
        <p:txBody>
          <a:bodyPr anchor="b">
            <a:noAutofit/>
          </a:bodyPr>
          <a:lstStyle>
            <a:lvl1pPr algn="l">
              <a:defRPr sz="3200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651962" y="1828800"/>
            <a:ext cx="3904076" cy="3810000"/>
          </a:xfrm>
        </p:spPr>
        <p:txBody>
          <a:bodyPr anchor="ctr"/>
          <a:lstStyle>
            <a:lvl1pPr>
              <a:buClr>
                <a:schemeClr val="bg1"/>
              </a:buClr>
              <a:defRPr sz="2200">
                <a:solidFill>
                  <a:schemeClr val="tx2"/>
                </a:solidFill>
              </a:defRPr>
            </a:lvl1pPr>
            <a:lvl2pPr>
              <a:buClr>
                <a:schemeClr val="bg1"/>
              </a:buClr>
              <a:defRPr sz="2000">
                <a:solidFill>
                  <a:schemeClr val="tx2"/>
                </a:solidFill>
              </a:defRPr>
            </a:lvl2pPr>
            <a:lvl3pPr>
              <a:buClr>
                <a:schemeClr val="bg1"/>
              </a:buClr>
              <a:defRPr sz="1800">
                <a:solidFill>
                  <a:schemeClr val="tx2"/>
                </a:solidFill>
              </a:defRPr>
            </a:lvl3pPr>
            <a:lvl4pPr>
              <a:buClr>
                <a:schemeClr val="bg1"/>
              </a:buClr>
              <a:defRPr sz="1600">
                <a:solidFill>
                  <a:schemeClr val="tx2"/>
                </a:solidFill>
              </a:defRPr>
            </a:lvl4pPr>
            <a:lvl5pPr>
              <a:buClr>
                <a:schemeClr val="bg1"/>
              </a:buClr>
              <a:defRPr sz="1600">
                <a:solidFill>
                  <a:schemeClr val="tx2"/>
                </a:solidFill>
              </a:defRPr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0E0E062-534C-4F7D-93BF-B2BFDC67B26B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FB359C0-0683-46F0-8D72-E432E96826E7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6996543"/>
      </p:ext>
    </p:extLst>
  </p:cSld>
  <p:clrMapOvr>
    <a:masterClrMapping/>
  </p:clrMapOvr>
  <p:transition spd="slow">
    <p:wipe/>
  </p:transition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le 14"/>
          <p:cNvSpPr/>
          <p:nvPr/>
        </p:nvSpPr>
        <p:spPr>
          <a:xfrm>
            <a:off x="228600" y="228600"/>
            <a:ext cx="8696325" cy="6035675"/>
          </a:xfrm>
          <a:prstGeom prst="roundRect">
            <a:avLst>
              <a:gd name="adj" fmla="val 127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6" name="Group 8"/>
          <p:cNvGrpSpPr>
            <a:grpSpLocks noChangeAspect="1"/>
          </p:cNvGrpSpPr>
          <p:nvPr/>
        </p:nvGrpSpPr>
        <p:grpSpPr bwMode="auto">
          <a:xfrm>
            <a:off x="211138" y="5354638"/>
            <a:ext cx="8723312" cy="1330325"/>
            <a:chOff x="-3905250" y="4294188"/>
            <a:chExt cx="13011150" cy="1892300"/>
          </a:xfrm>
        </p:grpSpPr>
        <p:sp>
          <p:nvSpPr>
            <p:cNvPr id="7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1" name="Freeform 10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74155" y="338667"/>
            <a:ext cx="3812645" cy="2429934"/>
          </a:xfrm>
        </p:spPr>
        <p:txBody>
          <a:bodyPr anchor="b">
            <a:normAutofit/>
          </a:bodyPr>
          <a:lstStyle>
            <a:lvl1pPr algn="l">
              <a:defRPr sz="2800" b="0">
                <a:solidFill>
                  <a:srgbClr val="FFFFFF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868333" y="2785533"/>
            <a:ext cx="3818467" cy="2421467"/>
          </a:xfrm>
        </p:spPr>
        <p:txBody>
          <a:bodyPr>
            <a:normAutofit/>
          </a:bodyPr>
          <a:lstStyle>
            <a:lvl1pPr marL="0" indent="0">
              <a:buNone/>
              <a:defRPr sz="1800">
                <a:solidFill>
                  <a:srgbClr val="FFFFFF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838200" y="1371600"/>
            <a:ext cx="3566160" cy="2926080"/>
          </a:xfrm>
          <a:prstGeom prst="roundRect">
            <a:avLst>
              <a:gd name="adj" fmla="val 3924"/>
            </a:avLst>
          </a:prstGeom>
          <a:solidFill>
            <a:schemeClr val="accent1"/>
          </a:solidFill>
          <a:ln>
            <a:noFill/>
          </a:ln>
          <a:effectLst>
            <a:reflection blurRad="12700" stA="30000" endPos="30000" dist="5000" dir="5400000" sy="-100000" algn="bl" rotWithShape="0"/>
          </a:effectLst>
          <a:scene3d>
            <a:camera prst="perspectiveContrastingLeftFacing" fov="600000">
              <a:rot lat="240000" lon="19799999" rev="0"/>
            </a:camera>
            <a:lightRig rig="threePt" dir="t">
              <a:rot lat="0" lon="0" rev="2700000"/>
            </a:lightRig>
          </a:scene3d>
          <a:sp3d>
            <a:bevelT w="44450" h="31750"/>
          </a:sp3d>
        </p:spPr>
        <p:txBody>
          <a:bodyPr rtlCol="0">
            <a:normAutofit/>
          </a:bodyPr>
          <a:lstStyle>
            <a:lvl1pPr marL="0" indent="0" algn="ctr">
              <a:buNone/>
              <a:defRPr sz="3200">
                <a:solidFill>
                  <a:schemeClr val="bg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12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C27636-638F-4751-96C3-96438874F2F7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4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CD76AC-0DEE-4CBB-A251-3CF24C3DC75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985206"/>
      </p:ext>
    </p:extLst>
  </p:cSld>
  <p:clrMapOvr>
    <a:masterClrMapping/>
  </p:clrMapOvr>
  <p:transition spd="slow">
    <p:wipe/>
  </p:transition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 anchor="ctr"/>
          <a:lstStyle>
            <a:lvl1pPr algn="l">
              <a:defRPr/>
            </a:lvl1pPr>
            <a:lvl2pPr algn="l">
              <a:defRPr/>
            </a:lvl2pPr>
            <a:lvl3pPr algn="l">
              <a:defRPr/>
            </a:lvl3pPr>
            <a:lvl4pPr algn="l">
              <a:defRPr/>
            </a:lvl4pPr>
            <a:lvl5pPr algn="l"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6042C2-2500-4196-92DE-2E23788A1B8E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09C1BA-C6A4-43EB-AAF7-680D422C88C4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9220850"/>
      </p:ext>
    </p:extLst>
  </p:cSld>
  <p:clrMapOvr>
    <a:masterClrMapping/>
  </p:clrMapOvr>
  <p:transition spd="slow">
    <p:wipe/>
  </p:transition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20"/>
          <p:cNvSpPr/>
          <p:nvPr/>
        </p:nvSpPr>
        <p:spPr bwMode="hidden">
          <a:xfrm>
            <a:off x="228600" y="228600"/>
            <a:ext cx="8696325" cy="1427163"/>
          </a:xfrm>
          <a:prstGeom prst="roundRect">
            <a:avLst>
              <a:gd name="adj" fmla="val 7136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" name="Group 14"/>
          <p:cNvGrpSpPr>
            <a:grpSpLocks noChangeAspect="1"/>
          </p:cNvGrpSpPr>
          <p:nvPr/>
        </p:nvGrpSpPr>
        <p:grpSpPr bwMode="auto">
          <a:xfrm>
            <a:off x="211138" y="714375"/>
            <a:ext cx="8723312" cy="1331913"/>
            <a:chOff x="-3905250" y="4294188"/>
            <a:chExt cx="13011150" cy="1892300"/>
          </a:xfrm>
        </p:grpSpPr>
        <p:sp>
          <p:nvSpPr>
            <p:cNvPr id="6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7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8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9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" name="Freeform 19"/>
            <p:cNvSpPr>
              <a:spLocks/>
            </p:cNvSpPr>
            <p:nvPr/>
          </p:nvSpPr>
          <p:spPr bwMode="hidden">
            <a:xfrm>
              <a:off x="-3905250" y="4294188"/>
              <a:ext cx="13011150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1447800"/>
            <a:ext cx="2057400" cy="4487333"/>
          </a:xfrm>
        </p:spPr>
        <p:txBody>
          <a:bodyPr vert="eaVert"/>
          <a:lstStyle>
            <a:lvl1pPr algn="l">
              <a:defRPr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447800"/>
            <a:ext cx="6019800" cy="4487334"/>
          </a:xfrm>
        </p:spPr>
        <p:txBody>
          <a:bodyPr vert="eaVert"/>
          <a:lstStyle>
            <a:lvl1pPr>
              <a:buClr>
                <a:schemeClr val="accent1"/>
              </a:buClr>
              <a:defRPr/>
            </a:lvl1pPr>
            <a:lvl2pPr>
              <a:buClr>
                <a:schemeClr val="accent1"/>
              </a:buClr>
              <a:defRPr/>
            </a:lvl2pPr>
            <a:lvl3pPr>
              <a:buClr>
                <a:schemeClr val="accent1"/>
              </a:buClr>
              <a:defRPr/>
            </a:lvl3pPr>
            <a:lvl4pPr>
              <a:buClr>
                <a:schemeClr val="accent1"/>
              </a:buClr>
              <a:defRPr/>
            </a:lvl4pPr>
            <a:lvl5pPr>
              <a:buClr>
                <a:schemeClr val="accent1"/>
              </a:buClr>
              <a:defRPr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11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E6CDCF7-13FB-4B3F-A441-25394D659BA6}" type="datetimeFigureOut">
              <a:rPr lang="ru-RU">
                <a:solidFill>
                  <a:srgbClr val="073E87"/>
                </a:solidFill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</a:endParaRPr>
          </a:p>
        </p:txBody>
      </p:sp>
      <p:sp>
        <p:nvSpPr>
          <p:cNvPr id="12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</a:endParaRPr>
          </a:p>
        </p:txBody>
      </p:sp>
      <p:sp>
        <p:nvSpPr>
          <p:cNvPr id="13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8EBC28-916C-4EC4-A72B-C60A8D483E49}" type="slidenum">
              <a:rPr lang="ru-RU">
                <a:solidFill>
                  <a:srgbClr val="073E87"/>
                </a:solidFill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0807729"/>
      </p:ext>
    </p:extLst>
  </p:cSld>
  <p:clrMapOvr>
    <a:masterClrMapping/>
  </p:clrMapOvr>
  <p:transition spd="slow">
    <p:wipe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7.xml"/><Relationship Id="rId3" Type="http://schemas.openxmlformats.org/officeDocument/2006/relationships/slideLayout" Target="../slideLayouts/slideLayout102.xml"/><Relationship Id="rId7" Type="http://schemas.openxmlformats.org/officeDocument/2006/relationships/slideLayout" Target="../slideLayouts/slideLayout106.xml"/><Relationship Id="rId12" Type="http://schemas.openxmlformats.org/officeDocument/2006/relationships/theme" Target="../theme/theme10.xml"/><Relationship Id="rId2" Type="http://schemas.openxmlformats.org/officeDocument/2006/relationships/slideLayout" Target="../slideLayouts/slideLayout101.xml"/><Relationship Id="rId1" Type="http://schemas.openxmlformats.org/officeDocument/2006/relationships/slideLayout" Target="../slideLayouts/slideLayout100.xml"/><Relationship Id="rId6" Type="http://schemas.openxmlformats.org/officeDocument/2006/relationships/slideLayout" Target="../slideLayouts/slideLayout105.xml"/><Relationship Id="rId11" Type="http://schemas.openxmlformats.org/officeDocument/2006/relationships/slideLayout" Target="../slideLayouts/slideLayout110.xml"/><Relationship Id="rId5" Type="http://schemas.openxmlformats.org/officeDocument/2006/relationships/slideLayout" Target="../slideLayouts/slideLayout104.xml"/><Relationship Id="rId10" Type="http://schemas.openxmlformats.org/officeDocument/2006/relationships/slideLayout" Target="../slideLayouts/slideLayout109.xml"/><Relationship Id="rId4" Type="http://schemas.openxmlformats.org/officeDocument/2006/relationships/slideLayout" Target="../slideLayouts/slideLayout103.xml"/><Relationship Id="rId9" Type="http://schemas.openxmlformats.org/officeDocument/2006/relationships/slideLayout" Target="../slideLayouts/slideLayout108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8.xml"/><Relationship Id="rId3" Type="http://schemas.openxmlformats.org/officeDocument/2006/relationships/slideLayout" Target="../slideLayouts/slideLayout113.xml"/><Relationship Id="rId7" Type="http://schemas.openxmlformats.org/officeDocument/2006/relationships/slideLayout" Target="../slideLayouts/slideLayout117.xml"/><Relationship Id="rId12" Type="http://schemas.openxmlformats.org/officeDocument/2006/relationships/theme" Target="../theme/theme11.xml"/><Relationship Id="rId2" Type="http://schemas.openxmlformats.org/officeDocument/2006/relationships/slideLayout" Target="../slideLayouts/slideLayout112.xml"/><Relationship Id="rId1" Type="http://schemas.openxmlformats.org/officeDocument/2006/relationships/slideLayout" Target="../slideLayouts/slideLayout111.xml"/><Relationship Id="rId6" Type="http://schemas.openxmlformats.org/officeDocument/2006/relationships/slideLayout" Target="../slideLayouts/slideLayout116.xml"/><Relationship Id="rId11" Type="http://schemas.openxmlformats.org/officeDocument/2006/relationships/slideLayout" Target="../slideLayouts/slideLayout121.xml"/><Relationship Id="rId5" Type="http://schemas.openxmlformats.org/officeDocument/2006/relationships/slideLayout" Target="../slideLayouts/slideLayout115.xml"/><Relationship Id="rId10" Type="http://schemas.openxmlformats.org/officeDocument/2006/relationships/slideLayout" Target="../slideLayouts/slideLayout120.xml"/><Relationship Id="rId4" Type="http://schemas.openxmlformats.org/officeDocument/2006/relationships/slideLayout" Target="../slideLayouts/slideLayout114.xml"/><Relationship Id="rId9" Type="http://schemas.openxmlformats.org/officeDocument/2006/relationships/slideLayout" Target="../slideLayouts/slideLayout119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9.xml"/><Relationship Id="rId3" Type="http://schemas.openxmlformats.org/officeDocument/2006/relationships/slideLayout" Target="../slideLayouts/slideLayout124.xml"/><Relationship Id="rId7" Type="http://schemas.openxmlformats.org/officeDocument/2006/relationships/slideLayout" Target="../slideLayouts/slideLayout128.xml"/><Relationship Id="rId12" Type="http://schemas.openxmlformats.org/officeDocument/2006/relationships/theme" Target="../theme/theme12.xml"/><Relationship Id="rId2" Type="http://schemas.openxmlformats.org/officeDocument/2006/relationships/slideLayout" Target="../slideLayouts/slideLayout123.xml"/><Relationship Id="rId1" Type="http://schemas.openxmlformats.org/officeDocument/2006/relationships/slideLayout" Target="../slideLayouts/slideLayout122.xml"/><Relationship Id="rId6" Type="http://schemas.openxmlformats.org/officeDocument/2006/relationships/slideLayout" Target="../slideLayouts/slideLayout127.xml"/><Relationship Id="rId11" Type="http://schemas.openxmlformats.org/officeDocument/2006/relationships/slideLayout" Target="../slideLayouts/slideLayout132.xml"/><Relationship Id="rId5" Type="http://schemas.openxmlformats.org/officeDocument/2006/relationships/slideLayout" Target="../slideLayouts/slideLayout126.xml"/><Relationship Id="rId10" Type="http://schemas.openxmlformats.org/officeDocument/2006/relationships/slideLayout" Target="../slideLayouts/slideLayout131.xml"/><Relationship Id="rId4" Type="http://schemas.openxmlformats.org/officeDocument/2006/relationships/slideLayout" Target="../slideLayouts/slideLayout125.xml"/><Relationship Id="rId9" Type="http://schemas.openxmlformats.org/officeDocument/2006/relationships/slideLayout" Target="../slideLayouts/slideLayout130.xm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0.xml"/><Relationship Id="rId3" Type="http://schemas.openxmlformats.org/officeDocument/2006/relationships/slideLayout" Target="../slideLayouts/slideLayout135.xml"/><Relationship Id="rId7" Type="http://schemas.openxmlformats.org/officeDocument/2006/relationships/slideLayout" Target="../slideLayouts/slideLayout139.xml"/><Relationship Id="rId12" Type="http://schemas.openxmlformats.org/officeDocument/2006/relationships/theme" Target="../theme/theme13.xml"/><Relationship Id="rId2" Type="http://schemas.openxmlformats.org/officeDocument/2006/relationships/slideLayout" Target="../slideLayouts/slideLayout134.xml"/><Relationship Id="rId1" Type="http://schemas.openxmlformats.org/officeDocument/2006/relationships/slideLayout" Target="../slideLayouts/slideLayout133.xml"/><Relationship Id="rId6" Type="http://schemas.openxmlformats.org/officeDocument/2006/relationships/slideLayout" Target="../slideLayouts/slideLayout138.xml"/><Relationship Id="rId11" Type="http://schemas.openxmlformats.org/officeDocument/2006/relationships/slideLayout" Target="../slideLayouts/slideLayout143.xml"/><Relationship Id="rId5" Type="http://schemas.openxmlformats.org/officeDocument/2006/relationships/slideLayout" Target="../slideLayouts/slideLayout137.xml"/><Relationship Id="rId10" Type="http://schemas.openxmlformats.org/officeDocument/2006/relationships/slideLayout" Target="../slideLayouts/slideLayout142.xml"/><Relationship Id="rId4" Type="http://schemas.openxmlformats.org/officeDocument/2006/relationships/slideLayout" Target="../slideLayouts/slideLayout136.xml"/><Relationship Id="rId9" Type="http://schemas.openxmlformats.org/officeDocument/2006/relationships/slideLayout" Target="../slideLayouts/slideLayout141.xml"/></Relationships>
</file>

<file path=ppt/slideMasters/_rels/slideMaster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1.xml"/><Relationship Id="rId3" Type="http://schemas.openxmlformats.org/officeDocument/2006/relationships/slideLayout" Target="../slideLayouts/slideLayout146.xml"/><Relationship Id="rId7" Type="http://schemas.openxmlformats.org/officeDocument/2006/relationships/slideLayout" Target="../slideLayouts/slideLayout150.xml"/><Relationship Id="rId12" Type="http://schemas.openxmlformats.org/officeDocument/2006/relationships/theme" Target="../theme/theme14.xml"/><Relationship Id="rId2" Type="http://schemas.openxmlformats.org/officeDocument/2006/relationships/slideLayout" Target="../slideLayouts/slideLayout145.xml"/><Relationship Id="rId1" Type="http://schemas.openxmlformats.org/officeDocument/2006/relationships/slideLayout" Target="../slideLayouts/slideLayout144.xml"/><Relationship Id="rId6" Type="http://schemas.openxmlformats.org/officeDocument/2006/relationships/slideLayout" Target="../slideLayouts/slideLayout149.xml"/><Relationship Id="rId11" Type="http://schemas.openxmlformats.org/officeDocument/2006/relationships/slideLayout" Target="../slideLayouts/slideLayout154.xml"/><Relationship Id="rId5" Type="http://schemas.openxmlformats.org/officeDocument/2006/relationships/slideLayout" Target="../slideLayouts/slideLayout148.xml"/><Relationship Id="rId10" Type="http://schemas.openxmlformats.org/officeDocument/2006/relationships/slideLayout" Target="../slideLayouts/slideLayout153.xml"/><Relationship Id="rId4" Type="http://schemas.openxmlformats.org/officeDocument/2006/relationships/slideLayout" Target="../slideLayouts/slideLayout147.xml"/><Relationship Id="rId9" Type="http://schemas.openxmlformats.org/officeDocument/2006/relationships/slideLayout" Target="../slideLayouts/slideLayout152.xml"/></Relationships>
</file>

<file path=ppt/slideMasters/_rels/slideMaster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62.xml"/><Relationship Id="rId3" Type="http://schemas.openxmlformats.org/officeDocument/2006/relationships/slideLayout" Target="../slideLayouts/slideLayout157.xml"/><Relationship Id="rId7" Type="http://schemas.openxmlformats.org/officeDocument/2006/relationships/slideLayout" Target="../slideLayouts/slideLayout161.xml"/><Relationship Id="rId12" Type="http://schemas.openxmlformats.org/officeDocument/2006/relationships/theme" Target="../theme/theme15.xml"/><Relationship Id="rId2" Type="http://schemas.openxmlformats.org/officeDocument/2006/relationships/slideLayout" Target="../slideLayouts/slideLayout156.xml"/><Relationship Id="rId1" Type="http://schemas.openxmlformats.org/officeDocument/2006/relationships/slideLayout" Target="../slideLayouts/slideLayout155.xml"/><Relationship Id="rId6" Type="http://schemas.openxmlformats.org/officeDocument/2006/relationships/slideLayout" Target="../slideLayouts/slideLayout160.xml"/><Relationship Id="rId11" Type="http://schemas.openxmlformats.org/officeDocument/2006/relationships/slideLayout" Target="../slideLayouts/slideLayout165.xml"/><Relationship Id="rId5" Type="http://schemas.openxmlformats.org/officeDocument/2006/relationships/slideLayout" Target="../slideLayouts/slideLayout159.xml"/><Relationship Id="rId10" Type="http://schemas.openxmlformats.org/officeDocument/2006/relationships/slideLayout" Target="../slideLayouts/slideLayout164.xml"/><Relationship Id="rId4" Type="http://schemas.openxmlformats.org/officeDocument/2006/relationships/slideLayout" Target="../slideLayouts/slideLayout158.xml"/><Relationship Id="rId9" Type="http://schemas.openxmlformats.org/officeDocument/2006/relationships/slideLayout" Target="../slideLayouts/slideLayout163.xml"/></Relationships>
</file>

<file path=ppt/slideMasters/_rels/slideMaster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3.xml"/><Relationship Id="rId3" Type="http://schemas.openxmlformats.org/officeDocument/2006/relationships/slideLayout" Target="../slideLayouts/slideLayout168.xml"/><Relationship Id="rId7" Type="http://schemas.openxmlformats.org/officeDocument/2006/relationships/slideLayout" Target="../slideLayouts/slideLayout172.xml"/><Relationship Id="rId12" Type="http://schemas.openxmlformats.org/officeDocument/2006/relationships/theme" Target="../theme/theme16.xml"/><Relationship Id="rId2" Type="http://schemas.openxmlformats.org/officeDocument/2006/relationships/slideLayout" Target="../slideLayouts/slideLayout167.xml"/><Relationship Id="rId1" Type="http://schemas.openxmlformats.org/officeDocument/2006/relationships/slideLayout" Target="../slideLayouts/slideLayout166.xml"/><Relationship Id="rId6" Type="http://schemas.openxmlformats.org/officeDocument/2006/relationships/slideLayout" Target="../slideLayouts/slideLayout171.xml"/><Relationship Id="rId11" Type="http://schemas.openxmlformats.org/officeDocument/2006/relationships/slideLayout" Target="../slideLayouts/slideLayout176.xml"/><Relationship Id="rId5" Type="http://schemas.openxmlformats.org/officeDocument/2006/relationships/slideLayout" Target="../slideLayouts/slideLayout170.xml"/><Relationship Id="rId10" Type="http://schemas.openxmlformats.org/officeDocument/2006/relationships/slideLayout" Target="../slideLayouts/slideLayout175.xml"/><Relationship Id="rId4" Type="http://schemas.openxmlformats.org/officeDocument/2006/relationships/slideLayout" Target="../slideLayouts/slideLayout169.xml"/><Relationship Id="rId9" Type="http://schemas.openxmlformats.org/officeDocument/2006/relationships/slideLayout" Target="../slideLayouts/slideLayout174.xml"/></Relationships>
</file>

<file path=ppt/slideMasters/_rels/slideMaster1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4.xml"/><Relationship Id="rId3" Type="http://schemas.openxmlformats.org/officeDocument/2006/relationships/slideLayout" Target="../slideLayouts/slideLayout179.xml"/><Relationship Id="rId7" Type="http://schemas.openxmlformats.org/officeDocument/2006/relationships/slideLayout" Target="../slideLayouts/slideLayout183.xml"/><Relationship Id="rId12" Type="http://schemas.openxmlformats.org/officeDocument/2006/relationships/theme" Target="../theme/theme17.xml"/><Relationship Id="rId2" Type="http://schemas.openxmlformats.org/officeDocument/2006/relationships/slideLayout" Target="../slideLayouts/slideLayout178.xml"/><Relationship Id="rId1" Type="http://schemas.openxmlformats.org/officeDocument/2006/relationships/slideLayout" Target="../slideLayouts/slideLayout177.xml"/><Relationship Id="rId6" Type="http://schemas.openxmlformats.org/officeDocument/2006/relationships/slideLayout" Target="../slideLayouts/slideLayout182.xml"/><Relationship Id="rId11" Type="http://schemas.openxmlformats.org/officeDocument/2006/relationships/slideLayout" Target="../slideLayouts/slideLayout187.xml"/><Relationship Id="rId5" Type="http://schemas.openxmlformats.org/officeDocument/2006/relationships/slideLayout" Target="../slideLayouts/slideLayout181.xml"/><Relationship Id="rId10" Type="http://schemas.openxmlformats.org/officeDocument/2006/relationships/slideLayout" Target="../slideLayouts/slideLayout186.xml"/><Relationship Id="rId4" Type="http://schemas.openxmlformats.org/officeDocument/2006/relationships/slideLayout" Target="../slideLayouts/slideLayout180.xml"/><Relationship Id="rId9" Type="http://schemas.openxmlformats.org/officeDocument/2006/relationships/slideLayout" Target="../slideLayouts/slideLayout185.xml"/></Relationships>
</file>

<file path=ppt/slideMasters/_rels/slideMaster1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5.xml"/><Relationship Id="rId3" Type="http://schemas.openxmlformats.org/officeDocument/2006/relationships/slideLayout" Target="../slideLayouts/slideLayout190.xml"/><Relationship Id="rId7" Type="http://schemas.openxmlformats.org/officeDocument/2006/relationships/slideLayout" Target="../slideLayouts/slideLayout194.xml"/><Relationship Id="rId12" Type="http://schemas.openxmlformats.org/officeDocument/2006/relationships/theme" Target="../theme/theme18.xml"/><Relationship Id="rId2" Type="http://schemas.openxmlformats.org/officeDocument/2006/relationships/slideLayout" Target="../slideLayouts/slideLayout189.xml"/><Relationship Id="rId1" Type="http://schemas.openxmlformats.org/officeDocument/2006/relationships/slideLayout" Target="../slideLayouts/slideLayout188.xml"/><Relationship Id="rId6" Type="http://schemas.openxmlformats.org/officeDocument/2006/relationships/slideLayout" Target="../slideLayouts/slideLayout193.xml"/><Relationship Id="rId11" Type="http://schemas.openxmlformats.org/officeDocument/2006/relationships/slideLayout" Target="../slideLayouts/slideLayout198.xml"/><Relationship Id="rId5" Type="http://schemas.openxmlformats.org/officeDocument/2006/relationships/slideLayout" Target="../slideLayouts/slideLayout192.xml"/><Relationship Id="rId10" Type="http://schemas.openxmlformats.org/officeDocument/2006/relationships/slideLayout" Target="../slideLayouts/slideLayout197.xml"/><Relationship Id="rId4" Type="http://schemas.openxmlformats.org/officeDocument/2006/relationships/slideLayout" Target="../slideLayouts/slideLayout191.xml"/><Relationship Id="rId9" Type="http://schemas.openxmlformats.org/officeDocument/2006/relationships/slideLayout" Target="../slideLayouts/slideLayout196.xml"/></Relationships>
</file>

<file path=ppt/slideMasters/_rels/slideMaster1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6.xml"/><Relationship Id="rId3" Type="http://schemas.openxmlformats.org/officeDocument/2006/relationships/slideLayout" Target="../slideLayouts/slideLayout201.xml"/><Relationship Id="rId7" Type="http://schemas.openxmlformats.org/officeDocument/2006/relationships/slideLayout" Target="../slideLayouts/slideLayout205.xml"/><Relationship Id="rId12" Type="http://schemas.openxmlformats.org/officeDocument/2006/relationships/theme" Target="../theme/theme19.xml"/><Relationship Id="rId2" Type="http://schemas.openxmlformats.org/officeDocument/2006/relationships/slideLayout" Target="../slideLayouts/slideLayout200.xml"/><Relationship Id="rId1" Type="http://schemas.openxmlformats.org/officeDocument/2006/relationships/slideLayout" Target="../slideLayouts/slideLayout199.xml"/><Relationship Id="rId6" Type="http://schemas.openxmlformats.org/officeDocument/2006/relationships/slideLayout" Target="../slideLayouts/slideLayout204.xml"/><Relationship Id="rId11" Type="http://schemas.openxmlformats.org/officeDocument/2006/relationships/slideLayout" Target="../slideLayouts/slideLayout209.xml"/><Relationship Id="rId5" Type="http://schemas.openxmlformats.org/officeDocument/2006/relationships/slideLayout" Target="../slideLayouts/slideLayout203.xml"/><Relationship Id="rId10" Type="http://schemas.openxmlformats.org/officeDocument/2006/relationships/slideLayout" Target="../slideLayouts/slideLayout208.xml"/><Relationship Id="rId4" Type="http://schemas.openxmlformats.org/officeDocument/2006/relationships/slideLayout" Target="../slideLayouts/slideLayout202.xml"/><Relationship Id="rId9" Type="http://schemas.openxmlformats.org/officeDocument/2006/relationships/slideLayout" Target="../slideLayouts/slideLayout207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2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7.xml"/><Relationship Id="rId3" Type="http://schemas.openxmlformats.org/officeDocument/2006/relationships/slideLayout" Target="../slideLayouts/slideLayout212.xml"/><Relationship Id="rId7" Type="http://schemas.openxmlformats.org/officeDocument/2006/relationships/slideLayout" Target="../slideLayouts/slideLayout216.xml"/><Relationship Id="rId12" Type="http://schemas.openxmlformats.org/officeDocument/2006/relationships/theme" Target="../theme/theme20.xml"/><Relationship Id="rId2" Type="http://schemas.openxmlformats.org/officeDocument/2006/relationships/slideLayout" Target="../slideLayouts/slideLayout211.xml"/><Relationship Id="rId1" Type="http://schemas.openxmlformats.org/officeDocument/2006/relationships/slideLayout" Target="../slideLayouts/slideLayout210.xml"/><Relationship Id="rId6" Type="http://schemas.openxmlformats.org/officeDocument/2006/relationships/slideLayout" Target="../slideLayouts/slideLayout215.xml"/><Relationship Id="rId11" Type="http://schemas.openxmlformats.org/officeDocument/2006/relationships/slideLayout" Target="../slideLayouts/slideLayout220.xml"/><Relationship Id="rId5" Type="http://schemas.openxmlformats.org/officeDocument/2006/relationships/slideLayout" Target="../slideLayouts/slideLayout214.xml"/><Relationship Id="rId10" Type="http://schemas.openxmlformats.org/officeDocument/2006/relationships/slideLayout" Target="../slideLayouts/slideLayout219.xml"/><Relationship Id="rId4" Type="http://schemas.openxmlformats.org/officeDocument/2006/relationships/slideLayout" Target="../slideLayouts/slideLayout213.xml"/><Relationship Id="rId9" Type="http://schemas.openxmlformats.org/officeDocument/2006/relationships/slideLayout" Target="../slideLayouts/slideLayout218.xml"/></Relationships>
</file>

<file path=ppt/slideMasters/_rels/slideMaster2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8.xml"/><Relationship Id="rId3" Type="http://schemas.openxmlformats.org/officeDocument/2006/relationships/slideLayout" Target="../slideLayouts/slideLayout223.xml"/><Relationship Id="rId7" Type="http://schemas.openxmlformats.org/officeDocument/2006/relationships/slideLayout" Target="../slideLayouts/slideLayout227.xml"/><Relationship Id="rId12" Type="http://schemas.openxmlformats.org/officeDocument/2006/relationships/theme" Target="../theme/theme21.xml"/><Relationship Id="rId2" Type="http://schemas.openxmlformats.org/officeDocument/2006/relationships/slideLayout" Target="../slideLayouts/slideLayout222.xml"/><Relationship Id="rId1" Type="http://schemas.openxmlformats.org/officeDocument/2006/relationships/slideLayout" Target="../slideLayouts/slideLayout221.xml"/><Relationship Id="rId6" Type="http://schemas.openxmlformats.org/officeDocument/2006/relationships/slideLayout" Target="../slideLayouts/slideLayout226.xml"/><Relationship Id="rId11" Type="http://schemas.openxmlformats.org/officeDocument/2006/relationships/slideLayout" Target="../slideLayouts/slideLayout231.xml"/><Relationship Id="rId5" Type="http://schemas.openxmlformats.org/officeDocument/2006/relationships/slideLayout" Target="../slideLayouts/slideLayout225.xml"/><Relationship Id="rId10" Type="http://schemas.openxmlformats.org/officeDocument/2006/relationships/slideLayout" Target="../slideLayouts/slideLayout230.xml"/><Relationship Id="rId4" Type="http://schemas.openxmlformats.org/officeDocument/2006/relationships/slideLayout" Target="../slideLayouts/slideLayout224.xml"/><Relationship Id="rId9" Type="http://schemas.openxmlformats.org/officeDocument/2006/relationships/slideLayout" Target="../slideLayouts/slideLayout229.xml"/></Relationships>
</file>

<file path=ppt/slideMasters/_rels/slideMaster2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9.xml"/><Relationship Id="rId3" Type="http://schemas.openxmlformats.org/officeDocument/2006/relationships/slideLayout" Target="../slideLayouts/slideLayout234.xml"/><Relationship Id="rId7" Type="http://schemas.openxmlformats.org/officeDocument/2006/relationships/slideLayout" Target="../slideLayouts/slideLayout238.xml"/><Relationship Id="rId12" Type="http://schemas.openxmlformats.org/officeDocument/2006/relationships/theme" Target="../theme/theme22.xml"/><Relationship Id="rId2" Type="http://schemas.openxmlformats.org/officeDocument/2006/relationships/slideLayout" Target="../slideLayouts/slideLayout233.xml"/><Relationship Id="rId1" Type="http://schemas.openxmlformats.org/officeDocument/2006/relationships/slideLayout" Target="../slideLayouts/slideLayout232.xml"/><Relationship Id="rId6" Type="http://schemas.openxmlformats.org/officeDocument/2006/relationships/slideLayout" Target="../slideLayouts/slideLayout237.xml"/><Relationship Id="rId11" Type="http://schemas.openxmlformats.org/officeDocument/2006/relationships/slideLayout" Target="../slideLayouts/slideLayout242.xml"/><Relationship Id="rId5" Type="http://schemas.openxmlformats.org/officeDocument/2006/relationships/slideLayout" Target="../slideLayouts/slideLayout236.xml"/><Relationship Id="rId10" Type="http://schemas.openxmlformats.org/officeDocument/2006/relationships/slideLayout" Target="../slideLayouts/slideLayout241.xml"/><Relationship Id="rId4" Type="http://schemas.openxmlformats.org/officeDocument/2006/relationships/slideLayout" Target="../slideLayouts/slideLayout235.xml"/><Relationship Id="rId9" Type="http://schemas.openxmlformats.org/officeDocument/2006/relationships/slideLayout" Target="../slideLayouts/slideLayout240.xml"/></Relationships>
</file>

<file path=ppt/slideMasters/_rels/slideMaster2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0.xml"/><Relationship Id="rId3" Type="http://schemas.openxmlformats.org/officeDocument/2006/relationships/slideLayout" Target="../slideLayouts/slideLayout245.xml"/><Relationship Id="rId7" Type="http://schemas.openxmlformats.org/officeDocument/2006/relationships/slideLayout" Target="../slideLayouts/slideLayout249.xml"/><Relationship Id="rId12" Type="http://schemas.openxmlformats.org/officeDocument/2006/relationships/theme" Target="../theme/theme23.xml"/><Relationship Id="rId2" Type="http://schemas.openxmlformats.org/officeDocument/2006/relationships/slideLayout" Target="../slideLayouts/slideLayout244.xml"/><Relationship Id="rId1" Type="http://schemas.openxmlformats.org/officeDocument/2006/relationships/slideLayout" Target="../slideLayouts/slideLayout243.xml"/><Relationship Id="rId6" Type="http://schemas.openxmlformats.org/officeDocument/2006/relationships/slideLayout" Target="../slideLayouts/slideLayout248.xml"/><Relationship Id="rId11" Type="http://schemas.openxmlformats.org/officeDocument/2006/relationships/slideLayout" Target="../slideLayouts/slideLayout253.xml"/><Relationship Id="rId5" Type="http://schemas.openxmlformats.org/officeDocument/2006/relationships/slideLayout" Target="../slideLayouts/slideLayout247.xml"/><Relationship Id="rId10" Type="http://schemas.openxmlformats.org/officeDocument/2006/relationships/slideLayout" Target="../slideLayouts/slideLayout252.xml"/><Relationship Id="rId4" Type="http://schemas.openxmlformats.org/officeDocument/2006/relationships/slideLayout" Target="../slideLayouts/slideLayout246.xml"/><Relationship Id="rId9" Type="http://schemas.openxmlformats.org/officeDocument/2006/relationships/slideLayout" Target="../slideLayouts/slideLayout251.xml"/></Relationships>
</file>

<file path=ppt/slideMasters/_rels/slideMaster2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1.xml"/><Relationship Id="rId3" Type="http://schemas.openxmlformats.org/officeDocument/2006/relationships/slideLayout" Target="../slideLayouts/slideLayout256.xml"/><Relationship Id="rId7" Type="http://schemas.openxmlformats.org/officeDocument/2006/relationships/slideLayout" Target="../slideLayouts/slideLayout260.xml"/><Relationship Id="rId12" Type="http://schemas.openxmlformats.org/officeDocument/2006/relationships/theme" Target="../theme/theme24.xml"/><Relationship Id="rId2" Type="http://schemas.openxmlformats.org/officeDocument/2006/relationships/slideLayout" Target="../slideLayouts/slideLayout255.xml"/><Relationship Id="rId1" Type="http://schemas.openxmlformats.org/officeDocument/2006/relationships/slideLayout" Target="../slideLayouts/slideLayout254.xml"/><Relationship Id="rId6" Type="http://schemas.openxmlformats.org/officeDocument/2006/relationships/slideLayout" Target="../slideLayouts/slideLayout259.xml"/><Relationship Id="rId11" Type="http://schemas.openxmlformats.org/officeDocument/2006/relationships/slideLayout" Target="../slideLayouts/slideLayout264.xml"/><Relationship Id="rId5" Type="http://schemas.openxmlformats.org/officeDocument/2006/relationships/slideLayout" Target="../slideLayouts/slideLayout258.xml"/><Relationship Id="rId10" Type="http://schemas.openxmlformats.org/officeDocument/2006/relationships/slideLayout" Target="../slideLayouts/slideLayout263.xml"/><Relationship Id="rId4" Type="http://schemas.openxmlformats.org/officeDocument/2006/relationships/slideLayout" Target="../slideLayouts/slideLayout257.xml"/><Relationship Id="rId9" Type="http://schemas.openxmlformats.org/officeDocument/2006/relationships/slideLayout" Target="../slideLayouts/slideLayout262.xml"/></Relationships>
</file>

<file path=ppt/slideMasters/_rels/slideMaster2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2.xml"/><Relationship Id="rId3" Type="http://schemas.openxmlformats.org/officeDocument/2006/relationships/slideLayout" Target="../slideLayouts/slideLayout267.xml"/><Relationship Id="rId7" Type="http://schemas.openxmlformats.org/officeDocument/2006/relationships/slideLayout" Target="../slideLayouts/slideLayout271.xml"/><Relationship Id="rId12" Type="http://schemas.openxmlformats.org/officeDocument/2006/relationships/theme" Target="../theme/theme25.xml"/><Relationship Id="rId2" Type="http://schemas.openxmlformats.org/officeDocument/2006/relationships/slideLayout" Target="../slideLayouts/slideLayout266.xml"/><Relationship Id="rId1" Type="http://schemas.openxmlformats.org/officeDocument/2006/relationships/slideLayout" Target="../slideLayouts/slideLayout265.xml"/><Relationship Id="rId6" Type="http://schemas.openxmlformats.org/officeDocument/2006/relationships/slideLayout" Target="../slideLayouts/slideLayout270.xml"/><Relationship Id="rId11" Type="http://schemas.openxmlformats.org/officeDocument/2006/relationships/slideLayout" Target="../slideLayouts/slideLayout275.xml"/><Relationship Id="rId5" Type="http://schemas.openxmlformats.org/officeDocument/2006/relationships/slideLayout" Target="../slideLayouts/slideLayout269.xml"/><Relationship Id="rId10" Type="http://schemas.openxmlformats.org/officeDocument/2006/relationships/slideLayout" Target="../slideLayouts/slideLayout274.xml"/><Relationship Id="rId4" Type="http://schemas.openxmlformats.org/officeDocument/2006/relationships/slideLayout" Target="../slideLayouts/slideLayout268.xml"/><Relationship Id="rId9" Type="http://schemas.openxmlformats.org/officeDocument/2006/relationships/slideLayout" Target="../slideLayouts/slideLayout273.xml"/></Relationships>
</file>

<file path=ppt/slideMasters/_rels/slideMaster2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83.xml"/><Relationship Id="rId3" Type="http://schemas.openxmlformats.org/officeDocument/2006/relationships/slideLayout" Target="../slideLayouts/slideLayout278.xml"/><Relationship Id="rId7" Type="http://schemas.openxmlformats.org/officeDocument/2006/relationships/slideLayout" Target="../slideLayouts/slideLayout282.xml"/><Relationship Id="rId12" Type="http://schemas.openxmlformats.org/officeDocument/2006/relationships/theme" Target="../theme/theme26.xml"/><Relationship Id="rId2" Type="http://schemas.openxmlformats.org/officeDocument/2006/relationships/slideLayout" Target="../slideLayouts/slideLayout277.xml"/><Relationship Id="rId1" Type="http://schemas.openxmlformats.org/officeDocument/2006/relationships/slideLayout" Target="../slideLayouts/slideLayout276.xml"/><Relationship Id="rId6" Type="http://schemas.openxmlformats.org/officeDocument/2006/relationships/slideLayout" Target="../slideLayouts/slideLayout281.xml"/><Relationship Id="rId11" Type="http://schemas.openxmlformats.org/officeDocument/2006/relationships/slideLayout" Target="../slideLayouts/slideLayout286.xml"/><Relationship Id="rId5" Type="http://schemas.openxmlformats.org/officeDocument/2006/relationships/slideLayout" Target="../slideLayouts/slideLayout280.xml"/><Relationship Id="rId10" Type="http://schemas.openxmlformats.org/officeDocument/2006/relationships/slideLayout" Target="../slideLayouts/slideLayout285.xml"/><Relationship Id="rId4" Type="http://schemas.openxmlformats.org/officeDocument/2006/relationships/slideLayout" Target="../slideLayouts/slideLayout279.xml"/><Relationship Id="rId9" Type="http://schemas.openxmlformats.org/officeDocument/2006/relationships/slideLayout" Target="../slideLayouts/slideLayout284.xml"/></Relationships>
</file>

<file path=ppt/slideMasters/_rels/slideMaster2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94.xml"/><Relationship Id="rId3" Type="http://schemas.openxmlformats.org/officeDocument/2006/relationships/slideLayout" Target="../slideLayouts/slideLayout289.xml"/><Relationship Id="rId7" Type="http://schemas.openxmlformats.org/officeDocument/2006/relationships/slideLayout" Target="../slideLayouts/slideLayout293.xml"/><Relationship Id="rId12" Type="http://schemas.openxmlformats.org/officeDocument/2006/relationships/theme" Target="../theme/theme27.xml"/><Relationship Id="rId2" Type="http://schemas.openxmlformats.org/officeDocument/2006/relationships/slideLayout" Target="../slideLayouts/slideLayout288.xml"/><Relationship Id="rId1" Type="http://schemas.openxmlformats.org/officeDocument/2006/relationships/slideLayout" Target="../slideLayouts/slideLayout287.xml"/><Relationship Id="rId6" Type="http://schemas.openxmlformats.org/officeDocument/2006/relationships/slideLayout" Target="../slideLayouts/slideLayout292.xml"/><Relationship Id="rId11" Type="http://schemas.openxmlformats.org/officeDocument/2006/relationships/slideLayout" Target="../slideLayouts/slideLayout297.xml"/><Relationship Id="rId5" Type="http://schemas.openxmlformats.org/officeDocument/2006/relationships/slideLayout" Target="../slideLayouts/slideLayout291.xml"/><Relationship Id="rId10" Type="http://schemas.openxmlformats.org/officeDocument/2006/relationships/slideLayout" Target="../slideLayouts/slideLayout296.xml"/><Relationship Id="rId4" Type="http://schemas.openxmlformats.org/officeDocument/2006/relationships/slideLayout" Target="../slideLayouts/slideLayout290.xml"/><Relationship Id="rId9" Type="http://schemas.openxmlformats.org/officeDocument/2006/relationships/slideLayout" Target="../slideLayouts/slideLayout295.xml"/></Relationships>
</file>

<file path=ppt/slideMasters/_rels/slideMaster2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5.xml"/><Relationship Id="rId3" Type="http://schemas.openxmlformats.org/officeDocument/2006/relationships/slideLayout" Target="../slideLayouts/slideLayout300.xml"/><Relationship Id="rId7" Type="http://schemas.openxmlformats.org/officeDocument/2006/relationships/slideLayout" Target="../slideLayouts/slideLayout304.xml"/><Relationship Id="rId12" Type="http://schemas.openxmlformats.org/officeDocument/2006/relationships/theme" Target="../theme/theme28.xml"/><Relationship Id="rId2" Type="http://schemas.openxmlformats.org/officeDocument/2006/relationships/slideLayout" Target="../slideLayouts/slideLayout299.xml"/><Relationship Id="rId1" Type="http://schemas.openxmlformats.org/officeDocument/2006/relationships/slideLayout" Target="../slideLayouts/slideLayout298.xml"/><Relationship Id="rId6" Type="http://schemas.openxmlformats.org/officeDocument/2006/relationships/slideLayout" Target="../slideLayouts/slideLayout303.xml"/><Relationship Id="rId11" Type="http://schemas.openxmlformats.org/officeDocument/2006/relationships/slideLayout" Target="../slideLayouts/slideLayout308.xml"/><Relationship Id="rId5" Type="http://schemas.openxmlformats.org/officeDocument/2006/relationships/slideLayout" Target="../slideLayouts/slideLayout302.xml"/><Relationship Id="rId10" Type="http://schemas.openxmlformats.org/officeDocument/2006/relationships/slideLayout" Target="../slideLayouts/slideLayout307.xml"/><Relationship Id="rId4" Type="http://schemas.openxmlformats.org/officeDocument/2006/relationships/slideLayout" Target="../slideLayouts/slideLayout301.xml"/><Relationship Id="rId9" Type="http://schemas.openxmlformats.org/officeDocument/2006/relationships/slideLayout" Target="../slideLayouts/slideLayout306.xml"/></Relationships>
</file>

<file path=ppt/slideMasters/_rels/slideMaster2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6.xml"/><Relationship Id="rId3" Type="http://schemas.openxmlformats.org/officeDocument/2006/relationships/slideLayout" Target="../slideLayouts/slideLayout311.xml"/><Relationship Id="rId7" Type="http://schemas.openxmlformats.org/officeDocument/2006/relationships/slideLayout" Target="../slideLayouts/slideLayout315.xml"/><Relationship Id="rId12" Type="http://schemas.openxmlformats.org/officeDocument/2006/relationships/theme" Target="../theme/theme29.xml"/><Relationship Id="rId2" Type="http://schemas.openxmlformats.org/officeDocument/2006/relationships/slideLayout" Target="../slideLayouts/slideLayout310.xml"/><Relationship Id="rId1" Type="http://schemas.openxmlformats.org/officeDocument/2006/relationships/slideLayout" Target="../slideLayouts/slideLayout309.xml"/><Relationship Id="rId6" Type="http://schemas.openxmlformats.org/officeDocument/2006/relationships/slideLayout" Target="../slideLayouts/slideLayout314.xml"/><Relationship Id="rId11" Type="http://schemas.openxmlformats.org/officeDocument/2006/relationships/slideLayout" Target="../slideLayouts/slideLayout319.xml"/><Relationship Id="rId5" Type="http://schemas.openxmlformats.org/officeDocument/2006/relationships/slideLayout" Target="../slideLayouts/slideLayout313.xml"/><Relationship Id="rId10" Type="http://schemas.openxmlformats.org/officeDocument/2006/relationships/slideLayout" Target="../slideLayouts/slideLayout318.xml"/><Relationship Id="rId4" Type="http://schemas.openxmlformats.org/officeDocument/2006/relationships/slideLayout" Target="../slideLayouts/slideLayout312.xml"/><Relationship Id="rId9" Type="http://schemas.openxmlformats.org/officeDocument/2006/relationships/slideLayout" Target="../slideLayouts/slideLayout317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3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7.xml"/><Relationship Id="rId3" Type="http://schemas.openxmlformats.org/officeDocument/2006/relationships/slideLayout" Target="../slideLayouts/slideLayout322.xml"/><Relationship Id="rId7" Type="http://schemas.openxmlformats.org/officeDocument/2006/relationships/slideLayout" Target="../slideLayouts/slideLayout326.xml"/><Relationship Id="rId12" Type="http://schemas.openxmlformats.org/officeDocument/2006/relationships/theme" Target="../theme/theme30.xml"/><Relationship Id="rId2" Type="http://schemas.openxmlformats.org/officeDocument/2006/relationships/slideLayout" Target="../slideLayouts/slideLayout321.xml"/><Relationship Id="rId1" Type="http://schemas.openxmlformats.org/officeDocument/2006/relationships/slideLayout" Target="../slideLayouts/slideLayout320.xml"/><Relationship Id="rId6" Type="http://schemas.openxmlformats.org/officeDocument/2006/relationships/slideLayout" Target="../slideLayouts/slideLayout325.xml"/><Relationship Id="rId11" Type="http://schemas.openxmlformats.org/officeDocument/2006/relationships/slideLayout" Target="../slideLayouts/slideLayout330.xml"/><Relationship Id="rId5" Type="http://schemas.openxmlformats.org/officeDocument/2006/relationships/slideLayout" Target="../slideLayouts/slideLayout324.xml"/><Relationship Id="rId10" Type="http://schemas.openxmlformats.org/officeDocument/2006/relationships/slideLayout" Target="../slideLayouts/slideLayout329.xml"/><Relationship Id="rId4" Type="http://schemas.openxmlformats.org/officeDocument/2006/relationships/slideLayout" Target="../slideLayouts/slideLayout323.xml"/><Relationship Id="rId9" Type="http://schemas.openxmlformats.org/officeDocument/2006/relationships/slideLayout" Target="../slideLayouts/slideLayout328.xml"/></Relationships>
</file>

<file path=ppt/slideMasters/_rels/slideMaster3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38.xml"/><Relationship Id="rId3" Type="http://schemas.openxmlformats.org/officeDocument/2006/relationships/slideLayout" Target="../slideLayouts/slideLayout333.xml"/><Relationship Id="rId7" Type="http://schemas.openxmlformats.org/officeDocument/2006/relationships/slideLayout" Target="../slideLayouts/slideLayout337.xml"/><Relationship Id="rId12" Type="http://schemas.openxmlformats.org/officeDocument/2006/relationships/theme" Target="../theme/theme31.xml"/><Relationship Id="rId2" Type="http://schemas.openxmlformats.org/officeDocument/2006/relationships/slideLayout" Target="../slideLayouts/slideLayout332.xml"/><Relationship Id="rId1" Type="http://schemas.openxmlformats.org/officeDocument/2006/relationships/slideLayout" Target="../slideLayouts/slideLayout331.xml"/><Relationship Id="rId6" Type="http://schemas.openxmlformats.org/officeDocument/2006/relationships/slideLayout" Target="../slideLayouts/slideLayout336.xml"/><Relationship Id="rId11" Type="http://schemas.openxmlformats.org/officeDocument/2006/relationships/slideLayout" Target="../slideLayouts/slideLayout341.xml"/><Relationship Id="rId5" Type="http://schemas.openxmlformats.org/officeDocument/2006/relationships/slideLayout" Target="../slideLayouts/slideLayout335.xml"/><Relationship Id="rId10" Type="http://schemas.openxmlformats.org/officeDocument/2006/relationships/slideLayout" Target="../slideLayouts/slideLayout340.xml"/><Relationship Id="rId4" Type="http://schemas.openxmlformats.org/officeDocument/2006/relationships/slideLayout" Target="../slideLayouts/slideLayout334.xml"/><Relationship Id="rId9" Type="http://schemas.openxmlformats.org/officeDocument/2006/relationships/slideLayout" Target="../slideLayouts/slideLayout339.xml"/></Relationships>
</file>

<file path=ppt/slideMasters/_rels/slideMaster3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9.xml"/><Relationship Id="rId3" Type="http://schemas.openxmlformats.org/officeDocument/2006/relationships/slideLayout" Target="../slideLayouts/slideLayout344.xml"/><Relationship Id="rId7" Type="http://schemas.openxmlformats.org/officeDocument/2006/relationships/slideLayout" Target="../slideLayouts/slideLayout348.xml"/><Relationship Id="rId12" Type="http://schemas.openxmlformats.org/officeDocument/2006/relationships/theme" Target="../theme/theme32.xml"/><Relationship Id="rId2" Type="http://schemas.openxmlformats.org/officeDocument/2006/relationships/slideLayout" Target="../slideLayouts/slideLayout343.xml"/><Relationship Id="rId1" Type="http://schemas.openxmlformats.org/officeDocument/2006/relationships/slideLayout" Target="../slideLayouts/slideLayout342.xml"/><Relationship Id="rId6" Type="http://schemas.openxmlformats.org/officeDocument/2006/relationships/slideLayout" Target="../slideLayouts/slideLayout347.xml"/><Relationship Id="rId11" Type="http://schemas.openxmlformats.org/officeDocument/2006/relationships/slideLayout" Target="../slideLayouts/slideLayout352.xml"/><Relationship Id="rId5" Type="http://schemas.openxmlformats.org/officeDocument/2006/relationships/slideLayout" Target="../slideLayouts/slideLayout346.xml"/><Relationship Id="rId10" Type="http://schemas.openxmlformats.org/officeDocument/2006/relationships/slideLayout" Target="../slideLayouts/slideLayout351.xml"/><Relationship Id="rId4" Type="http://schemas.openxmlformats.org/officeDocument/2006/relationships/slideLayout" Target="../slideLayouts/slideLayout345.xml"/><Relationship Id="rId9" Type="http://schemas.openxmlformats.org/officeDocument/2006/relationships/slideLayout" Target="../slideLayouts/slideLayout350.xml"/></Relationships>
</file>

<file path=ppt/slideMasters/_rels/slideMaster3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0.xml"/><Relationship Id="rId3" Type="http://schemas.openxmlformats.org/officeDocument/2006/relationships/slideLayout" Target="../slideLayouts/slideLayout355.xml"/><Relationship Id="rId7" Type="http://schemas.openxmlformats.org/officeDocument/2006/relationships/slideLayout" Target="../slideLayouts/slideLayout359.xml"/><Relationship Id="rId12" Type="http://schemas.openxmlformats.org/officeDocument/2006/relationships/theme" Target="../theme/theme33.xml"/><Relationship Id="rId2" Type="http://schemas.openxmlformats.org/officeDocument/2006/relationships/slideLayout" Target="../slideLayouts/slideLayout354.xml"/><Relationship Id="rId1" Type="http://schemas.openxmlformats.org/officeDocument/2006/relationships/slideLayout" Target="../slideLayouts/slideLayout353.xml"/><Relationship Id="rId6" Type="http://schemas.openxmlformats.org/officeDocument/2006/relationships/slideLayout" Target="../slideLayouts/slideLayout358.xml"/><Relationship Id="rId11" Type="http://schemas.openxmlformats.org/officeDocument/2006/relationships/slideLayout" Target="../slideLayouts/slideLayout363.xml"/><Relationship Id="rId5" Type="http://schemas.openxmlformats.org/officeDocument/2006/relationships/slideLayout" Target="../slideLayouts/slideLayout357.xml"/><Relationship Id="rId10" Type="http://schemas.openxmlformats.org/officeDocument/2006/relationships/slideLayout" Target="../slideLayouts/slideLayout362.xml"/><Relationship Id="rId4" Type="http://schemas.openxmlformats.org/officeDocument/2006/relationships/slideLayout" Target="../slideLayouts/slideLayout356.xml"/><Relationship Id="rId9" Type="http://schemas.openxmlformats.org/officeDocument/2006/relationships/slideLayout" Target="../slideLayouts/slideLayout361.xml"/></Relationships>
</file>

<file path=ppt/slideMasters/_rels/slideMaster3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71.xml"/><Relationship Id="rId3" Type="http://schemas.openxmlformats.org/officeDocument/2006/relationships/slideLayout" Target="../slideLayouts/slideLayout366.xml"/><Relationship Id="rId7" Type="http://schemas.openxmlformats.org/officeDocument/2006/relationships/slideLayout" Target="../slideLayouts/slideLayout370.xml"/><Relationship Id="rId12" Type="http://schemas.openxmlformats.org/officeDocument/2006/relationships/theme" Target="../theme/theme34.xml"/><Relationship Id="rId2" Type="http://schemas.openxmlformats.org/officeDocument/2006/relationships/slideLayout" Target="../slideLayouts/slideLayout365.xml"/><Relationship Id="rId1" Type="http://schemas.openxmlformats.org/officeDocument/2006/relationships/slideLayout" Target="../slideLayouts/slideLayout364.xml"/><Relationship Id="rId6" Type="http://schemas.openxmlformats.org/officeDocument/2006/relationships/slideLayout" Target="../slideLayouts/slideLayout369.xml"/><Relationship Id="rId11" Type="http://schemas.openxmlformats.org/officeDocument/2006/relationships/slideLayout" Target="../slideLayouts/slideLayout374.xml"/><Relationship Id="rId5" Type="http://schemas.openxmlformats.org/officeDocument/2006/relationships/slideLayout" Target="../slideLayouts/slideLayout368.xml"/><Relationship Id="rId10" Type="http://schemas.openxmlformats.org/officeDocument/2006/relationships/slideLayout" Target="../slideLayouts/slideLayout373.xml"/><Relationship Id="rId4" Type="http://schemas.openxmlformats.org/officeDocument/2006/relationships/slideLayout" Target="../slideLayouts/slideLayout367.xml"/><Relationship Id="rId9" Type="http://schemas.openxmlformats.org/officeDocument/2006/relationships/slideLayout" Target="../slideLayouts/slideLayout372.xml"/></Relationships>
</file>

<file path=ppt/slideMasters/_rels/slideMaster3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82.xml"/><Relationship Id="rId3" Type="http://schemas.openxmlformats.org/officeDocument/2006/relationships/slideLayout" Target="../slideLayouts/slideLayout377.xml"/><Relationship Id="rId7" Type="http://schemas.openxmlformats.org/officeDocument/2006/relationships/slideLayout" Target="../slideLayouts/slideLayout381.xml"/><Relationship Id="rId12" Type="http://schemas.openxmlformats.org/officeDocument/2006/relationships/theme" Target="../theme/theme35.xml"/><Relationship Id="rId2" Type="http://schemas.openxmlformats.org/officeDocument/2006/relationships/slideLayout" Target="../slideLayouts/slideLayout376.xml"/><Relationship Id="rId1" Type="http://schemas.openxmlformats.org/officeDocument/2006/relationships/slideLayout" Target="../slideLayouts/slideLayout375.xml"/><Relationship Id="rId6" Type="http://schemas.openxmlformats.org/officeDocument/2006/relationships/slideLayout" Target="../slideLayouts/slideLayout380.xml"/><Relationship Id="rId11" Type="http://schemas.openxmlformats.org/officeDocument/2006/relationships/slideLayout" Target="../slideLayouts/slideLayout385.xml"/><Relationship Id="rId5" Type="http://schemas.openxmlformats.org/officeDocument/2006/relationships/slideLayout" Target="../slideLayouts/slideLayout379.xml"/><Relationship Id="rId10" Type="http://schemas.openxmlformats.org/officeDocument/2006/relationships/slideLayout" Target="../slideLayouts/slideLayout384.xml"/><Relationship Id="rId4" Type="http://schemas.openxmlformats.org/officeDocument/2006/relationships/slideLayout" Target="../slideLayouts/slideLayout378.xml"/><Relationship Id="rId9" Type="http://schemas.openxmlformats.org/officeDocument/2006/relationships/slideLayout" Target="../slideLayouts/slideLayout383.xml"/></Relationships>
</file>

<file path=ppt/slideMasters/_rels/slideMaster3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93.xml"/><Relationship Id="rId3" Type="http://schemas.openxmlformats.org/officeDocument/2006/relationships/slideLayout" Target="../slideLayouts/slideLayout388.xml"/><Relationship Id="rId7" Type="http://schemas.openxmlformats.org/officeDocument/2006/relationships/slideLayout" Target="../slideLayouts/slideLayout392.xml"/><Relationship Id="rId12" Type="http://schemas.openxmlformats.org/officeDocument/2006/relationships/theme" Target="../theme/theme36.xml"/><Relationship Id="rId2" Type="http://schemas.openxmlformats.org/officeDocument/2006/relationships/slideLayout" Target="../slideLayouts/slideLayout387.xml"/><Relationship Id="rId1" Type="http://schemas.openxmlformats.org/officeDocument/2006/relationships/slideLayout" Target="../slideLayouts/slideLayout386.xml"/><Relationship Id="rId6" Type="http://schemas.openxmlformats.org/officeDocument/2006/relationships/slideLayout" Target="../slideLayouts/slideLayout391.xml"/><Relationship Id="rId11" Type="http://schemas.openxmlformats.org/officeDocument/2006/relationships/slideLayout" Target="../slideLayouts/slideLayout396.xml"/><Relationship Id="rId5" Type="http://schemas.openxmlformats.org/officeDocument/2006/relationships/slideLayout" Target="../slideLayouts/slideLayout390.xml"/><Relationship Id="rId10" Type="http://schemas.openxmlformats.org/officeDocument/2006/relationships/slideLayout" Target="../slideLayouts/slideLayout395.xml"/><Relationship Id="rId4" Type="http://schemas.openxmlformats.org/officeDocument/2006/relationships/slideLayout" Target="../slideLayouts/slideLayout389.xml"/><Relationship Id="rId9" Type="http://schemas.openxmlformats.org/officeDocument/2006/relationships/slideLayout" Target="../slideLayouts/slideLayout394.xml"/></Relationships>
</file>

<file path=ppt/slideMasters/_rels/slideMaster3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04.xml"/><Relationship Id="rId3" Type="http://schemas.openxmlformats.org/officeDocument/2006/relationships/slideLayout" Target="../slideLayouts/slideLayout399.xml"/><Relationship Id="rId7" Type="http://schemas.openxmlformats.org/officeDocument/2006/relationships/slideLayout" Target="../slideLayouts/slideLayout403.xml"/><Relationship Id="rId12" Type="http://schemas.openxmlformats.org/officeDocument/2006/relationships/theme" Target="../theme/theme37.xml"/><Relationship Id="rId2" Type="http://schemas.openxmlformats.org/officeDocument/2006/relationships/slideLayout" Target="../slideLayouts/slideLayout398.xml"/><Relationship Id="rId1" Type="http://schemas.openxmlformats.org/officeDocument/2006/relationships/slideLayout" Target="../slideLayouts/slideLayout397.xml"/><Relationship Id="rId6" Type="http://schemas.openxmlformats.org/officeDocument/2006/relationships/slideLayout" Target="../slideLayouts/slideLayout402.xml"/><Relationship Id="rId11" Type="http://schemas.openxmlformats.org/officeDocument/2006/relationships/slideLayout" Target="../slideLayouts/slideLayout407.xml"/><Relationship Id="rId5" Type="http://schemas.openxmlformats.org/officeDocument/2006/relationships/slideLayout" Target="../slideLayouts/slideLayout401.xml"/><Relationship Id="rId10" Type="http://schemas.openxmlformats.org/officeDocument/2006/relationships/slideLayout" Target="../slideLayouts/slideLayout406.xml"/><Relationship Id="rId4" Type="http://schemas.openxmlformats.org/officeDocument/2006/relationships/slideLayout" Target="../slideLayouts/slideLayout400.xml"/><Relationship Id="rId9" Type="http://schemas.openxmlformats.org/officeDocument/2006/relationships/slideLayout" Target="../slideLayouts/slideLayout405.xml"/></Relationships>
</file>

<file path=ppt/slideMasters/_rels/slideMaster3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5.xml"/><Relationship Id="rId3" Type="http://schemas.openxmlformats.org/officeDocument/2006/relationships/slideLayout" Target="../slideLayouts/slideLayout410.xml"/><Relationship Id="rId7" Type="http://schemas.openxmlformats.org/officeDocument/2006/relationships/slideLayout" Target="../slideLayouts/slideLayout414.xml"/><Relationship Id="rId12" Type="http://schemas.openxmlformats.org/officeDocument/2006/relationships/theme" Target="../theme/theme38.xml"/><Relationship Id="rId2" Type="http://schemas.openxmlformats.org/officeDocument/2006/relationships/slideLayout" Target="../slideLayouts/slideLayout409.xml"/><Relationship Id="rId1" Type="http://schemas.openxmlformats.org/officeDocument/2006/relationships/slideLayout" Target="../slideLayouts/slideLayout408.xml"/><Relationship Id="rId6" Type="http://schemas.openxmlformats.org/officeDocument/2006/relationships/slideLayout" Target="../slideLayouts/slideLayout413.xml"/><Relationship Id="rId11" Type="http://schemas.openxmlformats.org/officeDocument/2006/relationships/slideLayout" Target="../slideLayouts/slideLayout418.xml"/><Relationship Id="rId5" Type="http://schemas.openxmlformats.org/officeDocument/2006/relationships/slideLayout" Target="../slideLayouts/slideLayout412.xml"/><Relationship Id="rId10" Type="http://schemas.openxmlformats.org/officeDocument/2006/relationships/slideLayout" Target="../slideLayouts/slideLayout417.xml"/><Relationship Id="rId4" Type="http://schemas.openxmlformats.org/officeDocument/2006/relationships/slideLayout" Target="../slideLayouts/slideLayout411.xml"/><Relationship Id="rId9" Type="http://schemas.openxmlformats.org/officeDocument/2006/relationships/slideLayout" Target="../slideLayouts/slideLayout416.xml"/></Relationships>
</file>

<file path=ppt/slideMasters/_rels/slideMaster3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26.xml"/><Relationship Id="rId3" Type="http://schemas.openxmlformats.org/officeDocument/2006/relationships/slideLayout" Target="../slideLayouts/slideLayout421.xml"/><Relationship Id="rId7" Type="http://schemas.openxmlformats.org/officeDocument/2006/relationships/slideLayout" Target="../slideLayouts/slideLayout425.xml"/><Relationship Id="rId12" Type="http://schemas.openxmlformats.org/officeDocument/2006/relationships/theme" Target="../theme/theme39.xml"/><Relationship Id="rId2" Type="http://schemas.openxmlformats.org/officeDocument/2006/relationships/slideLayout" Target="../slideLayouts/slideLayout420.xml"/><Relationship Id="rId1" Type="http://schemas.openxmlformats.org/officeDocument/2006/relationships/slideLayout" Target="../slideLayouts/slideLayout419.xml"/><Relationship Id="rId6" Type="http://schemas.openxmlformats.org/officeDocument/2006/relationships/slideLayout" Target="../slideLayouts/slideLayout424.xml"/><Relationship Id="rId11" Type="http://schemas.openxmlformats.org/officeDocument/2006/relationships/slideLayout" Target="../slideLayouts/slideLayout429.xml"/><Relationship Id="rId5" Type="http://schemas.openxmlformats.org/officeDocument/2006/relationships/slideLayout" Target="../slideLayouts/slideLayout423.xml"/><Relationship Id="rId10" Type="http://schemas.openxmlformats.org/officeDocument/2006/relationships/slideLayout" Target="../slideLayouts/slideLayout428.xml"/><Relationship Id="rId4" Type="http://schemas.openxmlformats.org/officeDocument/2006/relationships/slideLayout" Target="../slideLayouts/slideLayout422.xml"/><Relationship Id="rId9" Type="http://schemas.openxmlformats.org/officeDocument/2006/relationships/slideLayout" Target="../slideLayouts/slideLayout427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4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37.xml"/><Relationship Id="rId3" Type="http://schemas.openxmlformats.org/officeDocument/2006/relationships/slideLayout" Target="../slideLayouts/slideLayout432.xml"/><Relationship Id="rId7" Type="http://schemas.openxmlformats.org/officeDocument/2006/relationships/slideLayout" Target="../slideLayouts/slideLayout436.xml"/><Relationship Id="rId12" Type="http://schemas.openxmlformats.org/officeDocument/2006/relationships/theme" Target="../theme/theme40.xml"/><Relationship Id="rId2" Type="http://schemas.openxmlformats.org/officeDocument/2006/relationships/slideLayout" Target="../slideLayouts/slideLayout431.xml"/><Relationship Id="rId1" Type="http://schemas.openxmlformats.org/officeDocument/2006/relationships/slideLayout" Target="../slideLayouts/slideLayout430.xml"/><Relationship Id="rId6" Type="http://schemas.openxmlformats.org/officeDocument/2006/relationships/slideLayout" Target="../slideLayouts/slideLayout435.xml"/><Relationship Id="rId11" Type="http://schemas.openxmlformats.org/officeDocument/2006/relationships/slideLayout" Target="../slideLayouts/slideLayout440.xml"/><Relationship Id="rId5" Type="http://schemas.openxmlformats.org/officeDocument/2006/relationships/slideLayout" Target="../slideLayouts/slideLayout434.xml"/><Relationship Id="rId10" Type="http://schemas.openxmlformats.org/officeDocument/2006/relationships/slideLayout" Target="../slideLayouts/slideLayout439.xml"/><Relationship Id="rId4" Type="http://schemas.openxmlformats.org/officeDocument/2006/relationships/slideLayout" Target="../slideLayouts/slideLayout433.xml"/><Relationship Id="rId9" Type="http://schemas.openxmlformats.org/officeDocument/2006/relationships/slideLayout" Target="../slideLayouts/slideLayout438.xml"/></Relationships>
</file>

<file path=ppt/slideMasters/_rels/slideMaster4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8.xml"/><Relationship Id="rId3" Type="http://schemas.openxmlformats.org/officeDocument/2006/relationships/slideLayout" Target="../slideLayouts/slideLayout443.xml"/><Relationship Id="rId7" Type="http://schemas.openxmlformats.org/officeDocument/2006/relationships/slideLayout" Target="../slideLayouts/slideLayout447.xml"/><Relationship Id="rId12" Type="http://schemas.openxmlformats.org/officeDocument/2006/relationships/theme" Target="../theme/theme41.xml"/><Relationship Id="rId2" Type="http://schemas.openxmlformats.org/officeDocument/2006/relationships/slideLayout" Target="../slideLayouts/slideLayout442.xml"/><Relationship Id="rId1" Type="http://schemas.openxmlformats.org/officeDocument/2006/relationships/slideLayout" Target="../slideLayouts/slideLayout441.xml"/><Relationship Id="rId6" Type="http://schemas.openxmlformats.org/officeDocument/2006/relationships/slideLayout" Target="../slideLayouts/slideLayout446.xml"/><Relationship Id="rId11" Type="http://schemas.openxmlformats.org/officeDocument/2006/relationships/slideLayout" Target="../slideLayouts/slideLayout451.xml"/><Relationship Id="rId5" Type="http://schemas.openxmlformats.org/officeDocument/2006/relationships/slideLayout" Target="../slideLayouts/slideLayout445.xml"/><Relationship Id="rId10" Type="http://schemas.openxmlformats.org/officeDocument/2006/relationships/slideLayout" Target="../slideLayouts/slideLayout450.xml"/><Relationship Id="rId4" Type="http://schemas.openxmlformats.org/officeDocument/2006/relationships/slideLayout" Target="../slideLayouts/slideLayout444.xml"/><Relationship Id="rId9" Type="http://schemas.openxmlformats.org/officeDocument/2006/relationships/slideLayout" Target="../slideLayouts/slideLayout449.xml"/></Relationships>
</file>

<file path=ppt/slideMasters/_rels/slideMaster4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59.xml"/><Relationship Id="rId3" Type="http://schemas.openxmlformats.org/officeDocument/2006/relationships/slideLayout" Target="../slideLayouts/slideLayout454.xml"/><Relationship Id="rId7" Type="http://schemas.openxmlformats.org/officeDocument/2006/relationships/slideLayout" Target="../slideLayouts/slideLayout458.xml"/><Relationship Id="rId12" Type="http://schemas.openxmlformats.org/officeDocument/2006/relationships/theme" Target="../theme/theme42.xml"/><Relationship Id="rId2" Type="http://schemas.openxmlformats.org/officeDocument/2006/relationships/slideLayout" Target="../slideLayouts/slideLayout453.xml"/><Relationship Id="rId1" Type="http://schemas.openxmlformats.org/officeDocument/2006/relationships/slideLayout" Target="../slideLayouts/slideLayout452.xml"/><Relationship Id="rId6" Type="http://schemas.openxmlformats.org/officeDocument/2006/relationships/slideLayout" Target="../slideLayouts/slideLayout457.xml"/><Relationship Id="rId11" Type="http://schemas.openxmlformats.org/officeDocument/2006/relationships/slideLayout" Target="../slideLayouts/slideLayout462.xml"/><Relationship Id="rId5" Type="http://schemas.openxmlformats.org/officeDocument/2006/relationships/slideLayout" Target="../slideLayouts/slideLayout456.xml"/><Relationship Id="rId10" Type="http://schemas.openxmlformats.org/officeDocument/2006/relationships/slideLayout" Target="../slideLayouts/slideLayout461.xml"/><Relationship Id="rId4" Type="http://schemas.openxmlformats.org/officeDocument/2006/relationships/slideLayout" Target="../slideLayouts/slideLayout455.xml"/><Relationship Id="rId9" Type="http://schemas.openxmlformats.org/officeDocument/2006/relationships/slideLayout" Target="../slideLayouts/slideLayout460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7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4.xml"/><Relationship Id="rId3" Type="http://schemas.openxmlformats.org/officeDocument/2006/relationships/slideLayout" Target="../slideLayouts/slideLayout69.xml"/><Relationship Id="rId7" Type="http://schemas.openxmlformats.org/officeDocument/2006/relationships/slideLayout" Target="../slideLayouts/slideLayout73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68.xml"/><Relationship Id="rId1" Type="http://schemas.openxmlformats.org/officeDocument/2006/relationships/slideLayout" Target="../slideLayouts/slideLayout67.xml"/><Relationship Id="rId6" Type="http://schemas.openxmlformats.org/officeDocument/2006/relationships/slideLayout" Target="../slideLayouts/slideLayout72.xml"/><Relationship Id="rId11" Type="http://schemas.openxmlformats.org/officeDocument/2006/relationships/slideLayout" Target="../slideLayouts/slideLayout77.xml"/><Relationship Id="rId5" Type="http://schemas.openxmlformats.org/officeDocument/2006/relationships/slideLayout" Target="../slideLayouts/slideLayout71.xml"/><Relationship Id="rId10" Type="http://schemas.openxmlformats.org/officeDocument/2006/relationships/slideLayout" Target="../slideLayouts/slideLayout76.xml"/><Relationship Id="rId4" Type="http://schemas.openxmlformats.org/officeDocument/2006/relationships/slideLayout" Target="../slideLayouts/slideLayout70.xml"/><Relationship Id="rId9" Type="http://schemas.openxmlformats.org/officeDocument/2006/relationships/slideLayout" Target="../slideLayouts/slideLayout75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5.xml"/><Relationship Id="rId3" Type="http://schemas.openxmlformats.org/officeDocument/2006/relationships/slideLayout" Target="../slideLayouts/slideLayout80.xml"/><Relationship Id="rId7" Type="http://schemas.openxmlformats.org/officeDocument/2006/relationships/slideLayout" Target="../slideLayouts/slideLayout84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79.xml"/><Relationship Id="rId1" Type="http://schemas.openxmlformats.org/officeDocument/2006/relationships/slideLayout" Target="../slideLayouts/slideLayout78.xml"/><Relationship Id="rId6" Type="http://schemas.openxmlformats.org/officeDocument/2006/relationships/slideLayout" Target="../slideLayouts/slideLayout83.xml"/><Relationship Id="rId11" Type="http://schemas.openxmlformats.org/officeDocument/2006/relationships/slideLayout" Target="../slideLayouts/slideLayout88.xml"/><Relationship Id="rId5" Type="http://schemas.openxmlformats.org/officeDocument/2006/relationships/slideLayout" Target="../slideLayouts/slideLayout82.xml"/><Relationship Id="rId10" Type="http://schemas.openxmlformats.org/officeDocument/2006/relationships/slideLayout" Target="../slideLayouts/slideLayout87.xml"/><Relationship Id="rId4" Type="http://schemas.openxmlformats.org/officeDocument/2006/relationships/slideLayout" Target="../slideLayouts/slideLayout81.xml"/><Relationship Id="rId9" Type="http://schemas.openxmlformats.org/officeDocument/2006/relationships/slideLayout" Target="../slideLayouts/slideLayout86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6.xml"/><Relationship Id="rId3" Type="http://schemas.openxmlformats.org/officeDocument/2006/relationships/slideLayout" Target="../slideLayouts/slideLayout91.xml"/><Relationship Id="rId7" Type="http://schemas.openxmlformats.org/officeDocument/2006/relationships/slideLayout" Target="../slideLayouts/slideLayout95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90.xml"/><Relationship Id="rId1" Type="http://schemas.openxmlformats.org/officeDocument/2006/relationships/slideLayout" Target="../slideLayouts/slideLayout89.xml"/><Relationship Id="rId6" Type="http://schemas.openxmlformats.org/officeDocument/2006/relationships/slideLayout" Target="../slideLayouts/slideLayout94.xml"/><Relationship Id="rId11" Type="http://schemas.openxmlformats.org/officeDocument/2006/relationships/slideLayout" Target="../slideLayouts/slideLayout99.xml"/><Relationship Id="rId5" Type="http://schemas.openxmlformats.org/officeDocument/2006/relationships/slideLayout" Target="../slideLayouts/slideLayout93.xml"/><Relationship Id="rId10" Type="http://schemas.openxmlformats.org/officeDocument/2006/relationships/slideLayout" Target="../slideLayouts/slideLayout98.xml"/><Relationship Id="rId4" Type="http://schemas.openxmlformats.org/officeDocument/2006/relationships/slideLayout" Target="../slideLayouts/slideLayout92.xml"/><Relationship Id="rId9" Type="http://schemas.openxmlformats.org/officeDocument/2006/relationships/slideLayout" Target="../slideLayouts/slideLayout9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bg2">
                <a:tint val="98000"/>
                <a:shade val="90000"/>
                <a:satMod val="160000"/>
                <a:lumMod val="100000"/>
              </a:schemeClr>
            </a:gs>
            <a:gs pos="60000">
              <a:schemeClr val="bg2">
                <a:tint val="95000"/>
                <a:shade val="100000"/>
                <a:satMod val="130000"/>
                <a:lumMod val="130000"/>
              </a:schemeClr>
            </a:gs>
            <a:gs pos="100000">
              <a:schemeClr val="bg2">
                <a:tint val="97000"/>
                <a:shade val="100000"/>
                <a:hueMod val="100000"/>
                <a:satMod val="140000"/>
                <a:lumMod val="80000"/>
              </a:schemeClr>
            </a:gs>
          </a:gsLst>
          <a:path path="circle">
            <a:fillToRect l="100000" t="100000"/>
          </a:path>
          <a:tileRect r="-100000" b="-100000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0" y="5105400"/>
            <a:ext cx="9144000" cy="1752600"/>
          </a:xfrm>
          <a:prstGeom prst="rect">
            <a:avLst/>
          </a:prstGeom>
          <a:gradFill>
            <a:gsLst>
              <a:gs pos="0">
                <a:schemeClr val="bg1">
                  <a:alpha val="91000"/>
                </a:schemeClr>
              </a:gs>
              <a:gs pos="37000">
                <a:schemeClr val="bg1">
                  <a:alpha val="76000"/>
                </a:schemeClr>
              </a:gs>
              <a:gs pos="100000">
                <a:schemeClr val="bg2">
                  <a:alpha val="79000"/>
                </a:schemeClr>
              </a:gs>
            </a:gsLst>
            <a:path path="circl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0" y="0"/>
            <a:ext cx="9144000" cy="5105400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89000"/>
                </a:schemeClr>
              </a:gs>
              <a:gs pos="48000">
                <a:schemeClr val="bg1">
                  <a:alpha val="62000"/>
                </a:schemeClr>
              </a:gs>
              <a:gs pos="100000">
                <a:schemeClr val="bg2">
                  <a:alpha val="79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dirty="0"/>
          </a:p>
        </p:txBody>
      </p:sp>
      <p:sp>
        <p:nvSpPr>
          <p:cNvPr id="9" name="Rectangle 8"/>
          <p:cNvSpPr/>
          <p:nvPr/>
        </p:nvSpPr>
        <p:spPr>
          <a:xfrm>
            <a:off x="0" y="3768725"/>
            <a:ext cx="9144000" cy="2286000"/>
          </a:xfrm>
          <a:prstGeom prst="rect">
            <a:avLst/>
          </a:prstGeom>
          <a:gradFill flip="none" rotWithShape="1">
            <a:gsLst>
              <a:gs pos="0">
                <a:schemeClr val="bg1">
                  <a:alpha val="0"/>
                </a:schemeClr>
              </a:gs>
              <a:gs pos="29000">
                <a:schemeClr val="bg1">
                  <a:alpha val="30000"/>
                </a:schemeClr>
              </a:gs>
              <a:gs pos="45000">
                <a:schemeClr val="bg2">
                  <a:alpha val="40000"/>
                </a:schemeClr>
              </a:gs>
              <a:gs pos="55000">
                <a:schemeClr val="bg1">
                  <a:alpha val="26000"/>
                </a:schemeClr>
              </a:gs>
              <a:gs pos="65000">
                <a:schemeClr val="bg2">
                  <a:alpha val="60000"/>
                </a:schemeClr>
              </a:gs>
              <a:gs pos="100000">
                <a:schemeClr val="bg1">
                  <a:alpha val="0"/>
                </a:schemeClr>
              </a:gs>
            </a:gsLst>
            <a:lin ang="54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10" name="Oval 9"/>
          <p:cNvSpPr/>
          <p:nvPr/>
        </p:nvSpPr>
        <p:spPr>
          <a:xfrm>
            <a:off x="0" y="1600200"/>
            <a:ext cx="9144000" cy="5105400"/>
          </a:xfrm>
          <a:prstGeom prst="ellipse">
            <a:avLst/>
          </a:prstGeom>
          <a:gradFill flip="none" rotWithShape="1">
            <a:gsLst>
              <a:gs pos="0">
                <a:schemeClr val="bg1"/>
              </a:gs>
              <a:gs pos="56000">
                <a:schemeClr val="bg1">
                  <a:alpha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/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795463" y="4371975"/>
            <a:ext cx="6510337" cy="1143000"/>
          </a:xfrm>
          <a:prstGeom prst="rect">
            <a:avLst/>
          </a:prstGeom>
          <a:effectLst/>
        </p:spPr>
        <p:txBody>
          <a:bodyPr vert="horz" lIns="91440" tIns="45720" rIns="91440" bIns="45720" rtlCol="0" anchor="t" anchorCtr="0">
            <a:noAutofit/>
          </a:bodyPr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103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1143000" y="731838"/>
            <a:ext cx="6400800" cy="3475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172200" y="6172200"/>
            <a:ext cx="2514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100" b="1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08AA5C96-32D9-4E7A-A72A-97B101375A0E}" type="datetimeFigureOut">
              <a:rPr lang="ru-RU"/>
              <a:pPr>
                <a:defRPr/>
              </a:pPr>
              <a:t>пн 25.02.19</a:t>
            </a:fld>
            <a:endParaRPr lang="ru-RU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57200" y="6172200"/>
            <a:ext cx="3352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100" b="1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3810000" y="6172200"/>
            <a:ext cx="1828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1200" b="1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075768F9-3EDF-4B53-8CB2-02D97B10D5C9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79" r:id="rId1"/>
    <p:sldLayoutId id="2147483871" r:id="rId2"/>
    <p:sldLayoutId id="2147483880" r:id="rId3"/>
    <p:sldLayoutId id="2147483872" r:id="rId4"/>
    <p:sldLayoutId id="2147483873" r:id="rId5"/>
    <p:sldLayoutId id="2147483874" r:id="rId6"/>
    <p:sldLayoutId id="2147483875" r:id="rId7"/>
    <p:sldLayoutId id="2147483876" r:id="rId8"/>
    <p:sldLayoutId id="2147483881" r:id="rId9"/>
    <p:sldLayoutId id="2147483877" r:id="rId10"/>
    <p:sldLayoutId id="2147483878" r:id="rId11"/>
  </p:sldLayoutIdLst>
  <p:timing>
    <p:tnLst>
      <p:par>
        <p:cTn id="1" dur="indefinite" restart="never" nodeType="tmRoot"/>
      </p:par>
    </p:tnLst>
  </p:timing>
  <p:txStyles>
    <p:titleStyle>
      <a:lvl1pPr marL="319088" indent="-319088" algn="r" rtl="0" eaLnBrk="0" fontAlgn="base" hangingPunct="0">
        <a:spcBef>
          <a:spcPct val="0"/>
        </a:spcBef>
        <a:spcAft>
          <a:spcPct val="0"/>
        </a:spcAft>
        <a:buClr>
          <a:srgbClr val="C3260C"/>
        </a:buClr>
        <a:buSzPct val="128000"/>
        <a:buFont typeface="Georgia" pitchFamily="18" charset="0"/>
        <a:buChar char="*"/>
        <a:defRPr sz="4600" b="1" kern="1200">
          <a:gradFill>
            <a:gsLst>
              <a:gs pos="0">
                <a:schemeClr val="tx1"/>
              </a:gs>
              <a:gs pos="40000">
                <a:schemeClr val="tx1">
                  <a:lumMod val="75000"/>
                  <a:lumOff val="25000"/>
                </a:schemeClr>
              </a:gs>
              <a:gs pos="100000">
                <a:schemeClr val="tx2">
                  <a:alpha val="65000"/>
                </a:schemeClr>
              </a:gs>
            </a:gsLst>
            <a:lin ang="5400000" scaled="0"/>
          </a:gradFill>
          <a:effectLst>
            <a:reflection blurRad="6350" stA="55000" endA="300" endPos="45500" dir="5400000" sy="-100000" algn="bl" rotWithShape="0"/>
          </a:effectLst>
          <a:latin typeface="+mj-lt"/>
          <a:ea typeface="+mj-ea"/>
          <a:cs typeface="+mj-cs"/>
        </a:defRPr>
      </a:lvl1pPr>
      <a:lvl2pPr marL="319088" indent="-319088" algn="r" rtl="0" eaLnBrk="0" fontAlgn="base" hangingPunct="0">
        <a:spcBef>
          <a:spcPct val="0"/>
        </a:spcBef>
        <a:spcAft>
          <a:spcPct val="0"/>
        </a:spcAft>
        <a:buClr>
          <a:srgbClr val="C3260C"/>
        </a:buClr>
        <a:buSzPct val="128000"/>
        <a:buFont typeface="Georgia" pitchFamily="18" charset="0"/>
        <a:buChar char="*"/>
        <a:defRPr sz="4600" b="1">
          <a:solidFill>
            <a:schemeClr val="tx1"/>
          </a:solidFill>
          <a:latin typeface="Impact" pitchFamily="34" charset="0"/>
        </a:defRPr>
      </a:lvl2pPr>
      <a:lvl3pPr marL="319088" indent="-319088" algn="r" rtl="0" eaLnBrk="0" fontAlgn="base" hangingPunct="0">
        <a:spcBef>
          <a:spcPct val="0"/>
        </a:spcBef>
        <a:spcAft>
          <a:spcPct val="0"/>
        </a:spcAft>
        <a:buClr>
          <a:srgbClr val="C3260C"/>
        </a:buClr>
        <a:buSzPct val="128000"/>
        <a:buFont typeface="Georgia" pitchFamily="18" charset="0"/>
        <a:buChar char="*"/>
        <a:defRPr sz="4600" b="1">
          <a:solidFill>
            <a:schemeClr val="tx1"/>
          </a:solidFill>
          <a:latin typeface="Impact" pitchFamily="34" charset="0"/>
        </a:defRPr>
      </a:lvl3pPr>
      <a:lvl4pPr marL="319088" indent="-319088" algn="r" rtl="0" eaLnBrk="0" fontAlgn="base" hangingPunct="0">
        <a:spcBef>
          <a:spcPct val="0"/>
        </a:spcBef>
        <a:spcAft>
          <a:spcPct val="0"/>
        </a:spcAft>
        <a:buClr>
          <a:srgbClr val="C3260C"/>
        </a:buClr>
        <a:buSzPct val="128000"/>
        <a:buFont typeface="Georgia" pitchFamily="18" charset="0"/>
        <a:buChar char="*"/>
        <a:defRPr sz="4600" b="1">
          <a:solidFill>
            <a:schemeClr val="tx1"/>
          </a:solidFill>
          <a:latin typeface="Impact" pitchFamily="34" charset="0"/>
        </a:defRPr>
      </a:lvl4pPr>
      <a:lvl5pPr marL="319088" indent="-319088" algn="r" rtl="0" eaLnBrk="0" fontAlgn="base" hangingPunct="0">
        <a:spcBef>
          <a:spcPct val="0"/>
        </a:spcBef>
        <a:spcAft>
          <a:spcPct val="0"/>
        </a:spcAft>
        <a:buClr>
          <a:srgbClr val="C3260C"/>
        </a:buClr>
        <a:buSzPct val="128000"/>
        <a:buFont typeface="Georgia" pitchFamily="18" charset="0"/>
        <a:buChar char="*"/>
        <a:defRPr sz="4600" b="1">
          <a:solidFill>
            <a:schemeClr val="tx1"/>
          </a:solidFill>
          <a:latin typeface="Impact" pitchFamily="34" charset="0"/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228600" indent="-182563" algn="l" rtl="0" eaLnBrk="0" fontAlgn="base" hangingPunct="0">
        <a:spcBef>
          <a:spcPct val="20000"/>
        </a:spcBef>
        <a:spcAft>
          <a:spcPts val="300"/>
        </a:spcAft>
        <a:buClr>
          <a:srgbClr val="C3260C"/>
        </a:buClr>
        <a:buSzPct val="130000"/>
        <a:buFont typeface="Georgia" pitchFamily="18" charset="0"/>
        <a:buChar char="*"/>
        <a:defRPr sz="2200" kern="1200">
          <a:solidFill>
            <a:srgbClr val="404040"/>
          </a:solidFill>
          <a:latin typeface="+mn-lt"/>
          <a:ea typeface="+mn-ea"/>
          <a:cs typeface="+mn-cs"/>
        </a:defRPr>
      </a:lvl1pPr>
      <a:lvl2pPr marL="547688" indent="-182563" algn="l" rtl="0" eaLnBrk="0" fontAlgn="base" hangingPunct="0">
        <a:spcBef>
          <a:spcPct val="20000"/>
        </a:spcBef>
        <a:spcAft>
          <a:spcPts val="300"/>
        </a:spcAft>
        <a:buClr>
          <a:srgbClr val="C3260C"/>
        </a:buClr>
        <a:buSzPct val="130000"/>
        <a:buFont typeface="Georgia" pitchFamily="18" charset="0"/>
        <a:buChar char="*"/>
        <a:defRPr sz="2000" kern="1200">
          <a:solidFill>
            <a:srgbClr val="404040"/>
          </a:solidFill>
          <a:latin typeface="+mn-lt"/>
          <a:ea typeface="+mn-ea"/>
          <a:cs typeface="+mn-cs"/>
        </a:defRPr>
      </a:lvl2pPr>
      <a:lvl3pPr marL="822325" indent="-182563" algn="l" rtl="0" eaLnBrk="0" fontAlgn="base" hangingPunct="0">
        <a:spcBef>
          <a:spcPct val="20000"/>
        </a:spcBef>
        <a:spcAft>
          <a:spcPts val="300"/>
        </a:spcAft>
        <a:buClr>
          <a:srgbClr val="C3260C"/>
        </a:buClr>
        <a:buSzPct val="130000"/>
        <a:buFont typeface="Georgia" pitchFamily="18" charset="0"/>
        <a:buChar char="*"/>
        <a:defRPr kern="1200">
          <a:solidFill>
            <a:srgbClr val="404040"/>
          </a:solidFill>
          <a:latin typeface="+mn-lt"/>
          <a:ea typeface="+mn-ea"/>
          <a:cs typeface="+mn-cs"/>
        </a:defRPr>
      </a:lvl3pPr>
      <a:lvl4pPr marL="1096963" indent="-182563" algn="l" rtl="0" eaLnBrk="0" fontAlgn="base" hangingPunct="0">
        <a:spcBef>
          <a:spcPct val="20000"/>
        </a:spcBef>
        <a:spcAft>
          <a:spcPts val="300"/>
        </a:spcAft>
        <a:buClr>
          <a:srgbClr val="C3260C"/>
        </a:buClr>
        <a:buSzPct val="130000"/>
        <a:buFont typeface="Georgia" pitchFamily="18" charset="0"/>
        <a:buChar char="*"/>
        <a:defRPr sz="1600" kern="1200">
          <a:solidFill>
            <a:srgbClr val="404040"/>
          </a:solidFill>
          <a:latin typeface="+mn-lt"/>
          <a:ea typeface="+mn-ea"/>
          <a:cs typeface="+mn-cs"/>
        </a:defRPr>
      </a:lvl4pPr>
      <a:lvl5pPr marL="1389063" indent="-182563" algn="l" rtl="0" eaLnBrk="0" fontAlgn="base" hangingPunct="0">
        <a:spcBef>
          <a:spcPct val="20000"/>
        </a:spcBef>
        <a:spcAft>
          <a:spcPts val="300"/>
        </a:spcAft>
        <a:buClr>
          <a:srgbClr val="C3260C"/>
        </a:buClr>
        <a:buSzPct val="130000"/>
        <a:buFont typeface="Georgia" pitchFamily="18" charset="0"/>
        <a:buChar char="*"/>
        <a:defRPr sz="1400" kern="1200">
          <a:solidFill>
            <a:srgbClr val="404040"/>
          </a:solidFill>
          <a:latin typeface="+mn-lt"/>
          <a:ea typeface="+mn-ea"/>
          <a:cs typeface="+mn-cs"/>
        </a:defRPr>
      </a:lvl5pPr>
      <a:lvl6pPr marL="1664208" indent="-182880" algn="l" defTabSz="914400" rtl="0" eaLnBrk="1" latinLnBrk="0" hangingPunct="1">
        <a:spcBef>
          <a:spcPct val="20000"/>
        </a:spcBef>
        <a:spcAft>
          <a:spcPts val="300"/>
        </a:spcAft>
        <a:buClr>
          <a:schemeClr val="accent6">
            <a:lumMod val="75000"/>
          </a:schemeClr>
        </a:buClr>
        <a:buSzPct val="130000"/>
        <a:buFont typeface="Georgia" pitchFamily="18" charset="0"/>
        <a:buChar char="*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6pPr>
      <a:lvl7pPr marL="1965960" indent="-182880" algn="l" defTabSz="914400" rtl="0" eaLnBrk="1" latinLnBrk="0" hangingPunct="1">
        <a:spcBef>
          <a:spcPct val="20000"/>
        </a:spcBef>
        <a:spcAft>
          <a:spcPts val="300"/>
        </a:spcAft>
        <a:buClr>
          <a:schemeClr val="accent6">
            <a:lumMod val="75000"/>
          </a:schemeClr>
        </a:buClr>
        <a:buSzPct val="130000"/>
        <a:buFont typeface="Georgia" pitchFamily="18" charset="0"/>
        <a:buChar char="*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7pPr>
      <a:lvl8pPr marL="2286000" indent="-182880" algn="l" defTabSz="914400" rtl="0" eaLnBrk="1" latinLnBrk="0" hangingPunct="1">
        <a:spcBef>
          <a:spcPct val="20000"/>
        </a:spcBef>
        <a:spcAft>
          <a:spcPts val="300"/>
        </a:spcAft>
        <a:buClr>
          <a:schemeClr val="accent6">
            <a:lumMod val="75000"/>
          </a:schemeClr>
        </a:buClr>
        <a:buSzPct val="130000"/>
        <a:buFont typeface="Georgia" pitchFamily="18" charset="0"/>
        <a:buChar char="*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8pPr>
      <a:lvl9pPr marL="2587752" indent="-182880" algn="l" defTabSz="914400" rtl="0" eaLnBrk="1" latinLnBrk="0" hangingPunct="1">
        <a:spcBef>
          <a:spcPct val="20000"/>
        </a:spcBef>
        <a:spcAft>
          <a:spcPts val="300"/>
        </a:spcAft>
        <a:buClr>
          <a:schemeClr val="accent6">
            <a:lumMod val="75000"/>
          </a:schemeClr>
        </a:buClr>
        <a:buSzPct val="130000"/>
        <a:buFont typeface="Georgia" pitchFamily="18" charset="0"/>
        <a:buChar char="*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ounded Rectangle 13"/>
          <p:cNvSpPr/>
          <p:nvPr/>
        </p:nvSpPr>
        <p:spPr>
          <a:xfrm>
            <a:off x="228600" y="228600"/>
            <a:ext cx="8696325" cy="2468563"/>
          </a:xfrm>
          <a:prstGeom prst="roundRect">
            <a:avLst>
              <a:gd name="adj" fmla="val 336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1027" name="Group 15"/>
          <p:cNvGrpSpPr>
            <a:grpSpLocks noChangeAspect="1"/>
          </p:cNvGrpSpPr>
          <p:nvPr/>
        </p:nvGrpSpPr>
        <p:grpSpPr bwMode="auto">
          <a:xfrm>
            <a:off x="211138" y="1679575"/>
            <a:ext cx="8723312" cy="1330325"/>
            <a:chOff x="-3905251" y="4294188"/>
            <a:chExt cx="13027839" cy="1892300"/>
          </a:xfrm>
        </p:grpSpPr>
        <p:sp>
          <p:nvSpPr>
            <p:cNvPr id="1033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4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5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6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37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1028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338138"/>
            <a:ext cx="8229600" cy="1252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5164138" y="6249988"/>
            <a:ext cx="378618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33A20962-CA64-499C-899E-892029EE14F7}" type="datetimeFigureOut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3675" y="6249988"/>
            <a:ext cx="378618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3990975" y="6249988"/>
            <a:ext cx="11620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F3D9520C-878E-423A-B5D3-3D95D704EA62}" type="slidenum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1032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71538" y="2674938"/>
            <a:ext cx="7408862" cy="3451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</p:spTree>
    <p:extLst>
      <p:ext uri="{BB962C8B-B14F-4D97-AF65-F5344CB8AC3E}">
        <p14:creationId xmlns:p14="http://schemas.microsoft.com/office/powerpoint/2010/main" val="24817945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79" r:id="rId1"/>
    <p:sldLayoutId id="2147483980" r:id="rId2"/>
    <p:sldLayoutId id="2147483981" r:id="rId3"/>
    <p:sldLayoutId id="2147483982" r:id="rId4"/>
    <p:sldLayoutId id="2147483983" r:id="rId5"/>
    <p:sldLayoutId id="2147483984" r:id="rId6"/>
    <p:sldLayoutId id="2147483985" r:id="rId7"/>
    <p:sldLayoutId id="2147483986" r:id="rId8"/>
    <p:sldLayoutId id="2147483987" r:id="rId9"/>
    <p:sldLayoutId id="2147483988" r:id="rId10"/>
    <p:sldLayoutId id="2147483989" r:id="rId11"/>
  </p:sldLayoutIdLst>
  <p:transition spd="slow">
    <p:wipe/>
  </p:transition>
  <p:timing>
    <p:tnLst>
      <p:par>
        <p:cTn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rgbClr val="FFFFFF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273050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400" kern="1200">
          <a:solidFill>
            <a:schemeClr val="tx2"/>
          </a:solidFill>
          <a:latin typeface="+mn-lt"/>
          <a:ea typeface="+mn-ea"/>
          <a:cs typeface="+mn-cs"/>
        </a:defRPr>
      </a:lvl1pPr>
      <a:lvl2pPr marL="576263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200" kern="1200">
          <a:solidFill>
            <a:schemeClr val="tx2"/>
          </a:solidFill>
          <a:latin typeface="+mn-lt"/>
          <a:ea typeface="+mn-ea"/>
          <a:cs typeface="+mn-cs"/>
        </a:defRPr>
      </a:lvl2pPr>
      <a:lvl3pPr marL="855663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000" kern="1200">
          <a:solidFill>
            <a:schemeClr val="tx2"/>
          </a:solidFill>
          <a:latin typeface="+mn-lt"/>
          <a:ea typeface="+mn-ea"/>
          <a:cs typeface="+mn-cs"/>
        </a:defRPr>
      </a:lvl3pPr>
      <a:lvl4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kern="1200">
          <a:solidFill>
            <a:schemeClr val="tx2"/>
          </a:solidFill>
          <a:latin typeface="+mn-lt"/>
          <a:ea typeface="+mn-ea"/>
          <a:cs typeface="+mn-cs"/>
        </a:defRPr>
      </a:lvl4pPr>
      <a:lvl5pPr marL="1462088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1600" kern="1200">
          <a:solidFill>
            <a:schemeClr val="tx2"/>
          </a:solidFill>
          <a:latin typeface="+mn-lt"/>
          <a:ea typeface="+mn-ea"/>
          <a:cs typeface="+mn-cs"/>
        </a:defRPr>
      </a:lvl5pPr>
      <a:lvl6pPr marL="178308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6pPr>
      <a:lvl7pPr marL="210312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8pPr>
      <a:lvl9pPr marL="274320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ounded Rectangle 13"/>
          <p:cNvSpPr/>
          <p:nvPr/>
        </p:nvSpPr>
        <p:spPr>
          <a:xfrm>
            <a:off x="228600" y="228600"/>
            <a:ext cx="8696325" cy="2468563"/>
          </a:xfrm>
          <a:prstGeom prst="roundRect">
            <a:avLst>
              <a:gd name="adj" fmla="val 336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1027" name="Group 15"/>
          <p:cNvGrpSpPr>
            <a:grpSpLocks noChangeAspect="1"/>
          </p:cNvGrpSpPr>
          <p:nvPr/>
        </p:nvGrpSpPr>
        <p:grpSpPr bwMode="auto">
          <a:xfrm>
            <a:off x="211138" y="1679575"/>
            <a:ext cx="8723312" cy="1330325"/>
            <a:chOff x="-3905251" y="4294188"/>
            <a:chExt cx="13027839" cy="1892300"/>
          </a:xfrm>
        </p:grpSpPr>
        <p:sp>
          <p:nvSpPr>
            <p:cNvPr id="1033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4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5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6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37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1028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338138"/>
            <a:ext cx="8229600" cy="1252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5164138" y="6249988"/>
            <a:ext cx="378618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33A20962-CA64-499C-899E-892029EE14F7}" type="datetimeFigureOut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3675" y="6249988"/>
            <a:ext cx="378618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3990975" y="6249988"/>
            <a:ext cx="11620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F3D9520C-878E-423A-B5D3-3D95D704EA62}" type="slidenum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1032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71538" y="2674938"/>
            <a:ext cx="7408862" cy="3451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</p:spTree>
    <p:extLst>
      <p:ext uri="{BB962C8B-B14F-4D97-AF65-F5344CB8AC3E}">
        <p14:creationId xmlns:p14="http://schemas.microsoft.com/office/powerpoint/2010/main" val="409938994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91" r:id="rId1"/>
    <p:sldLayoutId id="2147483992" r:id="rId2"/>
    <p:sldLayoutId id="2147483993" r:id="rId3"/>
    <p:sldLayoutId id="2147483994" r:id="rId4"/>
    <p:sldLayoutId id="2147483995" r:id="rId5"/>
    <p:sldLayoutId id="2147483996" r:id="rId6"/>
    <p:sldLayoutId id="2147483997" r:id="rId7"/>
    <p:sldLayoutId id="2147483998" r:id="rId8"/>
    <p:sldLayoutId id="2147483999" r:id="rId9"/>
    <p:sldLayoutId id="2147484000" r:id="rId10"/>
    <p:sldLayoutId id="2147484001" r:id="rId11"/>
  </p:sldLayoutIdLst>
  <p:transition spd="slow">
    <p:wipe/>
  </p:transition>
  <p:timing>
    <p:tnLst>
      <p:par>
        <p:cTn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rgbClr val="FFFFFF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273050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400" kern="1200">
          <a:solidFill>
            <a:schemeClr val="tx2"/>
          </a:solidFill>
          <a:latin typeface="+mn-lt"/>
          <a:ea typeface="+mn-ea"/>
          <a:cs typeface="+mn-cs"/>
        </a:defRPr>
      </a:lvl1pPr>
      <a:lvl2pPr marL="576263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200" kern="1200">
          <a:solidFill>
            <a:schemeClr val="tx2"/>
          </a:solidFill>
          <a:latin typeface="+mn-lt"/>
          <a:ea typeface="+mn-ea"/>
          <a:cs typeface="+mn-cs"/>
        </a:defRPr>
      </a:lvl2pPr>
      <a:lvl3pPr marL="855663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000" kern="1200">
          <a:solidFill>
            <a:schemeClr val="tx2"/>
          </a:solidFill>
          <a:latin typeface="+mn-lt"/>
          <a:ea typeface="+mn-ea"/>
          <a:cs typeface="+mn-cs"/>
        </a:defRPr>
      </a:lvl3pPr>
      <a:lvl4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kern="1200">
          <a:solidFill>
            <a:schemeClr val="tx2"/>
          </a:solidFill>
          <a:latin typeface="+mn-lt"/>
          <a:ea typeface="+mn-ea"/>
          <a:cs typeface="+mn-cs"/>
        </a:defRPr>
      </a:lvl4pPr>
      <a:lvl5pPr marL="1462088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1600" kern="1200">
          <a:solidFill>
            <a:schemeClr val="tx2"/>
          </a:solidFill>
          <a:latin typeface="+mn-lt"/>
          <a:ea typeface="+mn-ea"/>
          <a:cs typeface="+mn-cs"/>
        </a:defRPr>
      </a:lvl5pPr>
      <a:lvl6pPr marL="178308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6pPr>
      <a:lvl7pPr marL="210312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8pPr>
      <a:lvl9pPr marL="274320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ounded Rectangle 13"/>
          <p:cNvSpPr/>
          <p:nvPr/>
        </p:nvSpPr>
        <p:spPr>
          <a:xfrm>
            <a:off x="228600" y="228600"/>
            <a:ext cx="8696325" cy="2468563"/>
          </a:xfrm>
          <a:prstGeom prst="roundRect">
            <a:avLst>
              <a:gd name="adj" fmla="val 336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1027" name="Group 15"/>
          <p:cNvGrpSpPr>
            <a:grpSpLocks noChangeAspect="1"/>
          </p:cNvGrpSpPr>
          <p:nvPr/>
        </p:nvGrpSpPr>
        <p:grpSpPr bwMode="auto">
          <a:xfrm>
            <a:off x="211138" y="1679575"/>
            <a:ext cx="8723312" cy="1330325"/>
            <a:chOff x="-3905251" y="4294188"/>
            <a:chExt cx="13027839" cy="1892300"/>
          </a:xfrm>
        </p:grpSpPr>
        <p:sp>
          <p:nvSpPr>
            <p:cNvPr id="1033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4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5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6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37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1028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338138"/>
            <a:ext cx="8229600" cy="1252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5164138" y="6249988"/>
            <a:ext cx="378618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33A20962-CA64-499C-899E-892029EE14F7}" type="datetimeFigureOut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3675" y="6249988"/>
            <a:ext cx="378618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3990975" y="6249988"/>
            <a:ext cx="11620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F3D9520C-878E-423A-B5D3-3D95D704EA62}" type="slidenum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1032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71538" y="2674938"/>
            <a:ext cx="7408862" cy="3451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</p:spTree>
    <p:extLst>
      <p:ext uri="{BB962C8B-B14F-4D97-AF65-F5344CB8AC3E}">
        <p14:creationId xmlns:p14="http://schemas.microsoft.com/office/powerpoint/2010/main" val="32356561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03" r:id="rId1"/>
    <p:sldLayoutId id="2147484004" r:id="rId2"/>
    <p:sldLayoutId id="2147484005" r:id="rId3"/>
    <p:sldLayoutId id="2147484006" r:id="rId4"/>
    <p:sldLayoutId id="2147484007" r:id="rId5"/>
    <p:sldLayoutId id="2147484008" r:id="rId6"/>
    <p:sldLayoutId id="2147484009" r:id="rId7"/>
    <p:sldLayoutId id="2147484010" r:id="rId8"/>
    <p:sldLayoutId id="2147484011" r:id="rId9"/>
    <p:sldLayoutId id="2147484012" r:id="rId10"/>
    <p:sldLayoutId id="2147484013" r:id="rId11"/>
  </p:sldLayoutIdLst>
  <p:transition spd="slow">
    <p:wipe/>
  </p:transition>
  <p:timing>
    <p:tnLst>
      <p:par>
        <p:cTn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rgbClr val="FFFFFF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273050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400" kern="1200">
          <a:solidFill>
            <a:schemeClr val="tx2"/>
          </a:solidFill>
          <a:latin typeface="+mn-lt"/>
          <a:ea typeface="+mn-ea"/>
          <a:cs typeface="+mn-cs"/>
        </a:defRPr>
      </a:lvl1pPr>
      <a:lvl2pPr marL="576263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200" kern="1200">
          <a:solidFill>
            <a:schemeClr val="tx2"/>
          </a:solidFill>
          <a:latin typeface="+mn-lt"/>
          <a:ea typeface="+mn-ea"/>
          <a:cs typeface="+mn-cs"/>
        </a:defRPr>
      </a:lvl2pPr>
      <a:lvl3pPr marL="855663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000" kern="1200">
          <a:solidFill>
            <a:schemeClr val="tx2"/>
          </a:solidFill>
          <a:latin typeface="+mn-lt"/>
          <a:ea typeface="+mn-ea"/>
          <a:cs typeface="+mn-cs"/>
        </a:defRPr>
      </a:lvl3pPr>
      <a:lvl4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kern="1200">
          <a:solidFill>
            <a:schemeClr val="tx2"/>
          </a:solidFill>
          <a:latin typeface="+mn-lt"/>
          <a:ea typeface="+mn-ea"/>
          <a:cs typeface="+mn-cs"/>
        </a:defRPr>
      </a:lvl4pPr>
      <a:lvl5pPr marL="1462088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1600" kern="1200">
          <a:solidFill>
            <a:schemeClr val="tx2"/>
          </a:solidFill>
          <a:latin typeface="+mn-lt"/>
          <a:ea typeface="+mn-ea"/>
          <a:cs typeface="+mn-cs"/>
        </a:defRPr>
      </a:lvl5pPr>
      <a:lvl6pPr marL="178308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6pPr>
      <a:lvl7pPr marL="210312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8pPr>
      <a:lvl9pPr marL="274320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ounded Rectangle 13"/>
          <p:cNvSpPr/>
          <p:nvPr/>
        </p:nvSpPr>
        <p:spPr>
          <a:xfrm>
            <a:off x="228600" y="228600"/>
            <a:ext cx="8696325" cy="2468563"/>
          </a:xfrm>
          <a:prstGeom prst="roundRect">
            <a:avLst>
              <a:gd name="adj" fmla="val 336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1027" name="Group 15"/>
          <p:cNvGrpSpPr>
            <a:grpSpLocks noChangeAspect="1"/>
          </p:cNvGrpSpPr>
          <p:nvPr/>
        </p:nvGrpSpPr>
        <p:grpSpPr bwMode="auto">
          <a:xfrm>
            <a:off x="211138" y="1679575"/>
            <a:ext cx="8723312" cy="1330325"/>
            <a:chOff x="-3905251" y="4294188"/>
            <a:chExt cx="13027839" cy="1892300"/>
          </a:xfrm>
        </p:grpSpPr>
        <p:sp>
          <p:nvSpPr>
            <p:cNvPr id="1033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4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5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6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37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1028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338138"/>
            <a:ext cx="8229600" cy="1252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5164138" y="6249988"/>
            <a:ext cx="378618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33A20962-CA64-499C-899E-892029EE14F7}" type="datetimeFigureOut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3675" y="6249988"/>
            <a:ext cx="378618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3990975" y="6249988"/>
            <a:ext cx="11620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F3D9520C-878E-423A-B5D3-3D95D704EA62}" type="slidenum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1032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71538" y="2674938"/>
            <a:ext cx="7408862" cy="3451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</p:spTree>
    <p:extLst>
      <p:ext uri="{BB962C8B-B14F-4D97-AF65-F5344CB8AC3E}">
        <p14:creationId xmlns:p14="http://schemas.microsoft.com/office/powerpoint/2010/main" val="38908312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15" r:id="rId1"/>
    <p:sldLayoutId id="2147484016" r:id="rId2"/>
    <p:sldLayoutId id="2147484017" r:id="rId3"/>
    <p:sldLayoutId id="2147484018" r:id="rId4"/>
    <p:sldLayoutId id="2147484019" r:id="rId5"/>
    <p:sldLayoutId id="2147484020" r:id="rId6"/>
    <p:sldLayoutId id="2147484021" r:id="rId7"/>
    <p:sldLayoutId id="2147484022" r:id="rId8"/>
    <p:sldLayoutId id="2147484023" r:id="rId9"/>
    <p:sldLayoutId id="2147484024" r:id="rId10"/>
    <p:sldLayoutId id="2147484025" r:id="rId11"/>
  </p:sldLayoutIdLst>
  <p:transition spd="slow">
    <p:wipe/>
  </p:transition>
  <p:timing>
    <p:tnLst>
      <p:par>
        <p:cTn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rgbClr val="FFFFFF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273050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400" kern="1200">
          <a:solidFill>
            <a:schemeClr val="tx2"/>
          </a:solidFill>
          <a:latin typeface="+mn-lt"/>
          <a:ea typeface="+mn-ea"/>
          <a:cs typeface="+mn-cs"/>
        </a:defRPr>
      </a:lvl1pPr>
      <a:lvl2pPr marL="576263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200" kern="1200">
          <a:solidFill>
            <a:schemeClr val="tx2"/>
          </a:solidFill>
          <a:latin typeface="+mn-lt"/>
          <a:ea typeface="+mn-ea"/>
          <a:cs typeface="+mn-cs"/>
        </a:defRPr>
      </a:lvl2pPr>
      <a:lvl3pPr marL="855663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000" kern="1200">
          <a:solidFill>
            <a:schemeClr val="tx2"/>
          </a:solidFill>
          <a:latin typeface="+mn-lt"/>
          <a:ea typeface="+mn-ea"/>
          <a:cs typeface="+mn-cs"/>
        </a:defRPr>
      </a:lvl3pPr>
      <a:lvl4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kern="1200">
          <a:solidFill>
            <a:schemeClr val="tx2"/>
          </a:solidFill>
          <a:latin typeface="+mn-lt"/>
          <a:ea typeface="+mn-ea"/>
          <a:cs typeface="+mn-cs"/>
        </a:defRPr>
      </a:lvl4pPr>
      <a:lvl5pPr marL="1462088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1600" kern="1200">
          <a:solidFill>
            <a:schemeClr val="tx2"/>
          </a:solidFill>
          <a:latin typeface="+mn-lt"/>
          <a:ea typeface="+mn-ea"/>
          <a:cs typeface="+mn-cs"/>
        </a:defRPr>
      </a:lvl5pPr>
      <a:lvl6pPr marL="178308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6pPr>
      <a:lvl7pPr marL="210312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8pPr>
      <a:lvl9pPr marL="274320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ounded Rectangle 13"/>
          <p:cNvSpPr/>
          <p:nvPr/>
        </p:nvSpPr>
        <p:spPr>
          <a:xfrm>
            <a:off x="228600" y="228600"/>
            <a:ext cx="8696325" cy="2468563"/>
          </a:xfrm>
          <a:prstGeom prst="roundRect">
            <a:avLst>
              <a:gd name="adj" fmla="val 336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1027" name="Group 15"/>
          <p:cNvGrpSpPr>
            <a:grpSpLocks noChangeAspect="1"/>
          </p:cNvGrpSpPr>
          <p:nvPr/>
        </p:nvGrpSpPr>
        <p:grpSpPr bwMode="auto">
          <a:xfrm>
            <a:off x="211138" y="1679575"/>
            <a:ext cx="8723312" cy="1330325"/>
            <a:chOff x="-3905251" y="4294188"/>
            <a:chExt cx="13027839" cy="1892300"/>
          </a:xfrm>
        </p:grpSpPr>
        <p:sp>
          <p:nvSpPr>
            <p:cNvPr id="1033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4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5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6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37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1028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338138"/>
            <a:ext cx="8229600" cy="1252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5164138" y="6249988"/>
            <a:ext cx="378618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33A20962-CA64-499C-899E-892029EE14F7}" type="datetimeFigureOut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3675" y="6249988"/>
            <a:ext cx="378618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3990975" y="6249988"/>
            <a:ext cx="11620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F3D9520C-878E-423A-B5D3-3D95D704EA62}" type="slidenum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1032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71538" y="2674938"/>
            <a:ext cx="7408862" cy="3451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</p:spTree>
    <p:extLst>
      <p:ext uri="{BB962C8B-B14F-4D97-AF65-F5344CB8AC3E}">
        <p14:creationId xmlns:p14="http://schemas.microsoft.com/office/powerpoint/2010/main" val="25862362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27" r:id="rId1"/>
    <p:sldLayoutId id="2147484028" r:id="rId2"/>
    <p:sldLayoutId id="2147484029" r:id="rId3"/>
    <p:sldLayoutId id="2147484030" r:id="rId4"/>
    <p:sldLayoutId id="2147484031" r:id="rId5"/>
    <p:sldLayoutId id="2147484032" r:id="rId6"/>
    <p:sldLayoutId id="2147484033" r:id="rId7"/>
    <p:sldLayoutId id="2147484034" r:id="rId8"/>
    <p:sldLayoutId id="2147484035" r:id="rId9"/>
    <p:sldLayoutId id="2147484036" r:id="rId10"/>
    <p:sldLayoutId id="2147484037" r:id="rId11"/>
  </p:sldLayoutIdLst>
  <p:transition spd="slow">
    <p:wipe/>
  </p:transition>
  <p:timing>
    <p:tnLst>
      <p:par>
        <p:cTn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rgbClr val="FFFFFF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273050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400" kern="1200">
          <a:solidFill>
            <a:schemeClr val="tx2"/>
          </a:solidFill>
          <a:latin typeface="+mn-lt"/>
          <a:ea typeface="+mn-ea"/>
          <a:cs typeface="+mn-cs"/>
        </a:defRPr>
      </a:lvl1pPr>
      <a:lvl2pPr marL="576263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200" kern="1200">
          <a:solidFill>
            <a:schemeClr val="tx2"/>
          </a:solidFill>
          <a:latin typeface="+mn-lt"/>
          <a:ea typeface="+mn-ea"/>
          <a:cs typeface="+mn-cs"/>
        </a:defRPr>
      </a:lvl2pPr>
      <a:lvl3pPr marL="855663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000" kern="1200">
          <a:solidFill>
            <a:schemeClr val="tx2"/>
          </a:solidFill>
          <a:latin typeface="+mn-lt"/>
          <a:ea typeface="+mn-ea"/>
          <a:cs typeface="+mn-cs"/>
        </a:defRPr>
      </a:lvl3pPr>
      <a:lvl4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kern="1200">
          <a:solidFill>
            <a:schemeClr val="tx2"/>
          </a:solidFill>
          <a:latin typeface="+mn-lt"/>
          <a:ea typeface="+mn-ea"/>
          <a:cs typeface="+mn-cs"/>
        </a:defRPr>
      </a:lvl4pPr>
      <a:lvl5pPr marL="1462088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1600" kern="1200">
          <a:solidFill>
            <a:schemeClr val="tx2"/>
          </a:solidFill>
          <a:latin typeface="+mn-lt"/>
          <a:ea typeface="+mn-ea"/>
          <a:cs typeface="+mn-cs"/>
        </a:defRPr>
      </a:lvl5pPr>
      <a:lvl6pPr marL="178308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6pPr>
      <a:lvl7pPr marL="210312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8pPr>
      <a:lvl9pPr marL="274320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ounded Rectangle 13"/>
          <p:cNvSpPr/>
          <p:nvPr/>
        </p:nvSpPr>
        <p:spPr>
          <a:xfrm>
            <a:off x="228600" y="228600"/>
            <a:ext cx="8696325" cy="2468563"/>
          </a:xfrm>
          <a:prstGeom prst="roundRect">
            <a:avLst>
              <a:gd name="adj" fmla="val 336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1027" name="Group 15"/>
          <p:cNvGrpSpPr>
            <a:grpSpLocks noChangeAspect="1"/>
          </p:cNvGrpSpPr>
          <p:nvPr/>
        </p:nvGrpSpPr>
        <p:grpSpPr bwMode="auto">
          <a:xfrm>
            <a:off x="211138" y="1679575"/>
            <a:ext cx="8723312" cy="1330325"/>
            <a:chOff x="-3905251" y="4294188"/>
            <a:chExt cx="13027839" cy="1892300"/>
          </a:xfrm>
        </p:grpSpPr>
        <p:sp>
          <p:nvSpPr>
            <p:cNvPr id="1033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4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5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6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37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1028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338138"/>
            <a:ext cx="8229600" cy="1252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5164138" y="6249988"/>
            <a:ext cx="378618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33A20962-CA64-499C-899E-892029EE14F7}" type="datetimeFigureOut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3675" y="6249988"/>
            <a:ext cx="378618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3990975" y="6249988"/>
            <a:ext cx="11620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F3D9520C-878E-423A-B5D3-3D95D704EA62}" type="slidenum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1032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71538" y="2674938"/>
            <a:ext cx="7408862" cy="3451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</p:spTree>
    <p:extLst>
      <p:ext uri="{BB962C8B-B14F-4D97-AF65-F5344CB8AC3E}">
        <p14:creationId xmlns:p14="http://schemas.microsoft.com/office/powerpoint/2010/main" val="41352514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39" r:id="rId1"/>
    <p:sldLayoutId id="2147484040" r:id="rId2"/>
    <p:sldLayoutId id="2147484041" r:id="rId3"/>
    <p:sldLayoutId id="2147484042" r:id="rId4"/>
    <p:sldLayoutId id="2147484043" r:id="rId5"/>
    <p:sldLayoutId id="2147484044" r:id="rId6"/>
    <p:sldLayoutId id="2147484045" r:id="rId7"/>
    <p:sldLayoutId id="2147484046" r:id="rId8"/>
    <p:sldLayoutId id="2147484047" r:id="rId9"/>
    <p:sldLayoutId id="2147484048" r:id="rId10"/>
    <p:sldLayoutId id="2147484049" r:id="rId11"/>
  </p:sldLayoutIdLst>
  <p:transition spd="slow">
    <p:wipe/>
  </p:transition>
  <p:timing>
    <p:tnLst>
      <p:par>
        <p:cTn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rgbClr val="FFFFFF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273050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400" kern="1200">
          <a:solidFill>
            <a:schemeClr val="tx2"/>
          </a:solidFill>
          <a:latin typeface="+mn-lt"/>
          <a:ea typeface="+mn-ea"/>
          <a:cs typeface="+mn-cs"/>
        </a:defRPr>
      </a:lvl1pPr>
      <a:lvl2pPr marL="576263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200" kern="1200">
          <a:solidFill>
            <a:schemeClr val="tx2"/>
          </a:solidFill>
          <a:latin typeface="+mn-lt"/>
          <a:ea typeface="+mn-ea"/>
          <a:cs typeface="+mn-cs"/>
        </a:defRPr>
      </a:lvl2pPr>
      <a:lvl3pPr marL="855663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000" kern="1200">
          <a:solidFill>
            <a:schemeClr val="tx2"/>
          </a:solidFill>
          <a:latin typeface="+mn-lt"/>
          <a:ea typeface="+mn-ea"/>
          <a:cs typeface="+mn-cs"/>
        </a:defRPr>
      </a:lvl3pPr>
      <a:lvl4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kern="1200">
          <a:solidFill>
            <a:schemeClr val="tx2"/>
          </a:solidFill>
          <a:latin typeface="+mn-lt"/>
          <a:ea typeface="+mn-ea"/>
          <a:cs typeface="+mn-cs"/>
        </a:defRPr>
      </a:lvl4pPr>
      <a:lvl5pPr marL="1462088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1600" kern="1200">
          <a:solidFill>
            <a:schemeClr val="tx2"/>
          </a:solidFill>
          <a:latin typeface="+mn-lt"/>
          <a:ea typeface="+mn-ea"/>
          <a:cs typeface="+mn-cs"/>
        </a:defRPr>
      </a:lvl5pPr>
      <a:lvl6pPr marL="178308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6pPr>
      <a:lvl7pPr marL="210312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8pPr>
      <a:lvl9pPr marL="274320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ounded Rectangle 13"/>
          <p:cNvSpPr/>
          <p:nvPr/>
        </p:nvSpPr>
        <p:spPr>
          <a:xfrm>
            <a:off x="228600" y="228600"/>
            <a:ext cx="8696325" cy="2468563"/>
          </a:xfrm>
          <a:prstGeom prst="roundRect">
            <a:avLst>
              <a:gd name="adj" fmla="val 336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1027" name="Group 15"/>
          <p:cNvGrpSpPr>
            <a:grpSpLocks noChangeAspect="1"/>
          </p:cNvGrpSpPr>
          <p:nvPr/>
        </p:nvGrpSpPr>
        <p:grpSpPr bwMode="auto">
          <a:xfrm>
            <a:off x="211138" y="1679575"/>
            <a:ext cx="8723312" cy="1330325"/>
            <a:chOff x="-3905251" y="4294188"/>
            <a:chExt cx="13027839" cy="1892300"/>
          </a:xfrm>
        </p:grpSpPr>
        <p:sp>
          <p:nvSpPr>
            <p:cNvPr id="1033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4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5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6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37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1028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338138"/>
            <a:ext cx="8229600" cy="1252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5164138" y="6249988"/>
            <a:ext cx="378618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33A20962-CA64-499C-899E-892029EE14F7}" type="datetimeFigureOut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3675" y="6249988"/>
            <a:ext cx="378618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3990975" y="6249988"/>
            <a:ext cx="11620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F3D9520C-878E-423A-B5D3-3D95D704EA62}" type="slidenum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1032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71538" y="2674938"/>
            <a:ext cx="7408862" cy="3451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</p:spTree>
    <p:extLst>
      <p:ext uri="{BB962C8B-B14F-4D97-AF65-F5344CB8AC3E}">
        <p14:creationId xmlns:p14="http://schemas.microsoft.com/office/powerpoint/2010/main" val="404209442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51" r:id="rId1"/>
    <p:sldLayoutId id="2147484052" r:id="rId2"/>
    <p:sldLayoutId id="2147484053" r:id="rId3"/>
    <p:sldLayoutId id="2147484054" r:id="rId4"/>
    <p:sldLayoutId id="2147484055" r:id="rId5"/>
    <p:sldLayoutId id="2147484056" r:id="rId6"/>
    <p:sldLayoutId id="2147484057" r:id="rId7"/>
    <p:sldLayoutId id="2147484058" r:id="rId8"/>
    <p:sldLayoutId id="2147484059" r:id="rId9"/>
    <p:sldLayoutId id="2147484060" r:id="rId10"/>
    <p:sldLayoutId id="2147484061" r:id="rId11"/>
  </p:sldLayoutIdLst>
  <p:transition spd="slow">
    <p:wipe/>
  </p:transition>
  <p:timing>
    <p:tnLst>
      <p:par>
        <p:cTn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rgbClr val="FFFFFF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273050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400" kern="1200">
          <a:solidFill>
            <a:schemeClr val="tx2"/>
          </a:solidFill>
          <a:latin typeface="+mn-lt"/>
          <a:ea typeface="+mn-ea"/>
          <a:cs typeface="+mn-cs"/>
        </a:defRPr>
      </a:lvl1pPr>
      <a:lvl2pPr marL="576263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200" kern="1200">
          <a:solidFill>
            <a:schemeClr val="tx2"/>
          </a:solidFill>
          <a:latin typeface="+mn-lt"/>
          <a:ea typeface="+mn-ea"/>
          <a:cs typeface="+mn-cs"/>
        </a:defRPr>
      </a:lvl2pPr>
      <a:lvl3pPr marL="855663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000" kern="1200">
          <a:solidFill>
            <a:schemeClr val="tx2"/>
          </a:solidFill>
          <a:latin typeface="+mn-lt"/>
          <a:ea typeface="+mn-ea"/>
          <a:cs typeface="+mn-cs"/>
        </a:defRPr>
      </a:lvl3pPr>
      <a:lvl4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kern="1200">
          <a:solidFill>
            <a:schemeClr val="tx2"/>
          </a:solidFill>
          <a:latin typeface="+mn-lt"/>
          <a:ea typeface="+mn-ea"/>
          <a:cs typeface="+mn-cs"/>
        </a:defRPr>
      </a:lvl4pPr>
      <a:lvl5pPr marL="1462088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1600" kern="1200">
          <a:solidFill>
            <a:schemeClr val="tx2"/>
          </a:solidFill>
          <a:latin typeface="+mn-lt"/>
          <a:ea typeface="+mn-ea"/>
          <a:cs typeface="+mn-cs"/>
        </a:defRPr>
      </a:lvl5pPr>
      <a:lvl6pPr marL="178308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6pPr>
      <a:lvl7pPr marL="210312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8pPr>
      <a:lvl9pPr marL="274320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ounded Rectangle 13"/>
          <p:cNvSpPr/>
          <p:nvPr/>
        </p:nvSpPr>
        <p:spPr>
          <a:xfrm>
            <a:off x="228600" y="228600"/>
            <a:ext cx="8696325" cy="2468563"/>
          </a:xfrm>
          <a:prstGeom prst="roundRect">
            <a:avLst>
              <a:gd name="adj" fmla="val 336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1027" name="Group 15"/>
          <p:cNvGrpSpPr>
            <a:grpSpLocks noChangeAspect="1"/>
          </p:cNvGrpSpPr>
          <p:nvPr/>
        </p:nvGrpSpPr>
        <p:grpSpPr bwMode="auto">
          <a:xfrm>
            <a:off x="211138" y="1679575"/>
            <a:ext cx="8723312" cy="1330325"/>
            <a:chOff x="-3905251" y="4294188"/>
            <a:chExt cx="13027839" cy="1892300"/>
          </a:xfrm>
        </p:grpSpPr>
        <p:sp>
          <p:nvSpPr>
            <p:cNvPr id="1033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4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5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6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37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1028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338138"/>
            <a:ext cx="8229600" cy="1252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5164138" y="6249988"/>
            <a:ext cx="378618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33A20962-CA64-499C-899E-892029EE14F7}" type="datetimeFigureOut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3675" y="6249988"/>
            <a:ext cx="378618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3990975" y="6249988"/>
            <a:ext cx="11620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F3D9520C-878E-423A-B5D3-3D95D704EA62}" type="slidenum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1032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71538" y="2674938"/>
            <a:ext cx="7408862" cy="3451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</p:spTree>
    <p:extLst>
      <p:ext uri="{BB962C8B-B14F-4D97-AF65-F5344CB8AC3E}">
        <p14:creationId xmlns:p14="http://schemas.microsoft.com/office/powerpoint/2010/main" val="13807609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63" r:id="rId1"/>
    <p:sldLayoutId id="2147484064" r:id="rId2"/>
    <p:sldLayoutId id="2147484065" r:id="rId3"/>
    <p:sldLayoutId id="2147484066" r:id="rId4"/>
    <p:sldLayoutId id="2147484067" r:id="rId5"/>
    <p:sldLayoutId id="2147484068" r:id="rId6"/>
    <p:sldLayoutId id="2147484069" r:id="rId7"/>
    <p:sldLayoutId id="2147484070" r:id="rId8"/>
    <p:sldLayoutId id="2147484071" r:id="rId9"/>
    <p:sldLayoutId id="2147484072" r:id="rId10"/>
    <p:sldLayoutId id="2147484073" r:id="rId11"/>
  </p:sldLayoutIdLst>
  <p:transition spd="slow">
    <p:wipe/>
  </p:transition>
  <p:timing>
    <p:tnLst>
      <p:par>
        <p:cTn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rgbClr val="FFFFFF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273050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400" kern="1200">
          <a:solidFill>
            <a:schemeClr val="tx2"/>
          </a:solidFill>
          <a:latin typeface="+mn-lt"/>
          <a:ea typeface="+mn-ea"/>
          <a:cs typeface="+mn-cs"/>
        </a:defRPr>
      </a:lvl1pPr>
      <a:lvl2pPr marL="576263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200" kern="1200">
          <a:solidFill>
            <a:schemeClr val="tx2"/>
          </a:solidFill>
          <a:latin typeface="+mn-lt"/>
          <a:ea typeface="+mn-ea"/>
          <a:cs typeface="+mn-cs"/>
        </a:defRPr>
      </a:lvl2pPr>
      <a:lvl3pPr marL="855663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000" kern="1200">
          <a:solidFill>
            <a:schemeClr val="tx2"/>
          </a:solidFill>
          <a:latin typeface="+mn-lt"/>
          <a:ea typeface="+mn-ea"/>
          <a:cs typeface="+mn-cs"/>
        </a:defRPr>
      </a:lvl3pPr>
      <a:lvl4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kern="1200">
          <a:solidFill>
            <a:schemeClr val="tx2"/>
          </a:solidFill>
          <a:latin typeface="+mn-lt"/>
          <a:ea typeface="+mn-ea"/>
          <a:cs typeface="+mn-cs"/>
        </a:defRPr>
      </a:lvl4pPr>
      <a:lvl5pPr marL="1462088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1600" kern="1200">
          <a:solidFill>
            <a:schemeClr val="tx2"/>
          </a:solidFill>
          <a:latin typeface="+mn-lt"/>
          <a:ea typeface="+mn-ea"/>
          <a:cs typeface="+mn-cs"/>
        </a:defRPr>
      </a:lvl5pPr>
      <a:lvl6pPr marL="178308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6pPr>
      <a:lvl7pPr marL="210312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8pPr>
      <a:lvl9pPr marL="274320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ounded Rectangle 13"/>
          <p:cNvSpPr/>
          <p:nvPr/>
        </p:nvSpPr>
        <p:spPr>
          <a:xfrm>
            <a:off x="228600" y="228600"/>
            <a:ext cx="8696325" cy="2468563"/>
          </a:xfrm>
          <a:prstGeom prst="roundRect">
            <a:avLst>
              <a:gd name="adj" fmla="val 336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1027" name="Group 15"/>
          <p:cNvGrpSpPr>
            <a:grpSpLocks noChangeAspect="1"/>
          </p:cNvGrpSpPr>
          <p:nvPr/>
        </p:nvGrpSpPr>
        <p:grpSpPr bwMode="auto">
          <a:xfrm>
            <a:off x="211138" y="1679575"/>
            <a:ext cx="8723312" cy="1330325"/>
            <a:chOff x="-3905251" y="4294188"/>
            <a:chExt cx="13027839" cy="1892300"/>
          </a:xfrm>
        </p:grpSpPr>
        <p:sp>
          <p:nvSpPr>
            <p:cNvPr id="1033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4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5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6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37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1028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338138"/>
            <a:ext cx="8229600" cy="1252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5164138" y="6249988"/>
            <a:ext cx="378618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33A20962-CA64-499C-899E-892029EE14F7}" type="datetimeFigureOut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3675" y="6249988"/>
            <a:ext cx="378618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3990975" y="6249988"/>
            <a:ext cx="11620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F3D9520C-878E-423A-B5D3-3D95D704EA62}" type="slidenum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1032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71538" y="2674938"/>
            <a:ext cx="7408862" cy="3451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</p:spTree>
    <p:extLst>
      <p:ext uri="{BB962C8B-B14F-4D97-AF65-F5344CB8AC3E}">
        <p14:creationId xmlns:p14="http://schemas.microsoft.com/office/powerpoint/2010/main" val="34222204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75" r:id="rId1"/>
    <p:sldLayoutId id="2147484076" r:id="rId2"/>
    <p:sldLayoutId id="2147484077" r:id="rId3"/>
    <p:sldLayoutId id="2147484078" r:id="rId4"/>
    <p:sldLayoutId id="2147484079" r:id="rId5"/>
    <p:sldLayoutId id="2147484080" r:id="rId6"/>
    <p:sldLayoutId id="2147484081" r:id="rId7"/>
    <p:sldLayoutId id="2147484082" r:id="rId8"/>
    <p:sldLayoutId id="2147484083" r:id="rId9"/>
    <p:sldLayoutId id="2147484084" r:id="rId10"/>
    <p:sldLayoutId id="2147484085" r:id="rId11"/>
  </p:sldLayoutIdLst>
  <p:transition spd="slow">
    <p:wipe/>
  </p:transition>
  <p:timing>
    <p:tnLst>
      <p:par>
        <p:cTn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rgbClr val="FFFFFF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273050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400" kern="1200">
          <a:solidFill>
            <a:schemeClr val="tx2"/>
          </a:solidFill>
          <a:latin typeface="+mn-lt"/>
          <a:ea typeface="+mn-ea"/>
          <a:cs typeface="+mn-cs"/>
        </a:defRPr>
      </a:lvl1pPr>
      <a:lvl2pPr marL="576263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200" kern="1200">
          <a:solidFill>
            <a:schemeClr val="tx2"/>
          </a:solidFill>
          <a:latin typeface="+mn-lt"/>
          <a:ea typeface="+mn-ea"/>
          <a:cs typeface="+mn-cs"/>
        </a:defRPr>
      </a:lvl2pPr>
      <a:lvl3pPr marL="855663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000" kern="1200">
          <a:solidFill>
            <a:schemeClr val="tx2"/>
          </a:solidFill>
          <a:latin typeface="+mn-lt"/>
          <a:ea typeface="+mn-ea"/>
          <a:cs typeface="+mn-cs"/>
        </a:defRPr>
      </a:lvl3pPr>
      <a:lvl4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kern="1200">
          <a:solidFill>
            <a:schemeClr val="tx2"/>
          </a:solidFill>
          <a:latin typeface="+mn-lt"/>
          <a:ea typeface="+mn-ea"/>
          <a:cs typeface="+mn-cs"/>
        </a:defRPr>
      </a:lvl4pPr>
      <a:lvl5pPr marL="1462088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1600" kern="1200">
          <a:solidFill>
            <a:schemeClr val="tx2"/>
          </a:solidFill>
          <a:latin typeface="+mn-lt"/>
          <a:ea typeface="+mn-ea"/>
          <a:cs typeface="+mn-cs"/>
        </a:defRPr>
      </a:lvl5pPr>
      <a:lvl6pPr marL="178308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6pPr>
      <a:lvl7pPr marL="210312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8pPr>
      <a:lvl9pPr marL="274320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ounded Rectangle 13"/>
          <p:cNvSpPr/>
          <p:nvPr/>
        </p:nvSpPr>
        <p:spPr>
          <a:xfrm>
            <a:off x="228600" y="228600"/>
            <a:ext cx="8696325" cy="2468563"/>
          </a:xfrm>
          <a:prstGeom prst="roundRect">
            <a:avLst>
              <a:gd name="adj" fmla="val 336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1027" name="Group 15"/>
          <p:cNvGrpSpPr>
            <a:grpSpLocks noChangeAspect="1"/>
          </p:cNvGrpSpPr>
          <p:nvPr/>
        </p:nvGrpSpPr>
        <p:grpSpPr bwMode="auto">
          <a:xfrm>
            <a:off x="211138" y="1679575"/>
            <a:ext cx="8723312" cy="1330325"/>
            <a:chOff x="-3905251" y="4294188"/>
            <a:chExt cx="13027839" cy="1892300"/>
          </a:xfrm>
        </p:grpSpPr>
        <p:sp>
          <p:nvSpPr>
            <p:cNvPr id="1033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4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5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6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37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1028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338138"/>
            <a:ext cx="8229600" cy="1252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5164138" y="6249988"/>
            <a:ext cx="378618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33A20962-CA64-499C-899E-892029EE14F7}" type="datetimeFigureOut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3675" y="6249988"/>
            <a:ext cx="378618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3990975" y="6249988"/>
            <a:ext cx="11620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F3D9520C-878E-423A-B5D3-3D95D704EA62}" type="slidenum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1032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71538" y="2674938"/>
            <a:ext cx="7408862" cy="3451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</p:spTree>
    <p:extLst>
      <p:ext uri="{BB962C8B-B14F-4D97-AF65-F5344CB8AC3E}">
        <p14:creationId xmlns:p14="http://schemas.microsoft.com/office/powerpoint/2010/main" val="242669936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87" r:id="rId1"/>
    <p:sldLayoutId id="2147484088" r:id="rId2"/>
    <p:sldLayoutId id="2147484089" r:id="rId3"/>
    <p:sldLayoutId id="2147484090" r:id="rId4"/>
    <p:sldLayoutId id="2147484091" r:id="rId5"/>
    <p:sldLayoutId id="2147484092" r:id="rId6"/>
    <p:sldLayoutId id="2147484093" r:id="rId7"/>
    <p:sldLayoutId id="2147484094" r:id="rId8"/>
    <p:sldLayoutId id="2147484095" r:id="rId9"/>
    <p:sldLayoutId id="2147484096" r:id="rId10"/>
    <p:sldLayoutId id="2147484097" r:id="rId11"/>
  </p:sldLayoutIdLst>
  <p:transition spd="slow">
    <p:wipe/>
  </p:transition>
  <p:timing>
    <p:tnLst>
      <p:par>
        <p:cTn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rgbClr val="FFFFFF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273050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400" kern="1200">
          <a:solidFill>
            <a:schemeClr val="tx2"/>
          </a:solidFill>
          <a:latin typeface="+mn-lt"/>
          <a:ea typeface="+mn-ea"/>
          <a:cs typeface="+mn-cs"/>
        </a:defRPr>
      </a:lvl1pPr>
      <a:lvl2pPr marL="576263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200" kern="1200">
          <a:solidFill>
            <a:schemeClr val="tx2"/>
          </a:solidFill>
          <a:latin typeface="+mn-lt"/>
          <a:ea typeface="+mn-ea"/>
          <a:cs typeface="+mn-cs"/>
        </a:defRPr>
      </a:lvl2pPr>
      <a:lvl3pPr marL="855663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000" kern="1200">
          <a:solidFill>
            <a:schemeClr val="tx2"/>
          </a:solidFill>
          <a:latin typeface="+mn-lt"/>
          <a:ea typeface="+mn-ea"/>
          <a:cs typeface="+mn-cs"/>
        </a:defRPr>
      </a:lvl3pPr>
      <a:lvl4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kern="1200">
          <a:solidFill>
            <a:schemeClr val="tx2"/>
          </a:solidFill>
          <a:latin typeface="+mn-lt"/>
          <a:ea typeface="+mn-ea"/>
          <a:cs typeface="+mn-cs"/>
        </a:defRPr>
      </a:lvl4pPr>
      <a:lvl5pPr marL="1462088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1600" kern="1200">
          <a:solidFill>
            <a:schemeClr val="tx2"/>
          </a:solidFill>
          <a:latin typeface="+mn-lt"/>
          <a:ea typeface="+mn-ea"/>
          <a:cs typeface="+mn-cs"/>
        </a:defRPr>
      </a:lvl5pPr>
      <a:lvl6pPr marL="178308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6pPr>
      <a:lvl7pPr marL="210312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8pPr>
      <a:lvl9pPr marL="274320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ounded Rectangle 13"/>
          <p:cNvSpPr/>
          <p:nvPr/>
        </p:nvSpPr>
        <p:spPr>
          <a:xfrm>
            <a:off x="228600" y="228600"/>
            <a:ext cx="8696325" cy="2468563"/>
          </a:xfrm>
          <a:prstGeom prst="roundRect">
            <a:avLst>
              <a:gd name="adj" fmla="val 336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1027" name="Group 15"/>
          <p:cNvGrpSpPr>
            <a:grpSpLocks noChangeAspect="1"/>
          </p:cNvGrpSpPr>
          <p:nvPr/>
        </p:nvGrpSpPr>
        <p:grpSpPr bwMode="auto">
          <a:xfrm>
            <a:off x="211138" y="1679575"/>
            <a:ext cx="8723312" cy="1330325"/>
            <a:chOff x="-3905251" y="4294188"/>
            <a:chExt cx="13027839" cy="1892300"/>
          </a:xfrm>
        </p:grpSpPr>
        <p:sp>
          <p:nvSpPr>
            <p:cNvPr id="1033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4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5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6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37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1028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338138"/>
            <a:ext cx="8229600" cy="1252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5164138" y="6249988"/>
            <a:ext cx="378618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33A20962-CA64-499C-899E-892029EE14F7}" type="datetimeFigureOut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3675" y="6249988"/>
            <a:ext cx="378618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3990975" y="6249988"/>
            <a:ext cx="11620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F3D9520C-878E-423A-B5D3-3D95D704EA62}" type="slidenum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1032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71538" y="2674938"/>
            <a:ext cx="7408862" cy="3451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</p:spTree>
    <p:extLst>
      <p:ext uri="{BB962C8B-B14F-4D97-AF65-F5344CB8AC3E}">
        <p14:creationId xmlns:p14="http://schemas.microsoft.com/office/powerpoint/2010/main" val="19192828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83" r:id="rId1"/>
    <p:sldLayoutId id="2147483884" r:id="rId2"/>
    <p:sldLayoutId id="2147483885" r:id="rId3"/>
    <p:sldLayoutId id="2147483886" r:id="rId4"/>
    <p:sldLayoutId id="2147483887" r:id="rId5"/>
    <p:sldLayoutId id="2147483888" r:id="rId6"/>
    <p:sldLayoutId id="2147483889" r:id="rId7"/>
    <p:sldLayoutId id="2147483890" r:id="rId8"/>
    <p:sldLayoutId id="2147483891" r:id="rId9"/>
    <p:sldLayoutId id="2147483892" r:id="rId10"/>
    <p:sldLayoutId id="2147483893" r:id="rId11"/>
  </p:sldLayoutIdLst>
  <p:transition spd="slow">
    <p:wipe/>
  </p:transition>
  <p:timing>
    <p:tnLst>
      <p:par>
        <p:cTn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rgbClr val="FFFFFF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273050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400" kern="1200">
          <a:solidFill>
            <a:schemeClr val="tx2"/>
          </a:solidFill>
          <a:latin typeface="+mn-lt"/>
          <a:ea typeface="+mn-ea"/>
          <a:cs typeface="+mn-cs"/>
        </a:defRPr>
      </a:lvl1pPr>
      <a:lvl2pPr marL="576263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200" kern="1200">
          <a:solidFill>
            <a:schemeClr val="tx2"/>
          </a:solidFill>
          <a:latin typeface="+mn-lt"/>
          <a:ea typeface="+mn-ea"/>
          <a:cs typeface="+mn-cs"/>
        </a:defRPr>
      </a:lvl2pPr>
      <a:lvl3pPr marL="855663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000" kern="1200">
          <a:solidFill>
            <a:schemeClr val="tx2"/>
          </a:solidFill>
          <a:latin typeface="+mn-lt"/>
          <a:ea typeface="+mn-ea"/>
          <a:cs typeface="+mn-cs"/>
        </a:defRPr>
      </a:lvl3pPr>
      <a:lvl4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kern="1200">
          <a:solidFill>
            <a:schemeClr val="tx2"/>
          </a:solidFill>
          <a:latin typeface="+mn-lt"/>
          <a:ea typeface="+mn-ea"/>
          <a:cs typeface="+mn-cs"/>
        </a:defRPr>
      </a:lvl4pPr>
      <a:lvl5pPr marL="1462088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1600" kern="1200">
          <a:solidFill>
            <a:schemeClr val="tx2"/>
          </a:solidFill>
          <a:latin typeface="+mn-lt"/>
          <a:ea typeface="+mn-ea"/>
          <a:cs typeface="+mn-cs"/>
        </a:defRPr>
      </a:lvl5pPr>
      <a:lvl6pPr marL="178308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6pPr>
      <a:lvl7pPr marL="210312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8pPr>
      <a:lvl9pPr marL="274320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ounded Rectangle 13"/>
          <p:cNvSpPr/>
          <p:nvPr/>
        </p:nvSpPr>
        <p:spPr>
          <a:xfrm>
            <a:off x="228600" y="228600"/>
            <a:ext cx="8696325" cy="2468563"/>
          </a:xfrm>
          <a:prstGeom prst="roundRect">
            <a:avLst>
              <a:gd name="adj" fmla="val 336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1027" name="Group 15"/>
          <p:cNvGrpSpPr>
            <a:grpSpLocks noChangeAspect="1"/>
          </p:cNvGrpSpPr>
          <p:nvPr/>
        </p:nvGrpSpPr>
        <p:grpSpPr bwMode="auto">
          <a:xfrm>
            <a:off x="211138" y="1679575"/>
            <a:ext cx="8723312" cy="1330325"/>
            <a:chOff x="-3905251" y="4294188"/>
            <a:chExt cx="13027839" cy="1892300"/>
          </a:xfrm>
        </p:grpSpPr>
        <p:sp>
          <p:nvSpPr>
            <p:cNvPr id="1033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4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5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6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37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1028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338138"/>
            <a:ext cx="8229600" cy="1252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5164138" y="6249988"/>
            <a:ext cx="378618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33A20962-CA64-499C-899E-892029EE14F7}" type="datetimeFigureOut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3675" y="6249988"/>
            <a:ext cx="378618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3990975" y="6249988"/>
            <a:ext cx="11620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F3D9520C-878E-423A-B5D3-3D95D704EA62}" type="slidenum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1032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71538" y="2674938"/>
            <a:ext cx="7408862" cy="3451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</p:spTree>
    <p:extLst>
      <p:ext uri="{BB962C8B-B14F-4D97-AF65-F5344CB8AC3E}">
        <p14:creationId xmlns:p14="http://schemas.microsoft.com/office/powerpoint/2010/main" val="40492796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99" r:id="rId1"/>
    <p:sldLayoutId id="2147484100" r:id="rId2"/>
    <p:sldLayoutId id="2147484101" r:id="rId3"/>
    <p:sldLayoutId id="2147484102" r:id="rId4"/>
    <p:sldLayoutId id="2147484103" r:id="rId5"/>
    <p:sldLayoutId id="2147484104" r:id="rId6"/>
    <p:sldLayoutId id="2147484105" r:id="rId7"/>
    <p:sldLayoutId id="2147484106" r:id="rId8"/>
    <p:sldLayoutId id="2147484107" r:id="rId9"/>
    <p:sldLayoutId id="2147484108" r:id="rId10"/>
    <p:sldLayoutId id="2147484109" r:id="rId11"/>
  </p:sldLayoutIdLst>
  <p:transition spd="slow">
    <p:wipe/>
  </p:transition>
  <p:timing>
    <p:tnLst>
      <p:par>
        <p:cTn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rgbClr val="FFFFFF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273050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400" kern="1200">
          <a:solidFill>
            <a:schemeClr val="tx2"/>
          </a:solidFill>
          <a:latin typeface="+mn-lt"/>
          <a:ea typeface="+mn-ea"/>
          <a:cs typeface="+mn-cs"/>
        </a:defRPr>
      </a:lvl1pPr>
      <a:lvl2pPr marL="576263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200" kern="1200">
          <a:solidFill>
            <a:schemeClr val="tx2"/>
          </a:solidFill>
          <a:latin typeface="+mn-lt"/>
          <a:ea typeface="+mn-ea"/>
          <a:cs typeface="+mn-cs"/>
        </a:defRPr>
      </a:lvl2pPr>
      <a:lvl3pPr marL="855663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000" kern="1200">
          <a:solidFill>
            <a:schemeClr val="tx2"/>
          </a:solidFill>
          <a:latin typeface="+mn-lt"/>
          <a:ea typeface="+mn-ea"/>
          <a:cs typeface="+mn-cs"/>
        </a:defRPr>
      </a:lvl3pPr>
      <a:lvl4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kern="1200">
          <a:solidFill>
            <a:schemeClr val="tx2"/>
          </a:solidFill>
          <a:latin typeface="+mn-lt"/>
          <a:ea typeface="+mn-ea"/>
          <a:cs typeface="+mn-cs"/>
        </a:defRPr>
      </a:lvl4pPr>
      <a:lvl5pPr marL="1462088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1600" kern="1200">
          <a:solidFill>
            <a:schemeClr val="tx2"/>
          </a:solidFill>
          <a:latin typeface="+mn-lt"/>
          <a:ea typeface="+mn-ea"/>
          <a:cs typeface="+mn-cs"/>
        </a:defRPr>
      </a:lvl5pPr>
      <a:lvl6pPr marL="178308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6pPr>
      <a:lvl7pPr marL="210312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8pPr>
      <a:lvl9pPr marL="274320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ounded Rectangle 13"/>
          <p:cNvSpPr/>
          <p:nvPr/>
        </p:nvSpPr>
        <p:spPr>
          <a:xfrm>
            <a:off x="228600" y="228600"/>
            <a:ext cx="8696325" cy="2468563"/>
          </a:xfrm>
          <a:prstGeom prst="roundRect">
            <a:avLst>
              <a:gd name="adj" fmla="val 336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1027" name="Group 15"/>
          <p:cNvGrpSpPr>
            <a:grpSpLocks noChangeAspect="1"/>
          </p:cNvGrpSpPr>
          <p:nvPr/>
        </p:nvGrpSpPr>
        <p:grpSpPr bwMode="auto">
          <a:xfrm>
            <a:off x="211138" y="1679575"/>
            <a:ext cx="8723312" cy="1330325"/>
            <a:chOff x="-3905251" y="4294188"/>
            <a:chExt cx="13027839" cy="1892300"/>
          </a:xfrm>
        </p:grpSpPr>
        <p:sp>
          <p:nvSpPr>
            <p:cNvPr id="1033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4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5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6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37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1028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338138"/>
            <a:ext cx="8229600" cy="1252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5164138" y="6249988"/>
            <a:ext cx="378618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33A20962-CA64-499C-899E-892029EE14F7}" type="datetimeFigureOut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3675" y="6249988"/>
            <a:ext cx="378618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3990975" y="6249988"/>
            <a:ext cx="11620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F3D9520C-878E-423A-B5D3-3D95D704EA62}" type="slidenum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1032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71538" y="2674938"/>
            <a:ext cx="7408862" cy="3451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</p:spTree>
    <p:extLst>
      <p:ext uri="{BB962C8B-B14F-4D97-AF65-F5344CB8AC3E}">
        <p14:creationId xmlns:p14="http://schemas.microsoft.com/office/powerpoint/2010/main" val="6866501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11" r:id="rId1"/>
    <p:sldLayoutId id="2147484112" r:id="rId2"/>
    <p:sldLayoutId id="2147484113" r:id="rId3"/>
    <p:sldLayoutId id="2147484114" r:id="rId4"/>
    <p:sldLayoutId id="2147484115" r:id="rId5"/>
    <p:sldLayoutId id="2147484116" r:id="rId6"/>
    <p:sldLayoutId id="2147484117" r:id="rId7"/>
    <p:sldLayoutId id="2147484118" r:id="rId8"/>
    <p:sldLayoutId id="2147484119" r:id="rId9"/>
    <p:sldLayoutId id="2147484120" r:id="rId10"/>
    <p:sldLayoutId id="2147484121" r:id="rId11"/>
  </p:sldLayoutIdLst>
  <p:transition spd="slow">
    <p:wipe/>
  </p:transition>
  <p:timing>
    <p:tnLst>
      <p:par>
        <p:cTn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rgbClr val="FFFFFF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273050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400" kern="1200">
          <a:solidFill>
            <a:schemeClr val="tx2"/>
          </a:solidFill>
          <a:latin typeface="+mn-lt"/>
          <a:ea typeface="+mn-ea"/>
          <a:cs typeface="+mn-cs"/>
        </a:defRPr>
      </a:lvl1pPr>
      <a:lvl2pPr marL="576263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200" kern="1200">
          <a:solidFill>
            <a:schemeClr val="tx2"/>
          </a:solidFill>
          <a:latin typeface="+mn-lt"/>
          <a:ea typeface="+mn-ea"/>
          <a:cs typeface="+mn-cs"/>
        </a:defRPr>
      </a:lvl2pPr>
      <a:lvl3pPr marL="855663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000" kern="1200">
          <a:solidFill>
            <a:schemeClr val="tx2"/>
          </a:solidFill>
          <a:latin typeface="+mn-lt"/>
          <a:ea typeface="+mn-ea"/>
          <a:cs typeface="+mn-cs"/>
        </a:defRPr>
      </a:lvl3pPr>
      <a:lvl4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kern="1200">
          <a:solidFill>
            <a:schemeClr val="tx2"/>
          </a:solidFill>
          <a:latin typeface="+mn-lt"/>
          <a:ea typeface="+mn-ea"/>
          <a:cs typeface="+mn-cs"/>
        </a:defRPr>
      </a:lvl4pPr>
      <a:lvl5pPr marL="1462088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1600" kern="1200">
          <a:solidFill>
            <a:schemeClr val="tx2"/>
          </a:solidFill>
          <a:latin typeface="+mn-lt"/>
          <a:ea typeface="+mn-ea"/>
          <a:cs typeface="+mn-cs"/>
        </a:defRPr>
      </a:lvl5pPr>
      <a:lvl6pPr marL="178308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6pPr>
      <a:lvl7pPr marL="210312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8pPr>
      <a:lvl9pPr marL="274320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ounded Rectangle 13"/>
          <p:cNvSpPr/>
          <p:nvPr/>
        </p:nvSpPr>
        <p:spPr>
          <a:xfrm>
            <a:off x="228600" y="228600"/>
            <a:ext cx="8696325" cy="2468563"/>
          </a:xfrm>
          <a:prstGeom prst="roundRect">
            <a:avLst>
              <a:gd name="adj" fmla="val 336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1027" name="Group 15"/>
          <p:cNvGrpSpPr>
            <a:grpSpLocks noChangeAspect="1"/>
          </p:cNvGrpSpPr>
          <p:nvPr/>
        </p:nvGrpSpPr>
        <p:grpSpPr bwMode="auto">
          <a:xfrm>
            <a:off x="211138" y="1679575"/>
            <a:ext cx="8723312" cy="1330325"/>
            <a:chOff x="-3905251" y="4294188"/>
            <a:chExt cx="13027839" cy="1892300"/>
          </a:xfrm>
        </p:grpSpPr>
        <p:sp>
          <p:nvSpPr>
            <p:cNvPr id="1033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4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5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6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37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1028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338138"/>
            <a:ext cx="8229600" cy="1252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5164138" y="6249988"/>
            <a:ext cx="378618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33A20962-CA64-499C-899E-892029EE14F7}" type="datetimeFigureOut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3675" y="6249988"/>
            <a:ext cx="378618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3990975" y="6249988"/>
            <a:ext cx="11620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F3D9520C-878E-423A-B5D3-3D95D704EA62}" type="slidenum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1032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71538" y="2674938"/>
            <a:ext cx="7408862" cy="3451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</p:spTree>
    <p:extLst>
      <p:ext uri="{BB962C8B-B14F-4D97-AF65-F5344CB8AC3E}">
        <p14:creationId xmlns:p14="http://schemas.microsoft.com/office/powerpoint/2010/main" val="3938856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23" r:id="rId1"/>
    <p:sldLayoutId id="2147484124" r:id="rId2"/>
    <p:sldLayoutId id="2147484125" r:id="rId3"/>
    <p:sldLayoutId id="2147484126" r:id="rId4"/>
    <p:sldLayoutId id="2147484127" r:id="rId5"/>
    <p:sldLayoutId id="2147484128" r:id="rId6"/>
    <p:sldLayoutId id="2147484129" r:id="rId7"/>
    <p:sldLayoutId id="2147484130" r:id="rId8"/>
    <p:sldLayoutId id="2147484131" r:id="rId9"/>
    <p:sldLayoutId id="2147484132" r:id="rId10"/>
    <p:sldLayoutId id="2147484133" r:id="rId11"/>
  </p:sldLayoutIdLst>
  <p:transition spd="slow">
    <p:wipe/>
  </p:transition>
  <p:timing>
    <p:tnLst>
      <p:par>
        <p:cTn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rgbClr val="FFFFFF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273050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400" kern="1200">
          <a:solidFill>
            <a:schemeClr val="tx2"/>
          </a:solidFill>
          <a:latin typeface="+mn-lt"/>
          <a:ea typeface="+mn-ea"/>
          <a:cs typeface="+mn-cs"/>
        </a:defRPr>
      </a:lvl1pPr>
      <a:lvl2pPr marL="576263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200" kern="1200">
          <a:solidFill>
            <a:schemeClr val="tx2"/>
          </a:solidFill>
          <a:latin typeface="+mn-lt"/>
          <a:ea typeface="+mn-ea"/>
          <a:cs typeface="+mn-cs"/>
        </a:defRPr>
      </a:lvl2pPr>
      <a:lvl3pPr marL="855663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000" kern="1200">
          <a:solidFill>
            <a:schemeClr val="tx2"/>
          </a:solidFill>
          <a:latin typeface="+mn-lt"/>
          <a:ea typeface="+mn-ea"/>
          <a:cs typeface="+mn-cs"/>
        </a:defRPr>
      </a:lvl3pPr>
      <a:lvl4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kern="1200">
          <a:solidFill>
            <a:schemeClr val="tx2"/>
          </a:solidFill>
          <a:latin typeface="+mn-lt"/>
          <a:ea typeface="+mn-ea"/>
          <a:cs typeface="+mn-cs"/>
        </a:defRPr>
      </a:lvl4pPr>
      <a:lvl5pPr marL="1462088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1600" kern="1200">
          <a:solidFill>
            <a:schemeClr val="tx2"/>
          </a:solidFill>
          <a:latin typeface="+mn-lt"/>
          <a:ea typeface="+mn-ea"/>
          <a:cs typeface="+mn-cs"/>
        </a:defRPr>
      </a:lvl5pPr>
      <a:lvl6pPr marL="178308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6pPr>
      <a:lvl7pPr marL="210312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8pPr>
      <a:lvl9pPr marL="274320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ounded Rectangle 13"/>
          <p:cNvSpPr/>
          <p:nvPr/>
        </p:nvSpPr>
        <p:spPr>
          <a:xfrm>
            <a:off x="228600" y="228600"/>
            <a:ext cx="8696325" cy="2468563"/>
          </a:xfrm>
          <a:prstGeom prst="roundRect">
            <a:avLst>
              <a:gd name="adj" fmla="val 336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1027" name="Group 15"/>
          <p:cNvGrpSpPr>
            <a:grpSpLocks noChangeAspect="1"/>
          </p:cNvGrpSpPr>
          <p:nvPr/>
        </p:nvGrpSpPr>
        <p:grpSpPr bwMode="auto">
          <a:xfrm>
            <a:off x="211138" y="1679575"/>
            <a:ext cx="8723312" cy="1330325"/>
            <a:chOff x="-3905251" y="4294188"/>
            <a:chExt cx="13027839" cy="1892300"/>
          </a:xfrm>
        </p:grpSpPr>
        <p:sp>
          <p:nvSpPr>
            <p:cNvPr id="1033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4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5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6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37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1028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338138"/>
            <a:ext cx="8229600" cy="1252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5164138" y="6249988"/>
            <a:ext cx="378618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33A20962-CA64-499C-899E-892029EE14F7}" type="datetimeFigureOut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3675" y="6249988"/>
            <a:ext cx="378618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3990975" y="6249988"/>
            <a:ext cx="11620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F3D9520C-878E-423A-B5D3-3D95D704EA62}" type="slidenum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1032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71538" y="2674938"/>
            <a:ext cx="7408862" cy="3451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</p:spTree>
    <p:extLst>
      <p:ext uri="{BB962C8B-B14F-4D97-AF65-F5344CB8AC3E}">
        <p14:creationId xmlns:p14="http://schemas.microsoft.com/office/powerpoint/2010/main" val="24621075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35" r:id="rId1"/>
    <p:sldLayoutId id="2147484136" r:id="rId2"/>
    <p:sldLayoutId id="2147484137" r:id="rId3"/>
    <p:sldLayoutId id="2147484138" r:id="rId4"/>
    <p:sldLayoutId id="2147484139" r:id="rId5"/>
    <p:sldLayoutId id="2147484140" r:id="rId6"/>
    <p:sldLayoutId id="2147484141" r:id="rId7"/>
    <p:sldLayoutId id="2147484142" r:id="rId8"/>
    <p:sldLayoutId id="2147484143" r:id="rId9"/>
    <p:sldLayoutId id="2147484144" r:id="rId10"/>
    <p:sldLayoutId id="2147484145" r:id="rId11"/>
  </p:sldLayoutIdLst>
  <p:transition spd="slow">
    <p:wipe/>
  </p:transition>
  <p:timing>
    <p:tnLst>
      <p:par>
        <p:cTn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rgbClr val="FFFFFF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273050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400" kern="1200">
          <a:solidFill>
            <a:schemeClr val="tx2"/>
          </a:solidFill>
          <a:latin typeface="+mn-lt"/>
          <a:ea typeface="+mn-ea"/>
          <a:cs typeface="+mn-cs"/>
        </a:defRPr>
      </a:lvl1pPr>
      <a:lvl2pPr marL="576263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200" kern="1200">
          <a:solidFill>
            <a:schemeClr val="tx2"/>
          </a:solidFill>
          <a:latin typeface="+mn-lt"/>
          <a:ea typeface="+mn-ea"/>
          <a:cs typeface="+mn-cs"/>
        </a:defRPr>
      </a:lvl2pPr>
      <a:lvl3pPr marL="855663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000" kern="1200">
          <a:solidFill>
            <a:schemeClr val="tx2"/>
          </a:solidFill>
          <a:latin typeface="+mn-lt"/>
          <a:ea typeface="+mn-ea"/>
          <a:cs typeface="+mn-cs"/>
        </a:defRPr>
      </a:lvl3pPr>
      <a:lvl4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kern="1200">
          <a:solidFill>
            <a:schemeClr val="tx2"/>
          </a:solidFill>
          <a:latin typeface="+mn-lt"/>
          <a:ea typeface="+mn-ea"/>
          <a:cs typeface="+mn-cs"/>
        </a:defRPr>
      </a:lvl4pPr>
      <a:lvl5pPr marL="1462088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1600" kern="1200">
          <a:solidFill>
            <a:schemeClr val="tx2"/>
          </a:solidFill>
          <a:latin typeface="+mn-lt"/>
          <a:ea typeface="+mn-ea"/>
          <a:cs typeface="+mn-cs"/>
        </a:defRPr>
      </a:lvl5pPr>
      <a:lvl6pPr marL="178308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6pPr>
      <a:lvl7pPr marL="210312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8pPr>
      <a:lvl9pPr marL="274320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ounded Rectangle 13"/>
          <p:cNvSpPr/>
          <p:nvPr/>
        </p:nvSpPr>
        <p:spPr>
          <a:xfrm>
            <a:off x="228600" y="228600"/>
            <a:ext cx="8696325" cy="2468563"/>
          </a:xfrm>
          <a:prstGeom prst="roundRect">
            <a:avLst>
              <a:gd name="adj" fmla="val 336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1027" name="Group 15"/>
          <p:cNvGrpSpPr>
            <a:grpSpLocks noChangeAspect="1"/>
          </p:cNvGrpSpPr>
          <p:nvPr/>
        </p:nvGrpSpPr>
        <p:grpSpPr bwMode="auto">
          <a:xfrm>
            <a:off x="211138" y="1679575"/>
            <a:ext cx="8723312" cy="1330325"/>
            <a:chOff x="-3905251" y="4294188"/>
            <a:chExt cx="13027839" cy="1892300"/>
          </a:xfrm>
        </p:grpSpPr>
        <p:sp>
          <p:nvSpPr>
            <p:cNvPr id="1033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4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5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6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37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1028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338138"/>
            <a:ext cx="8229600" cy="1252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5164138" y="6249988"/>
            <a:ext cx="378618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33A20962-CA64-499C-899E-892029EE14F7}" type="datetimeFigureOut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3675" y="6249988"/>
            <a:ext cx="378618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3990975" y="6249988"/>
            <a:ext cx="11620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F3D9520C-878E-423A-B5D3-3D95D704EA62}" type="slidenum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1032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71538" y="2674938"/>
            <a:ext cx="7408862" cy="3451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</p:spTree>
    <p:extLst>
      <p:ext uri="{BB962C8B-B14F-4D97-AF65-F5344CB8AC3E}">
        <p14:creationId xmlns:p14="http://schemas.microsoft.com/office/powerpoint/2010/main" val="6868583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47" r:id="rId1"/>
    <p:sldLayoutId id="2147484148" r:id="rId2"/>
    <p:sldLayoutId id="2147484149" r:id="rId3"/>
    <p:sldLayoutId id="2147484150" r:id="rId4"/>
    <p:sldLayoutId id="2147484151" r:id="rId5"/>
    <p:sldLayoutId id="2147484152" r:id="rId6"/>
    <p:sldLayoutId id="2147484153" r:id="rId7"/>
    <p:sldLayoutId id="2147484154" r:id="rId8"/>
    <p:sldLayoutId id="2147484155" r:id="rId9"/>
    <p:sldLayoutId id="2147484156" r:id="rId10"/>
    <p:sldLayoutId id="2147484157" r:id="rId11"/>
  </p:sldLayoutIdLst>
  <p:transition spd="slow">
    <p:wipe/>
  </p:transition>
  <p:timing>
    <p:tnLst>
      <p:par>
        <p:cTn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rgbClr val="FFFFFF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273050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400" kern="1200">
          <a:solidFill>
            <a:schemeClr val="tx2"/>
          </a:solidFill>
          <a:latin typeface="+mn-lt"/>
          <a:ea typeface="+mn-ea"/>
          <a:cs typeface="+mn-cs"/>
        </a:defRPr>
      </a:lvl1pPr>
      <a:lvl2pPr marL="576263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200" kern="1200">
          <a:solidFill>
            <a:schemeClr val="tx2"/>
          </a:solidFill>
          <a:latin typeface="+mn-lt"/>
          <a:ea typeface="+mn-ea"/>
          <a:cs typeface="+mn-cs"/>
        </a:defRPr>
      </a:lvl2pPr>
      <a:lvl3pPr marL="855663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000" kern="1200">
          <a:solidFill>
            <a:schemeClr val="tx2"/>
          </a:solidFill>
          <a:latin typeface="+mn-lt"/>
          <a:ea typeface="+mn-ea"/>
          <a:cs typeface="+mn-cs"/>
        </a:defRPr>
      </a:lvl3pPr>
      <a:lvl4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kern="1200">
          <a:solidFill>
            <a:schemeClr val="tx2"/>
          </a:solidFill>
          <a:latin typeface="+mn-lt"/>
          <a:ea typeface="+mn-ea"/>
          <a:cs typeface="+mn-cs"/>
        </a:defRPr>
      </a:lvl4pPr>
      <a:lvl5pPr marL="1462088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1600" kern="1200">
          <a:solidFill>
            <a:schemeClr val="tx2"/>
          </a:solidFill>
          <a:latin typeface="+mn-lt"/>
          <a:ea typeface="+mn-ea"/>
          <a:cs typeface="+mn-cs"/>
        </a:defRPr>
      </a:lvl5pPr>
      <a:lvl6pPr marL="178308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6pPr>
      <a:lvl7pPr marL="210312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8pPr>
      <a:lvl9pPr marL="274320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ounded Rectangle 13"/>
          <p:cNvSpPr/>
          <p:nvPr/>
        </p:nvSpPr>
        <p:spPr>
          <a:xfrm>
            <a:off x="228600" y="228600"/>
            <a:ext cx="8696325" cy="2468563"/>
          </a:xfrm>
          <a:prstGeom prst="roundRect">
            <a:avLst>
              <a:gd name="adj" fmla="val 336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1027" name="Group 15"/>
          <p:cNvGrpSpPr>
            <a:grpSpLocks noChangeAspect="1"/>
          </p:cNvGrpSpPr>
          <p:nvPr/>
        </p:nvGrpSpPr>
        <p:grpSpPr bwMode="auto">
          <a:xfrm>
            <a:off x="211138" y="1679575"/>
            <a:ext cx="8723312" cy="1330325"/>
            <a:chOff x="-3905251" y="4294188"/>
            <a:chExt cx="13027839" cy="1892300"/>
          </a:xfrm>
        </p:grpSpPr>
        <p:sp>
          <p:nvSpPr>
            <p:cNvPr id="1033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4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5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6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37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1028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338138"/>
            <a:ext cx="8229600" cy="1252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5164138" y="6249988"/>
            <a:ext cx="378618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33A20962-CA64-499C-899E-892029EE14F7}" type="datetimeFigureOut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3675" y="6249988"/>
            <a:ext cx="378618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3990975" y="6249988"/>
            <a:ext cx="11620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F3D9520C-878E-423A-B5D3-3D95D704EA62}" type="slidenum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1032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71538" y="2674938"/>
            <a:ext cx="7408862" cy="3451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</p:spTree>
    <p:extLst>
      <p:ext uri="{BB962C8B-B14F-4D97-AF65-F5344CB8AC3E}">
        <p14:creationId xmlns:p14="http://schemas.microsoft.com/office/powerpoint/2010/main" val="21319745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59" r:id="rId1"/>
    <p:sldLayoutId id="2147484160" r:id="rId2"/>
    <p:sldLayoutId id="2147484161" r:id="rId3"/>
    <p:sldLayoutId id="2147484162" r:id="rId4"/>
    <p:sldLayoutId id="2147484163" r:id="rId5"/>
    <p:sldLayoutId id="2147484164" r:id="rId6"/>
    <p:sldLayoutId id="2147484165" r:id="rId7"/>
    <p:sldLayoutId id="2147484166" r:id="rId8"/>
    <p:sldLayoutId id="2147484167" r:id="rId9"/>
    <p:sldLayoutId id="2147484168" r:id="rId10"/>
    <p:sldLayoutId id="2147484169" r:id="rId11"/>
  </p:sldLayoutIdLst>
  <p:transition spd="slow">
    <p:wipe/>
  </p:transition>
  <p:timing>
    <p:tnLst>
      <p:par>
        <p:cTn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rgbClr val="FFFFFF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273050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400" kern="1200">
          <a:solidFill>
            <a:schemeClr val="tx2"/>
          </a:solidFill>
          <a:latin typeface="+mn-lt"/>
          <a:ea typeface="+mn-ea"/>
          <a:cs typeface="+mn-cs"/>
        </a:defRPr>
      </a:lvl1pPr>
      <a:lvl2pPr marL="576263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200" kern="1200">
          <a:solidFill>
            <a:schemeClr val="tx2"/>
          </a:solidFill>
          <a:latin typeface="+mn-lt"/>
          <a:ea typeface="+mn-ea"/>
          <a:cs typeface="+mn-cs"/>
        </a:defRPr>
      </a:lvl2pPr>
      <a:lvl3pPr marL="855663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000" kern="1200">
          <a:solidFill>
            <a:schemeClr val="tx2"/>
          </a:solidFill>
          <a:latin typeface="+mn-lt"/>
          <a:ea typeface="+mn-ea"/>
          <a:cs typeface="+mn-cs"/>
        </a:defRPr>
      </a:lvl3pPr>
      <a:lvl4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kern="1200">
          <a:solidFill>
            <a:schemeClr val="tx2"/>
          </a:solidFill>
          <a:latin typeface="+mn-lt"/>
          <a:ea typeface="+mn-ea"/>
          <a:cs typeface="+mn-cs"/>
        </a:defRPr>
      </a:lvl4pPr>
      <a:lvl5pPr marL="1462088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1600" kern="1200">
          <a:solidFill>
            <a:schemeClr val="tx2"/>
          </a:solidFill>
          <a:latin typeface="+mn-lt"/>
          <a:ea typeface="+mn-ea"/>
          <a:cs typeface="+mn-cs"/>
        </a:defRPr>
      </a:lvl5pPr>
      <a:lvl6pPr marL="178308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6pPr>
      <a:lvl7pPr marL="210312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8pPr>
      <a:lvl9pPr marL="274320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ounded Rectangle 13"/>
          <p:cNvSpPr/>
          <p:nvPr/>
        </p:nvSpPr>
        <p:spPr>
          <a:xfrm>
            <a:off x="228600" y="228600"/>
            <a:ext cx="8696325" cy="2468563"/>
          </a:xfrm>
          <a:prstGeom prst="roundRect">
            <a:avLst>
              <a:gd name="adj" fmla="val 336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1027" name="Group 15"/>
          <p:cNvGrpSpPr>
            <a:grpSpLocks noChangeAspect="1"/>
          </p:cNvGrpSpPr>
          <p:nvPr/>
        </p:nvGrpSpPr>
        <p:grpSpPr bwMode="auto">
          <a:xfrm>
            <a:off x="211138" y="1679575"/>
            <a:ext cx="8723312" cy="1330325"/>
            <a:chOff x="-3905251" y="4294188"/>
            <a:chExt cx="13027839" cy="1892300"/>
          </a:xfrm>
        </p:grpSpPr>
        <p:sp>
          <p:nvSpPr>
            <p:cNvPr id="1033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4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5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6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37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1028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338138"/>
            <a:ext cx="8229600" cy="1252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5164138" y="6249988"/>
            <a:ext cx="378618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33A20962-CA64-499C-899E-892029EE14F7}" type="datetimeFigureOut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3675" y="6249988"/>
            <a:ext cx="378618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3990975" y="6249988"/>
            <a:ext cx="11620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F3D9520C-878E-423A-B5D3-3D95D704EA62}" type="slidenum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1032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71538" y="2674938"/>
            <a:ext cx="7408862" cy="3451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</p:spTree>
    <p:extLst>
      <p:ext uri="{BB962C8B-B14F-4D97-AF65-F5344CB8AC3E}">
        <p14:creationId xmlns:p14="http://schemas.microsoft.com/office/powerpoint/2010/main" val="352664597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71" r:id="rId1"/>
    <p:sldLayoutId id="2147484172" r:id="rId2"/>
    <p:sldLayoutId id="2147484173" r:id="rId3"/>
    <p:sldLayoutId id="2147484174" r:id="rId4"/>
    <p:sldLayoutId id="2147484175" r:id="rId5"/>
    <p:sldLayoutId id="2147484176" r:id="rId6"/>
    <p:sldLayoutId id="2147484177" r:id="rId7"/>
    <p:sldLayoutId id="2147484178" r:id="rId8"/>
    <p:sldLayoutId id="2147484179" r:id="rId9"/>
    <p:sldLayoutId id="2147484180" r:id="rId10"/>
    <p:sldLayoutId id="2147484181" r:id="rId11"/>
  </p:sldLayoutIdLst>
  <p:transition spd="slow">
    <p:wipe/>
  </p:transition>
  <p:timing>
    <p:tnLst>
      <p:par>
        <p:cTn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rgbClr val="FFFFFF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273050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400" kern="1200">
          <a:solidFill>
            <a:schemeClr val="tx2"/>
          </a:solidFill>
          <a:latin typeface="+mn-lt"/>
          <a:ea typeface="+mn-ea"/>
          <a:cs typeface="+mn-cs"/>
        </a:defRPr>
      </a:lvl1pPr>
      <a:lvl2pPr marL="576263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200" kern="1200">
          <a:solidFill>
            <a:schemeClr val="tx2"/>
          </a:solidFill>
          <a:latin typeface="+mn-lt"/>
          <a:ea typeface="+mn-ea"/>
          <a:cs typeface="+mn-cs"/>
        </a:defRPr>
      </a:lvl2pPr>
      <a:lvl3pPr marL="855663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000" kern="1200">
          <a:solidFill>
            <a:schemeClr val="tx2"/>
          </a:solidFill>
          <a:latin typeface="+mn-lt"/>
          <a:ea typeface="+mn-ea"/>
          <a:cs typeface="+mn-cs"/>
        </a:defRPr>
      </a:lvl3pPr>
      <a:lvl4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kern="1200">
          <a:solidFill>
            <a:schemeClr val="tx2"/>
          </a:solidFill>
          <a:latin typeface="+mn-lt"/>
          <a:ea typeface="+mn-ea"/>
          <a:cs typeface="+mn-cs"/>
        </a:defRPr>
      </a:lvl4pPr>
      <a:lvl5pPr marL="1462088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1600" kern="1200">
          <a:solidFill>
            <a:schemeClr val="tx2"/>
          </a:solidFill>
          <a:latin typeface="+mn-lt"/>
          <a:ea typeface="+mn-ea"/>
          <a:cs typeface="+mn-cs"/>
        </a:defRPr>
      </a:lvl5pPr>
      <a:lvl6pPr marL="178308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6pPr>
      <a:lvl7pPr marL="210312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8pPr>
      <a:lvl9pPr marL="274320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ounded Rectangle 13"/>
          <p:cNvSpPr/>
          <p:nvPr/>
        </p:nvSpPr>
        <p:spPr>
          <a:xfrm>
            <a:off x="228600" y="228600"/>
            <a:ext cx="8696325" cy="2468563"/>
          </a:xfrm>
          <a:prstGeom prst="roundRect">
            <a:avLst>
              <a:gd name="adj" fmla="val 336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1027" name="Group 15"/>
          <p:cNvGrpSpPr>
            <a:grpSpLocks noChangeAspect="1"/>
          </p:cNvGrpSpPr>
          <p:nvPr/>
        </p:nvGrpSpPr>
        <p:grpSpPr bwMode="auto">
          <a:xfrm>
            <a:off x="211138" y="1679575"/>
            <a:ext cx="8723312" cy="1330325"/>
            <a:chOff x="-3905251" y="4294188"/>
            <a:chExt cx="13027839" cy="1892300"/>
          </a:xfrm>
        </p:grpSpPr>
        <p:sp>
          <p:nvSpPr>
            <p:cNvPr id="1033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4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5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6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37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1028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338138"/>
            <a:ext cx="8229600" cy="1252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5164138" y="6249988"/>
            <a:ext cx="378618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33A20962-CA64-499C-899E-892029EE14F7}" type="datetimeFigureOut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3675" y="6249988"/>
            <a:ext cx="378618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3990975" y="6249988"/>
            <a:ext cx="11620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F3D9520C-878E-423A-B5D3-3D95D704EA62}" type="slidenum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1032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71538" y="2674938"/>
            <a:ext cx="7408862" cy="3451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</p:spTree>
    <p:extLst>
      <p:ext uri="{BB962C8B-B14F-4D97-AF65-F5344CB8AC3E}">
        <p14:creationId xmlns:p14="http://schemas.microsoft.com/office/powerpoint/2010/main" val="15095893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83" r:id="rId1"/>
    <p:sldLayoutId id="2147484184" r:id="rId2"/>
    <p:sldLayoutId id="2147484185" r:id="rId3"/>
    <p:sldLayoutId id="2147484186" r:id="rId4"/>
    <p:sldLayoutId id="2147484187" r:id="rId5"/>
    <p:sldLayoutId id="2147484188" r:id="rId6"/>
    <p:sldLayoutId id="2147484189" r:id="rId7"/>
    <p:sldLayoutId id="2147484190" r:id="rId8"/>
    <p:sldLayoutId id="2147484191" r:id="rId9"/>
    <p:sldLayoutId id="2147484192" r:id="rId10"/>
    <p:sldLayoutId id="2147484193" r:id="rId11"/>
  </p:sldLayoutIdLst>
  <p:transition spd="slow">
    <p:wipe/>
  </p:transition>
  <p:timing>
    <p:tnLst>
      <p:par>
        <p:cTn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rgbClr val="FFFFFF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273050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400" kern="1200">
          <a:solidFill>
            <a:schemeClr val="tx2"/>
          </a:solidFill>
          <a:latin typeface="+mn-lt"/>
          <a:ea typeface="+mn-ea"/>
          <a:cs typeface="+mn-cs"/>
        </a:defRPr>
      </a:lvl1pPr>
      <a:lvl2pPr marL="576263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200" kern="1200">
          <a:solidFill>
            <a:schemeClr val="tx2"/>
          </a:solidFill>
          <a:latin typeface="+mn-lt"/>
          <a:ea typeface="+mn-ea"/>
          <a:cs typeface="+mn-cs"/>
        </a:defRPr>
      </a:lvl2pPr>
      <a:lvl3pPr marL="855663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000" kern="1200">
          <a:solidFill>
            <a:schemeClr val="tx2"/>
          </a:solidFill>
          <a:latin typeface="+mn-lt"/>
          <a:ea typeface="+mn-ea"/>
          <a:cs typeface="+mn-cs"/>
        </a:defRPr>
      </a:lvl3pPr>
      <a:lvl4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kern="1200">
          <a:solidFill>
            <a:schemeClr val="tx2"/>
          </a:solidFill>
          <a:latin typeface="+mn-lt"/>
          <a:ea typeface="+mn-ea"/>
          <a:cs typeface="+mn-cs"/>
        </a:defRPr>
      </a:lvl4pPr>
      <a:lvl5pPr marL="1462088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1600" kern="1200">
          <a:solidFill>
            <a:schemeClr val="tx2"/>
          </a:solidFill>
          <a:latin typeface="+mn-lt"/>
          <a:ea typeface="+mn-ea"/>
          <a:cs typeface="+mn-cs"/>
        </a:defRPr>
      </a:lvl5pPr>
      <a:lvl6pPr marL="178308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6pPr>
      <a:lvl7pPr marL="210312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8pPr>
      <a:lvl9pPr marL="274320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ounded Rectangle 13"/>
          <p:cNvSpPr/>
          <p:nvPr/>
        </p:nvSpPr>
        <p:spPr>
          <a:xfrm>
            <a:off x="228600" y="228600"/>
            <a:ext cx="8696325" cy="2468563"/>
          </a:xfrm>
          <a:prstGeom prst="roundRect">
            <a:avLst>
              <a:gd name="adj" fmla="val 336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1027" name="Group 15"/>
          <p:cNvGrpSpPr>
            <a:grpSpLocks noChangeAspect="1"/>
          </p:cNvGrpSpPr>
          <p:nvPr/>
        </p:nvGrpSpPr>
        <p:grpSpPr bwMode="auto">
          <a:xfrm>
            <a:off x="211138" y="1679575"/>
            <a:ext cx="8723312" cy="1330325"/>
            <a:chOff x="-3905251" y="4294188"/>
            <a:chExt cx="13027839" cy="1892300"/>
          </a:xfrm>
        </p:grpSpPr>
        <p:sp>
          <p:nvSpPr>
            <p:cNvPr id="1033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4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5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6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37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1028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338138"/>
            <a:ext cx="8229600" cy="1252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5164138" y="6249988"/>
            <a:ext cx="378618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33A20962-CA64-499C-899E-892029EE14F7}" type="datetimeFigureOut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3675" y="6249988"/>
            <a:ext cx="378618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3990975" y="6249988"/>
            <a:ext cx="11620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F3D9520C-878E-423A-B5D3-3D95D704EA62}" type="slidenum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1032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71538" y="2674938"/>
            <a:ext cx="7408862" cy="3451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</p:spTree>
    <p:extLst>
      <p:ext uri="{BB962C8B-B14F-4D97-AF65-F5344CB8AC3E}">
        <p14:creationId xmlns:p14="http://schemas.microsoft.com/office/powerpoint/2010/main" val="324383425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195" r:id="rId1"/>
    <p:sldLayoutId id="2147484196" r:id="rId2"/>
    <p:sldLayoutId id="2147484197" r:id="rId3"/>
    <p:sldLayoutId id="2147484198" r:id="rId4"/>
    <p:sldLayoutId id="2147484199" r:id="rId5"/>
    <p:sldLayoutId id="2147484200" r:id="rId6"/>
    <p:sldLayoutId id="2147484201" r:id="rId7"/>
    <p:sldLayoutId id="2147484202" r:id="rId8"/>
    <p:sldLayoutId id="2147484203" r:id="rId9"/>
    <p:sldLayoutId id="2147484204" r:id="rId10"/>
    <p:sldLayoutId id="2147484205" r:id="rId11"/>
  </p:sldLayoutIdLst>
  <p:transition spd="slow">
    <p:wipe/>
  </p:transition>
  <p:timing>
    <p:tnLst>
      <p:par>
        <p:cTn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rgbClr val="FFFFFF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273050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400" kern="1200">
          <a:solidFill>
            <a:schemeClr val="tx2"/>
          </a:solidFill>
          <a:latin typeface="+mn-lt"/>
          <a:ea typeface="+mn-ea"/>
          <a:cs typeface="+mn-cs"/>
        </a:defRPr>
      </a:lvl1pPr>
      <a:lvl2pPr marL="576263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200" kern="1200">
          <a:solidFill>
            <a:schemeClr val="tx2"/>
          </a:solidFill>
          <a:latin typeface="+mn-lt"/>
          <a:ea typeface="+mn-ea"/>
          <a:cs typeface="+mn-cs"/>
        </a:defRPr>
      </a:lvl2pPr>
      <a:lvl3pPr marL="855663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000" kern="1200">
          <a:solidFill>
            <a:schemeClr val="tx2"/>
          </a:solidFill>
          <a:latin typeface="+mn-lt"/>
          <a:ea typeface="+mn-ea"/>
          <a:cs typeface="+mn-cs"/>
        </a:defRPr>
      </a:lvl3pPr>
      <a:lvl4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kern="1200">
          <a:solidFill>
            <a:schemeClr val="tx2"/>
          </a:solidFill>
          <a:latin typeface="+mn-lt"/>
          <a:ea typeface="+mn-ea"/>
          <a:cs typeface="+mn-cs"/>
        </a:defRPr>
      </a:lvl4pPr>
      <a:lvl5pPr marL="1462088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1600" kern="1200">
          <a:solidFill>
            <a:schemeClr val="tx2"/>
          </a:solidFill>
          <a:latin typeface="+mn-lt"/>
          <a:ea typeface="+mn-ea"/>
          <a:cs typeface="+mn-cs"/>
        </a:defRPr>
      </a:lvl5pPr>
      <a:lvl6pPr marL="178308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6pPr>
      <a:lvl7pPr marL="210312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8pPr>
      <a:lvl9pPr marL="274320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ounded Rectangle 13"/>
          <p:cNvSpPr/>
          <p:nvPr/>
        </p:nvSpPr>
        <p:spPr>
          <a:xfrm>
            <a:off x="228600" y="228600"/>
            <a:ext cx="8696325" cy="2468563"/>
          </a:xfrm>
          <a:prstGeom prst="roundRect">
            <a:avLst>
              <a:gd name="adj" fmla="val 336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1027" name="Group 15"/>
          <p:cNvGrpSpPr>
            <a:grpSpLocks noChangeAspect="1"/>
          </p:cNvGrpSpPr>
          <p:nvPr/>
        </p:nvGrpSpPr>
        <p:grpSpPr bwMode="auto">
          <a:xfrm>
            <a:off x="211138" y="1679575"/>
            <a:ext cx="8723312" cy="1330325"/>
            <a:chOff x="-3905251" y="4294188"/>
            <a:chExt cx="13027839" cy="1892300"/>
          </a:xfrm>
        </p:grpSpPr>
        <p:sp>
          <p:nvSpPr>
            <p:cNvPr id="1033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4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5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6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37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1028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338138"/>
            <a:ext cx="8229600" cy="1252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5164138" y="6249988"/>
            <a:ext cx="378618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33A20962-CA64-499C-899E-892029EE14F7}" type="datetimeFigureOut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3675" y="6249988"/>
            <a:ext cx="378618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3990975" y="6249988"/>
            <a:ext cx="11620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F3D9520C-878E-423A-B5D3-3D95D704EA62}" type="slidenum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1032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71538" y="2674938"/>
            <a:ext cx="7408862" cy="3451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</p:spTree>
    <p:extLst>
      <p:ext uri="{BB962C8B-B14F-4D97-AF65-F5344CB8AC3E}">
        <p14:creationId xmlns:p14="http://schemas.microsoft.com/office/powerpoint/2010/main" val="160139273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07" r:id="rId1"/>
    <p:sldLayoutId id="2147484208" r:id="rId2"/>
    <p:sldLayoutId id="2147484209" r:id="rId3"/>
    <p:sldLayoutId id="2147484210" r:id="rId4"/>
    <p:sldLayoutId id="2147484211" r:id="rId5"/>
    <p:sldLayoutId id="2147484212" r:id="rId6"/>
    <p:sldLayoutId id="2147484213" r:id="rId7"/>
    <p:sldLayoutId id="2147484214" r:id="rId8"/>
    <p:sldLayoutId id="2147484215" r:id="rId9"/>
    <p:sldLayoutId id="2147484216" r:id="rId10"/>
    <p:sldLayoutId id="2147484217" r:id="rId11"/>
  </p:sldLayoutIdLst>
  <p:transition spd="slow">
    <p:wipe/>
  </p:transition>
  <p:timing>
    <p:tnLst>
      <p:par>
        <p:cTn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rgbClr val="FFFFFF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273050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400" kern="1200">
          <a:solidFill>
            <a:schemeClr val="tx2"/>
          </a:solidFill>
          <a:latin typeface="+mn-lt"/>
          <a:ea typeface="+mn-ea"/>
          <a:cs typeface="+mn-cs"/>
        </a:defRPr>
      </a:lvl1pPr>
      <a:lvl2pPr marL="576263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200" kern="1200">
          <a:solidFill>
            <a:schemeClr val="tx2"/>
          </a:solidFill>
          <a:latin typeface="+mn-lt"/>
          <a:ea typeface="+mn-ea"/>
          <a:cs typeface="+mn-cs"/>
        </a:defRPr>
      </a:lvl2pPr>
      <a:lvl3pPr marL="855663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000" kern="1200">
          <a:solidFill>
            <a:schemeClr val="tx2"/>
          </a:solidFill>
          <a:latin typeface="+mn-lt"/>
          <a:ea typeface="+mn-ea"/>
          <a:cs typeface="+mn-cs"/>
        </a:defRPr>
      </a:lvl3pPr>
      <a:lvl4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kern="1200">
          <a:solidFill>
            <a:schemeClr val="tx2"/>
          </a:solidFill>
          <a:latin typeface="+mn-lt"/>
          <a:ea typeface="+mn-ea"/>
          <a:cs typeface="+mn-cs"/>
        </a:defRPr>
      </a:lvl4pPr>
      <a:lvl5pPr marL="1462088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1600" kern="1200">
          <a:solidFill>
            <a:schemeClr val="tx2"/>
          </a:solidFill>
          <a:latin typeface="+mn-lt"/>
          <a:ea typeface="+mn-ea"/>
          <a:cs typeface="+mn-cs"/>
        </a:defRPr>
      </a:lvl5pPr>
      <a:lvl6pPr marL="178308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6pPr>
      <a:lvl7pPr marL="210312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8pPr>
      <a:lvl9pPr marL="274320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ounded Rectangle 13"/>
          <p:cNvSpPr/>
          <p:nvPr/>
        </p:nvSpPr>
        <p:spPr>
          <a:xfrm>
            <a:off x="228600" y="228600"/>
            <a:ext cx="8696325" cy="2468563"/>
          </a:xfrm>
          <a:prstGeom prst="roundRect">
            <a:avLst>
              <a:gd name="adj" fmla="val 336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1027" name="Group 15"/>
          <p:cNvGrpSpPr>
            <a:grpSpLocks noChangeAspect="1"/>
          </p:cNvGrpSpPr>
          <p:nvPr/>
        </p:nvGrpSpPr>
        <p:grpSpPr bwMode="auto">
          <a:xfrm>
            <a:off x="211138" y="1679575"/>
            <a:ext cx="8723312" cy="1330325"/>
            <a:chOff x="-3905251" y="4294188"/>
            <a:chExt cx="13027839" cy="1892300"/>
          </a:xfrm>
        </p:grpSpPr>
        <p:sp>
          <p:nvSpPr>
            <p:cNvPr id="1033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4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5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6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37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1028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338138"/>
            <a:ext cx="8229600" cy="1252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5164138" y="6249988"/>
            <a:ext cx="378618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33A20962-CA64-499C-899E-892029EE14F7}" type="datetimeFigureOut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3675" y="6249988"/>
            <a:ext cx="378618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3990975" y="6249988"/>
            <a:ext cx="11620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F3D9520C-878E-423A-B5D3-3D95D704EA62}" type="slidenum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1032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71538" y="2674938"/>
            <a:ext cx="7408862" cy="3451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</p:spTree>
    <p:extLst>
      <p:ext uri="{BB962C8B-B14F-4D97-AF65-F5344CB8AC3E}">
        <p14:creationId xmlns:p14="http://schemas.microsoft.com/office/powerpoint/2010/main" val="14880108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95" r:id="rId1"/>
    <p:sldLayoutId id="2147483896" r:id="rId2"/>
    <p:sldLayoutId id="2147483897" r:id="rId3"/>
    <p:sldLayoutId id="2147483898" r:id="rId4"/>
    <p:sldLayoutId id="2147483899" r:id="rId5"/>
    <p:sldLayoutId id="2147483900" r:id="rId6"/>
    <p:sldLayoutId id="2147483901" r:id="rId7"/>
    <p:sldLayoutId id="2147483902" r:id="rId8"/>
    <p:sldLayoutId id="2147483903" r:id="rId9"/>
    <p:sldLayoutId id="2147483904" r:id="rId10"/>
    <p:sldLayoutId id="2147483905" r:id="rId11"/>
  </p:sldLayoutIdLst>
  <p:transition spd="slow">
    <p:wipe/>
  </p:transition>
  <p:timing>
    <p:tnLst>
      <p:par>
        <p:cTn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rgbClr val="FFFFFF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273050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400" kern="1200">
          <a:solidFill>
            <a:schemeClr val="tx2"/>
          </a:solidFill>
          <a:latin typeface="+mn-lt"/>
          <a:ea typeface="+mn-ea"/>
          <a:cs typeface="+mn-cs"/>
        </a:defRPr>
      </a:lvl1pPr>
      <a:lvl2pPr marL="576263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200" kern="1200">
          <a:solidFill>
            <a:schemeClr val="tx2"/>
          </a:solidFill>
          <a:latin typeface="+mn-lt"/>
          <a:ea typeface="+mn-ea"/>
          <a:cs typeface="+mn-cs"/>
        </a:defRPr>
      </a:lvl2pPr>
      <a:lvl3pPr marL="855663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000" kern="1200">
          <a:solidFill>
            <a:schemeClr val="tx2"/>
          </a:solidFill>
          <a:latin typeface="+mn-lt"/>
          <a:ea typeface="+mn-ea"/>
          <a:cs typeface="+mn-cs"/>
        </a:defRPr>
      </a:lvl3pPr>
      <a:lvl4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kern="1200">
          <a:solidFill>
            <a:schemeClr val="tx2"/>
          </a:solidFill>
          <a:latin typeface="+mn-lt"/>
          <a:ea typeface="+mn-ea"/>
          <a:cs typeface="+mn-cs"/>
        </a:defRPr>
      </a:lvl4pPr>
      <a:lvl5pPr marL="1462088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1600" kern="1200">
          <a:solidFill>
            <a:schemeClr val="tx2"/>
          </a:solidFill>
          <a:latin typeface="+mn-lt"/>
          <a:ea typeface="+mn-ea"/>
          <a:cs typeface="+mn-cs"/>
        </a:defRPr>
      </a:lvl5pPr>
      <a:lvl6pPr marL="178308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6pPr>
      <a:lvl7pPr marL="210312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8pPr>
      <a:lvl9pPr marL="274320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ounded Rectangle 13"/>
          <p:cNvSpPr/>
          <p:nvPr/>
        </p:nvSpPr>
        <p:spPr>
          <a:xfrm>
            <a:off x="228600" y="228600"/>
            <a:ext cx="8696325" cy="2468563"/>
          </a:xfrm>
          <a:prstGeom prst="roundRect">
            <a:avLst>
              <a:gd name="adj" fmla="val 336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1027" name="Group 15"/>
          <p:cNvGrpSpPr>
            <a:grpSpLocks noChangeAspect="1"/>
          </p:cNvGrpSpPr>
          <p:nvPr/>
        </p:nvGrpSpPr>
        <p:grpSpPr bwMode="auto">
          <a:xfrm>
            <a:off x="211138" y="1679575"/>
            <a:ext cx="8723312" cy="1330325"/>
            <a:chOff x="-3905251" y="4294188"/>
            <a:chExt cx="13027839" cy="1892300"/>
          </a:xfrm>
        </p:grpSpPr>
        <p:sp>
          <p:nvSpPr>
            <p:cNvPr id="1033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4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5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6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37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1028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338138"/>
            <a:ext cx="8229600" cy="1252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5164138" y="6249988"/>
            <a:ext cx="378618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33A20962-CA64-499C-899E-892029EE14F7}" type="datetimeFigureOut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3675" y="6249988"/>
            <a:ext cx="378618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3990975" y="6249988"/>
            <a:ext cx="11620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F3D9520C-878E-423A-B5D3-3D95D704EA62}" type="slidenum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1032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71538" y="2674938"/>
            <a:ext cx="7408862" cy="3451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</p:spTree>
    <p:extLst>
      <p:ext uri="{BB962C8B-B14F-4D97-AF65-F5344CB8AC3E}">
        <p14:creationId xmlns:p14="http://schemas.microsoft.com/office/powerpoint/2010/main" val="25790152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19" r:id="rId1"/>
    <p:sldLayoutId id="2147484220" r:id="rId2"/>
    <p:sldLayoutId id="2147484221" r:id="rId3"/>
    <p:sldLayoutId id="2147484222" r:id="rId4"/>
    <p:sldLayoutId id="2147484223" r:id="rId5"/>
    <p:sldLayoutId id="2147484224" r:id="rId6"/>
    <p:sldLayoutId id="2147484225" r:id="rId7"/>
    <p:sldLayoutId id="2147484226" r:id="rId8"/>
    <p:sldLayoutId id="2147484227" r:id="rId9"/>
    <p:sldLayoutId id="2147484228" r:id="rId10"/>
    <p:sldLayoutId id="2147484229" r:id="rId11"/>
  </p:sldLayoutIdLst>
  <p:transition spd="slow">
    <p:wipe/>
  </p:transition>
  <p:timing>
    <p:tnLst>
      <p:par>
        <p:cTn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rgbClr val="FFFFFF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273050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400" kern="1200">
          <a:solidFill>
            <a:schemeClr val="tx2"/>
          </a:solidFill>
          <a:latin typeface="+mn-lt"/>
          <a:ea typeface="+mn-ea"/>
          <a:cs typeface="+mn-cs"/>
        </a:defRPr>
      </a:lvl1pPr>
      <a:lvl2pPr marL="576263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200" kern="1200">
          <a:solidFill>
            <a:schemeClr val="tx2"/>
          </a:solidFill>
          <a:latin typeface="+mn-lt"/>
          <a:ea typeface="+mn-ea"/>
          <a:cs typeface="+mn-cs"/>
        </a:defRPr>
      </a:lvl2pPr>
      <a:lvl3pPr marL="855663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000" kern="1200">
          <a:solidFill>
            <a:schemeClr val="tx2"/>
          </a:solidFill>
          <a:latin typeface="+mn-lt"/>
          <a:ea typeface="+mn-ea"/>
          <a:cs typeface="+mn-cs"/>
        </a:defRPr>
      </a:lvl3pPr>
      <a:lvl4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kern="1200">
          <a:solidFill>
            <a:schemeClr val="tx2"/>
          </a:solidFill>
          <a:latin typeface="+mn-lt"/>
          <a:ea typeface="+mn-ea"/>
          <a:cs typeface="+mn-cs"/>
        </a:defRPr>
      </a:lvl4pPr>
      <a:lvl5pPr marL="1462088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1600" kern="1200">
          <a:solidFill>
            <a:schemeClr val="tx2"/>
          </a:solidFill>
          <a:latin typeface="+mn-lt"/>
          <a:ea typeface="+mn-ea"/>
          <a:cs typeface="+mn-cs"/>
        </a:defRPr>
      </a:lvl5pPr>
      <a:lvl6pPr marL="178308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6pPr>
      <a:lvl7pPr marL="210312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8pPr>
      <a:lvl9pPr marL="274320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ounded Rectangle 13"/>
          <p:cNvSpPr/>
          <p:nvPr/>
        </p:nvSpPr>
        <p:spPr>
          <a:xfrm>
            <a:off x="228600" y="228600"/>
            <a:ext cx="8696325" cy="2468563"/>
          </a:xfrm>
          <a:prstGeom prst="roundRect">
            <a:avLst>
              <a:gd name="adj" fmla="val 336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1027" name="Group 15"/>
          <p:cNvGrpSpPr>
            <a:grpSpLocks noChangeAspect="1"/>
          </p:cNvGrpSpPr>
          <p:nvPr/>
        </p:nvGrpSpPr>
        <p:grpSpPr bwMode="auto">
          <a:xfrm>
            <a:off x="211138" y="1679575"/>
            <a:ext cx="8723312" cy="1330325"/>
            <a:chOff x="-3905251" y="4294188"/>
            <a:chExt cx="13027839" cy="1892300"/>
          </a:xfrm>
        </p:grpSpPr>
        <p:sp>
          <p:nvSpPr>
            <p:cNvPr id="1033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4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5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6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37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1028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338138"/>
            <a:ext cx="8229600" cy="1252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5164138" y="6249988"/>
            <a:ext cx="378618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33A20962-CA64-499C-899E-892029EE14F7}" type="datetimeFigureOut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3675" y="6249988"/>
            <a:ext cx="378618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3990975" y="6249988"/>
            <a:ext cx="11620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F3D9520C-878E-423A-B5D3-3D95D704EA62}" type="slidenum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1032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71538" y="2674938"/>
            <a:ext cx="7408862" cy="3451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</p:spTree>
    <p:extLst>
      <p:ext uri="{BB962C8B-B14F-4D97-AF65-F5344CB8AC3E}">
        <p14:creationId xmlns:p14="http://schemas.microsoft.com/office/powerpoint/2010/main" val="209795301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31" r:id="rId1"/>
    <p:sldLayoutId id="2147484232" r:id="rId2"/>
    <p:sldLayoutId id="2147484233" r:id="rId3"/>
    <p:sldLayoutId id="2147484234" r:id="rId4"/>
    <p:sldLayoutId id="2147484235" r:id="rId5"/>
    <p:sldLayoutId id="2147484236" r:id="rId6"/>
    <p:sldLayoutId id="2147484237" r:id="rId7"/>
    <p:sldLayoutId id="2147484238" r:id="rId8"/>
    <p:sldLayoutId id="2147484239" r:id="rId9"/>
    <p:sldLayoutId id="2147484240" r:id="rId10"/>
    <p:sldLayoutId id="2147484241" r:id="rId11"/>
  </p:sldLayoutIdLst>
  <p:transition spd="slow">
    <p:wipe/>
  </p:transition>
  <p:timing>
    <p:tnLst>
      <p:par>
        <p:cTn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rgbClr val="FFFFFF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273050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400" kern="1200">
          <a:solidFill>
            <a:schemeClr val="tx2"/>
          </a:solidFill>
          <a:latin typeface="+mn-lt"/>
          <a:ea typeface="+mn-ea"/>
          <a:cs typeface="+mn-cs"/>
        </a:defRPr>
      </a:lvl1pPr>
      <a:lvl2pPr marL="576263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200" kern="1200">
          <a:solidFill>
            <a:schemeClr val="tx2"/>
          </a:solidFill>
          <a:latin typeface="+mn-lt"/>
          <a:ea typeface="+mn-ea"/>
          <a:cs typeface="+mn-cs"/>
        </a:defRPr>
      </a:lvl2pPr>
      <a:lvl3pPr marL="855663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000" kern="1200">
          <a:solidFill>
            <a:schemeClr val="tx2"/>
          </a:solidFill>
          <a:latin typeface="+mn-lt"/>
          <a:ea typeface="+mn-ea"/>
          <a:cs typeface="+mn-cs"/>
        </a:defRPr>
      </a:lvl3pPr>
      <a:lvl4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kern="1200">
          <a:solidFill>
            <a:schemeClr val="tx2"/>
          </a:solidFill>
          <a:latin typeface="+mn-lt"/>
          <a:ea typeface="+mn-ea"/>
          <a:cs typeface="+mn-cs"/>
        </a:defRPr>
      </a:lvl4pPr>
      <a:lvl5pPr marL="1462088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1600" kern="1200">
          <a:solidFill>
            <a:schemeClr val="tx2"/>
          </a:solidFill>
          <a:latin typeface="+mn-lt"/>
          <a:ea typeface="+mn-ea"/>
          <a:cs typeface="+mn-cs"/>
        </a:defRPr>
      </a:lvl5pPr>
      <a:lvl6pPr marL="178308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6pPr>
      <a:lvl7pPr marL="210312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8pPr>
      <a:lvl9pPr marL="274320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ounded Rectangle 13"/>
          <p:cNvSpPr/>
          <p:nvPr/>
        </p:nvSpPr>
        <p:spPr>
          <a:xfrm>
            <a:off x="228600" y="228600"/>
            <a:ext cx="8696325" cy="2468563"/>
          </a:xfrm>
          <a:prstGeom prst="roundRect">
            <a:avLst>
              <a:gd name="adj" fmla="val 336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1027" name="Group 15"/>
          <p:cNvGrpSpPr>
            <a:grpSpLocks noChangeAspect="1"/>
          </p:cNvGrpSpPr>
          <p:nvPr/>
        </p:nvGrpSpPr>
        <p:grpSpPr bwMode="auto">
          <a:xfrm>
            <a:off x="211138" y="1679575"/>
            <a:ext cx="8723312" cy="1330325"/>
            <a:chOff x="-3905251" y="4294188"/>
            <a:chExt cx="13027839" cy="1892300"/>
          </a:xfrm>
        </p:grpSpPr>
        <p:sp>
          <p:nvSpPr>
            <p:cNvPr id="1033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4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5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6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37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1028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338138"/>
            <a:ext cx="8229600" cy="1252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5164138" y="6249988"/>
            <a:ext cx="378618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33A20962-CA64-499C-899E-892029EE14F7}" type="datetimeFigureOut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3675" y="6249988"/>
            <a:ext cx="378618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3990975" y="6249988"/>
            <a:ext cx="11620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F3D9520C-878E-423A-B5D3-3D95D704EA62}" type="slidenum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1032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71538" y="2674938"/>
            <a:ext cx="7408862" cy="3451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</p:spTree>
    <p:extLst>
      <p:ext uri="{BB962C8B-B14F-4D97-AF65-F5344CB8AC3E}">
        <p14:creationId xmlns:p14="http://schemas.microsoft.com/office/powerpoint/2010/main" val="25003042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43" r:id="rId1"/>
    <p:sldLayoutId id="2147484244" r:id="rId2"/>
    <p:sldLayoutId id="2147484245" r:id="rId3"/>
    <p:sldLayoutId id="2147484246" r:id="rId4"/>
    <p:sldLayoutId id="2147484247" r:id="rId5"/>
    <p:sldLayoutId id="2147484248" r:id="rId6"/>
    <p:sldLayoutId id="2147484249" r:id="rId7"/>
    <p:sldLayoutId id="2147484250" r:id="rId8"/>
    <p:sldLayoutId id="2147484251" r:id="rId9"/>
    <p:sldLayoutId id="2147484252" r:id="rId10"/>
    <p:sldLayoutId id="2147484253" r:id="rId11"/>
  </p:sldLayoutIdLst>
  <p:transition spd="slow">
    <p:wipe/>
  </p:transition>
  <p:timing>
    <p:tnLst>
      <p:par>
        <p:cTn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rgbClr val="FFFFFF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273050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400" kern="1200">
          <a:solidFill>
            <a:schemeClr val="tx2"/>
          </a:solidFill>
          <a:latin typeface="+mn-lt"/>
          <a:ea typeface="+mn-ea"/>
          <a:cs typeface="+mn-cs"/>
        </a:defRPr>
      </a:lvl1pPr>
      <a:lvl2pPr marL="576263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200" kern="1200">
          <a:solidFill>
            <a:schemeClr val="tx2"/>
          </a:solidFill>
          <a:latin typeface="+mn-lt"/>
          <a:ea typeface="+mn-ea"/>
          <a:cs typeface="+mn-cs"/>
        </a:defRPr>
      </a:lvl2pPr>
      <a:lvl3pPr marL="855663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000" kern="1200">
          <a:solidFill>
            <a:schemeClr val="tx2"/>
          </a:solidFill>
          <a:latin typeface="+mn-lt"/>
          <a:ea typeface="+mn-ea"/>
          <a:cs typeface="+mn-cs"/>
        </a:defRPr>
      </a:lvl3pPr>
      <a:lvl4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kern="1200">
          <a:solidFill>
            <a:schemeClr val="tx2"/>
          </a:solidFill>
          <a:latin typeface="+mn-lt"/>
          <a:ea typeface="+mn-ea"/>
          <a:cs typeface="+mn-cs"/>
        </a:defRPr>
      </a:lvl4pPr>
      <a:lvl5pPr marL="1462088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1600" kern="1200">
          <a:solidFill>
            <a:schemeClr val="tx2"/>
          </a:solidFill>
          <a:latin typeface="+mn-lt"/>
          <a:ea typeface="+mn-ea"/>
          <a:cs typeface="+mn-cs"/>
        </a:defRPr>
      </a:lvl5pPr>
      <a:lvl6pPr marL="178308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6pPr>
      <a:lvl7pPr marL="210312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8pPr>
      <a:lvl9pPr marL="274320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ounded Rectangle 13"/>
          <p:cNvSpPr/>
          <p:nvPr/>
        </p:nvSpPr>
        <p:spPr>
          <a:xfrm>
            <a:off x="228600" y="228600"/>
            <a:ext cx="8696325" cy="2468563"/>
          </a:xfrm>
          <a:prstGeom prst="roundRect">
            <a:avLst>
              <a:gd name="adj" fmla="val 336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1027" name="Group 15"/>
          <p:cNvGrpSpPr>
            <a:grpSpLocks noChangeAspect="1"/>
          </p:cNvGrpSpPr>
          <p:nvPr/>
        </p:nvGrpSpPr>
        <p:grpSpPr bwMode="auto">
          <a:xfrm>
            <a:off x="211138" y="1679575"/>
            <a:ext cx="8723312" cy="1330325"/>
            <a:chOff x="-3905251" y="4294188"/>
            <a:chExt cx="13027839" cy="1892300"/>
          </a:xfrm>
        </p:grpSpPr>
        <p:sp>
          <p:nvSpPr>
            <p:cNvPr id="1033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4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5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6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37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1028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338138"/>
            <a:ext cx="8229600" cy="1252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5164138" y="6249988"/>
            <a:ext cx="378618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33A20962-CA64-499C-899E-892029EE14F7}" type="datetimeFigureOut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3675" y="6249988"/>
            <a:ext cx="378618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3990975" y="6249988"/>
            <a:ext cx="11620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F3D9520C-878E-423A-B5D3-3D95D704EA62}" type="slidenum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1032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71538" y="2674938"/>
            <a:ext cx="7408862" cy="3451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</p:spTree>
    <p:extLst>
      <p:ext uri="{BB962C8B-B14F-4D97-AF65-F5344CB8AC3E}">
        <p14:creationId xmlns:p14="http://schemas.microsoft.com/office/powerpoint/2010/main" val="28717803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55" r:id="rId1"/>
    <p:sldLayoutId id="2147484256" r:id="rId2"/>
    <p:sldLayoutId id="2147484257" r:id="rId3"/>
    <p:sldLayoutId id="2147484258" r:id="rId4"/>
    <p:sldLayoutId id="2147484259" r:id="rId5"/>
    <p:sldLayoutId id="2147484260" r:id="rId6"/>
    <p:sldLayoutId id="2147484261" r:id="rId7"/>
    <p:sldLayoutId id="2147484262" r:id="rId8"/>
    <p:sldLayoutId id="2147484263" r:id="rId9"/>
    <p:sldLayoutId id="2147484264" r:id="rId10"/>
    <p:sldLayoutId id="2147484265" r:id="rId11"/>
  </p:sldLayoutIdLst>
  <p:transition spd="slow">
    <p:wipe/>
  </p:transition>
  <p:timing>
    <p:tnLst>
      <p:par>
        <p:cTn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rgbClr val="FFFFFF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273050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400" kern="1200">
          <a:solidFill>
            <a:schemeClr val="tx2"/>
          </a:solidFill>
          <a:latin typeface="+mn-lt"/>
          <a:ea typeface="+mn-ea"/>
          <a:cs typeface="+mn-cs"/>
        </a:defRPr>
      </a:lvl1pPr>
      <a:lvl2pPr marL="576263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200" kern="1200">
          <a:solidFill>
            <a:schemeClr val="tx2"/>
          </a:solidFill>
          <a:latin typeface="+mn-lt"/>
          <a:ea typeface="+mn-ea"/>
          <a:cs typeface="+mn-cs"/>
        </a:defRPr>
      </a:lvl2pPr>
      <a:lvl3pPr marL="855663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000" kern="1200">
          <a:solidFill>
            <a:schemeClr val="tx2"/>
          </a:solidFill>
          <a:latin typeface="+mn-lt"/>
          <a:ea typeface="+mn-ea"/>
          <a:cs typeface="+mn-cs"/>
        </a:defRPr>
      </a:lvl3pPr>
      <a:lvl4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kern="1200">
          <a:solidFill>
            <a:schemeClr val="tx2"/>
          </a:solidFill>
          <a:latin typeface="+mn-lt"/>
          <a:ea typeface="+mn-ea"/>
          <a:cs typeface="+mn-cs"/>
        </a:defRPr>
      </a:lvl4pPr>
      <a:lvl5pPr marL="1462088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1600" kern="1200">
          <a:solidFill>
            <a:schemeClr val="tx2"/>
          </a:solidFill>
          <a:latin typeface="+mn-lt"/>
          <a:ea typeface="+mn-ea"/>
          <a:cs typeface="+mn-cs"/>
        </a:defRPr>
      </a:lvl5pPr>
      <a:lvl6pPr marL="178308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6pPr>
      <a:lvl7pPr marL="210312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8pPr>
      <a:lvl9pPr marL="274320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ounded Rectangle 13"/>
          <p:cNvSpPr/>
          <p:nvPr/>
        </p:nvSpPr>
        <p:spPr>
          <a:xfrm>
            <a:off x="228600" y="228600"/>
            <a:ext cx="8696325" cy="2468563"/>
          </a:xfrm>
          <a:prstGeom prst="roundRect">
            <a:avLst>
              <a:gd name="adj" fmla="val 336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1027" name="Group 15"/>
          <p:cNvGrpSpPr>
            <a:grpSpLocks noChangeAspect="1"/>
          </p:cNvGrpSpPr>
          <p:nvPr/>
        </p:nvGrpSpPr>
        <p:grpSpPr bwMode="auto">
          <a:xfrm>
            <a:off x="211138" y="1679575"/>
            <a:ext cx="8723312" cy="1330325"/>
            <a:chOff x="-3905251" y="4294188"/>
            <a:chExt cx="13027839" cy="1892300"/>
          </a:xfrm>
        </p:grpSpPr>
        <p:sp>
          <p:nvSpPr>
            <p:cNvPr id="1033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4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5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6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37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1028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338138"/>
            <a:ext cx="8229600" cy="1252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5164138" y="6249988"/>
            <a:ext cx="378618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33A20962-CA64-499C-899E-892029EE14F7}" type="datetimeFigureOut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3675" y="6249988"/>
            <a:ext cx="378618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3990975" y="6249988"/>
            <a:ext cx="11620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F3D9520C-878E-423A-B5D3-3D95D704EA62}" type="slidenum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1032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71538" y="2674938"/>
            <a:ext cx="7408862" cy="3451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</p:spTree>
    <p:extLst>
      <p:ext uri="{BB962C8B-B14F-4D97-AF65-F5344CB8AC3E}">
        <p14:creationId xmlns:p14="http://schemas.microsoft.com/office/powerpoint/2010/main" val="33478120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67" r:id="rId1"/>
    <p:sldLayoutId id="2147484268" r:id="rId2"/>
    <p:sldLayoutId id="2147484269" r:id="rId3"/>
    <p:sldLayoutId id="2147484270" r:id="rId4"/>
    <p:sldLayoutId id="2147484271" r:id="rId5"/>
    <p:sldLayoutId id="2147484272" r:id="rId6"/>
    <p:sldLayoutId id="2147484273" r:id="rId7"/>
    <p:sldLayoutId id="2147484274" r:id="rId8"/>
    <p:sldLayoutId id="2147484275" r:id="rId9"/>
    <p:sldLayoutId id="2147484276" r:id="rId10"/>
    <p:sldLayoutId id="2147484277" r:id="rId11"/>
  </p:sldLayoutIdLst>
  <p:transition spd="slow">
    <p:wipe/>
  </p:transition>
  <p:timing>
    <p:tnLst>
      <p:par>
        <p:cTn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rgbClr val="FFFFFF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273050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400" kern="1200">
          <a:solidFill>
            <a:schemeClr val="tx2"/>
          </a:solidFill>
          <a:latin typeface="+mn-lt"/>
          <a:ea typeface="+mn-ea"/>
          <a:cs typeface="+mn-cs"/>
        </a:defRPr>
      </a:lvl1pPr>
      <a:lvl2pPr marL="576263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200" kern="1200">
          <a:solidFill>
            <a:schemeClr val="tx2"/>
          </a:solidFill>
          <a:latin typeface="+mn-lt"/>
          <a:ea typeface="+mn-ea"/>
          <a:cs typeface="+mn-cs"/>
        </a:defRPr>
      </a:lvl2pPr>
      <a:lvl3pPr marL="855663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000" kern="1200">
          <a:solidFill>
            <a:schemeClr val="tx2"/>
          </a:solidFill>
          <a:latin typeface="+mn-lt"/>
          <a:ea typeface="+mn-ea"/>
          <a:cs typeface="+mn-cs"/>
        </a:defRPr>
      </a:lvl3pPr>
      <a:lvl4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kern="1200">
          <a:solidFill>
            <a:schemeClr val="tx2"/>
          </a:solidFill>
          <a:latin typeface="+mn-lt"/>
          <a:ea typeface="+mn-ea"/>
          <a:cs typeface="+mn-cs"/>
        </a:defRPr>
      </a:lvl4pPr>
      <a:lvl5pPr marL="1462088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1600" kern="1200">
          <a:solidFill>
            <a:schemeClr val="tx2"/>
          </a:solidFill>
          <a:latin typeface="+mn-lt"/>
          <a:ea typeface="+mn-ea"/>
          <a:cs typeface="+mn-cs"/>
        </a:defRPr>
      </a:lvl5pPr>
      <a:lvl6pPr marL="178308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6pPr>
      <a:lvl7pPr marL="210312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8pPr>
      <a:lvl9pPr marL="274320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ounded Rectangle 13"/>
          <p:cNvSpPr/>
          <p:nvPr/>
        </p:nvSpPr>
        <p:spPr>
          <a:xfrm>
            <a:off x="228600" y="228600"/>
            <a:ext cx="8696325" cy="2468563"/>
          </a:xfrm>
          <a:prstGeom prst="roundRect">
            <a:avLst>
              <a:gd name="adj" fmla="val 336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1027" name="Group 15"/>
          <p:cNvGrpSpPr>
            <a:grpSpLocks noChangeAspect="1"/>
          </p:cNvGrpSpPr>
          <p:nvPr/>
        </p:nvGrpSpPr>
        <p:grpSpPr bwMode="auto">
          <a:xfrm>
            <a:off x="211138" y="1679575"/>
            <a:ext cx="8723312" cy="1330325"/>
            <a:chOff x="-3905251" y="4294188"/>
            <a:chExt cx="13027839" cy="1892300"/>
          </a:xfrm>
        </p:grpSpPr>
        <p:sp>
          <p:nvSpPr>
            <p:cNvPr id="1033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4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5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6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37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1028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338138"/>
            <a:ext cx="8229600" cy="1252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5164138" y="6249988"/>
            <a:ext cx="378618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33A20962-CA64-499C-899E-892029EE14F7}" type="datetimeFigureOut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3675" y="6249988"/>
            <a:ext cx="378618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3990975" y="6249988"/>
            <a:ext cx="11620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F3D9520C-878E-423A-B5D3-3D95D704EA62}" type="slidenum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1032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71538" y="2674938"/>
            <a:ext cx="7408862" cy="3451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</p:spTree>
    <p:extLst>
      <p:ext uri="{BB962C8B-B14F-4D97-AF65-F5344CB8AC3E}">
        <p14:creationId xmlns:p14="http://schemas.microsoft.com/office/powerpoint/2010/main" val="237516802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79" r:id="rId1"/>
    <p:sldLayoutId id="2147484280" r:id="rId2"/>
    <p:sldLayoutId id="2147484281" r:id="rId3"/>
    <p:sldLayoutId id="2147484282" r:id="rId4"/>
    <p:sldLayoutId id="2147484283" r:id="rId5"/>
    <p:sldLayoutId id="2147484284" r:id="rId6"/>
    <p:sldLayoutId id="2147484285" r:id="rId7"/>
    <p:sldLayoutId id="2147484286" r:id="rId8"/>
    <p:sldLayoutId id="2147484287" r:id="rId9"/>
    <p:sldLayoutId id="2147484288" r:id="rId10"/>
    <p:sldLayoutId id="2147484289" r:id="rId11"/>
  </p:sldLayoutIdLst>
  <p:transition spd="slow">
    <p:wipe/>
  </p:transition>
  <p:timing>
    <p:tnLst>
      <p:par>
        <p:cTn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rgbClr val="FFFFFF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273050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400" kern="1200">
          <a:solidFill>
            <a:schemeClr val="tx2"/>
          </a:solidFill>
          <a:latin typeface="+mn-lt"/>
          <a:ea typeface="+mn-ea"/>
          <a:cs typeface="+mn-cs"/>
        </a:defRPr>
      </a:lvl1pPr>
      <a:lvl2pPr marL="576263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200" kern="1200">
          <a:solidFill>
            <a:schemeClr val="tx2"/>
          </a:solidFill>
          <a:latin typeface="+mn-lt"/>
          <a:ea typeface="+mn-ea"/>
          <a:cs typeface="+mn-cs"/>
        </a:defRPr>
      </a:lvl2pPr>
      <a:lvl3pPr marL="855663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000" kern="1200">
          <a:solidFill>
            <a:schemeClr val="tx2"/>
          </a:solidFill>
          <a:latin typeface="+mn-lt"/>
          <a:ea typeface="+mn-ea"/>
          <a:cs typeface="+mn-cs"/>
        </a:defRPr>
      </a:lvl3pPr>
      <a:lvl4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kern="1200">
          <a:solidFill>
            <a:schemeClr val="tx2"/>
          </a:solidFill>
          <a:latin typeface="+mn-lt"/>
          <a:ea typeface="+mn-ea"/>
          <a:cs typeface="+mn-cs"/>
        </a:defRPr>
      </a:lvl4pPr>
      <a:lvl5pPr marL="1462088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1600" kern="1200">
          <a:solidFill>
            <a:schemeClr val="tx2"/>
          </a:solidFill>
          <a:latin typeface="+mn-lt"/>
          <a:ea typeface="+mn-ea"/>
          <a:cs typeface="+mn-cs"/>
        </a:defRPr>
      </a:lvl5pPr>
      <a:lvl6pPr marL="178308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6pPr>
      <a:lvl7pPr marL="210312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8pPr>
      <a:lvl9pPr marL="274320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ounded Rectangle 13"/>
          <p:cNvSpPr/>
          <p:nvPr/>
        </p:nvSpPr>
        <p:spPr>
          <a:xfrm>
            <a:off x="228600" y="228600"/>
            <a:ext cx="8696325" cy="2468563"/>
          </a:xfrm>
          <a:prstGeom prst="roundRect">
            <a:avLst>
              <a:gd name="adj" fmla="val 336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1027" name="Group 15"/>
          <p:cNvGrpSpPr>
            <a:grpSpLocks noChangeAspect="1"/>
          </p:cNvGrpSpPr>
          <p:nvPr/>
        </p:nvGrpSpPr>
        <p:grpSpPr bwMode="auto">
          <a:xfrm>
            <a:off x="211138" y="1679575"/>
            <a:ext cx="8723312" cy="1330325"/>
            <a:chOff x="-3905251" y="4294188"/>
            <a:chExt cx="13027839" cy="1892300"/>
          </a:xfrm>
        </p:grpSpPr>
        <p:sp>
          <p:nvSpPr>
            <p:cNvPr id="1033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4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5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6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37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1028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338138"/>
            <a:ext cx="8229600" cy="1252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5164138" y="6249988"/>
            <a:ext cx="378618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33A20962-CA64-499C-899E-892029EE14F7}" type="datetimeFigureOut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3675" y="6249988"/>
            <a:ext cx="378618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3990975" y="6249988"/>
            <a:ext cx="11620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F3D9520C-878E-423A-B5D3-3D95D704EA62}" type="slidenum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1032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71538" y="2674938"/>
            <a:ext cx="7408862" cy="3451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</p:spTree>
    <p:extLst>
      <p:ext uri="{BB962C8B-B14F-4D97-AF65-F5344CB8AC3E}">
        <p14:creationId xmlns:p14="http://schemas.microsoft.com/office/powerpoint/2010/main" val="7998231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91" r:id="rId1"/>
    <p:sldLayoutId id="2147484292" r:id="rId2"/>
    <p:sldLayoutId id="2147484293" r:id="rId3"/>
    <p:sldLayoutId id="2147484294" r:id="rId4"/>
    <p:sldLayoutId id="2147484295" r:id="rId5"/>
    <p:sldLayoutId id="2147484296" r:id="rId6"/>
    <p:sldLayoutId id="2147484297" r:id="rId7"/>
    <p:sldLayoutId id="2147484298" r:id="rId8"/>
    <p:sldLayoutId id="2147484299" r:id="rId9"/>
    <p:sldLayoutId id="2147484300" r:id="rId10"/>
    <p:sldLayoutId id="2147484301" r:id="rId11"/>
  </p:sldLayoutIdLst>
  <p:transition spd="slow">
    <p:wipe/>
  </p:transition>
  <p:timing>
    <p:tnLst>
      <p:par>
        <p:cTn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rgbClr val="FFFFFF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273050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400" kern="1200">
          <a:solidFill>
            <a:schemeClr val="tx2"/>
          </a:solidFill>
          <a:latin typeface="+mn-lt"/>
          <a:ea typeface="+mn-ea"/>
          <a:cs typeface="+mn-cs"/>
        </a:defRPr>
      </a:lvl1pPr>
      <a:lvl2pPr marL="576263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200" kern="1200">
          <a:solidFill>
            <a:schemeClr val="tx2"/>
          </a:solidFill>
          <a:latin typeface="+mn-lt"/>
          <a:ea typeface="+mn-ea"/>
          <a:cs typeface="+mn-cs"/>
        </a:defRPr>
      </a:lvl2pPr>
      <a:lvl3pPr marL="855663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000" kern="1200">
          <a:solidFill>
            <a:schemeClr val="tx2"/>
          </a:solidFill>
          <a:latin typeface="+mn-lt"/>
          <a:ea typeface="+mn-ea"/>
          <a:cs typeface="+mn-cs"/>
        </a:defRPr>
      </a:lvl3pPr>
      <a:lvl4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kern="1200">
          <a:solidFill>
            <a:schemeClr val="tx2"/>
          </a:solidFill>
          <a:latin typeface="+mn-lt"/>
          <a:ea typeface="+mn-ea"/>
          <a:cs typeface="+mn-cs"/>
        </a:defRPr>
      </a:lvl4pPr>
      <a:lvl5pPr marL="1462088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1600" kern="1200">
          <a:solidFill>
            <a:schemeClr val="tx2"/>
          </a:solidFill>
          <a:latin typeface="+mn-lt"/>
          <a:ea typeface="+mn-ea"/>
          <a:cs typeface="+mn-cs"/>
        </a:defRPr>
      </a:lvl5pPr>
      <a:lvl6pPr marL="178308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6pPr>
      <a:lvl7pPr marL="210312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8pPr>
      <a:lvl9pPr marL="274320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ounded Rectangle 13"/>
          <p:cNvSpPr/>
          <p:nvPr/>
        </p:nvSpPr>
        <p:spPr>
          <a:xfrm>
            <a:off x="228600" y="228600"/>
            <a:ext cx="8696325" cy="2468563"/>
          </a:xfrm>
          <a:prstGeom prst="roundRect">
            <a:avLst>
              <a:gd name="adj" fmla="val 336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1027" name="Group 15"/>
          <p:cNvGrpSpPr>
            <a:grpSpLocks noChangeAspect="1"/>
          </p:cNvGrpSpPr>
          <p:nvPr/>
        </p:nvGrpSpPr>
        <p:grpSpPr bwMode="auto">
          <a:xfrm>
            <a:off x="211138" y="1679575"/>
            <a:ext cx="8723312" cy="1330325"/>
            <a:chOff x="-3905251" y="4294188"/>
            <a:chExt cx="13027839" cy="1892300"/>
          </a:xfrm>
        </p:grpSpPr>
        <p:sp>
          <p:nvSpPr>
            <p:cNvPr id="1033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4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5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6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37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1028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338138"/>
            <a:ext cx="8229600" cy="1252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5164138" y="6249988"/>
            <a:ext cx="378618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33A20962-CA64-499C-899E-892029EE14F7}" type="datetimeFigureOut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3675" y="6249988"/>
            <a:ext cx="378618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3990975" y="6249988"/>
            <a:ext cx="11620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F3D9520C-878E-423A-B5D3-3D95D704EA62}" type="slidenum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1032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71538" y="2674938"/>
            <a:ext cx="7408862" cy="3451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</p:spTree>
    <p:extLst>
      <p:ext uri="{BB962C8B-B14F-4D97-AF65-F5344CB8AC3E}">
        <p14:creationId xmlns:p14="http://schemas.microsoft.com/office/powerpoint/2010/main" val="4405153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03" r:id="rId1"/>
    <p:sldLayoutId id="2147484304" r:id="rId2"/>
    <p:sldLayoutId id="2147484305" r:id="rId3"/>
    <p:sldLayoutId id="2147484306" r:id="rId4"/>
    <p:sldLayoutId id="2147484307" r:id="rId5"/>
    <p:sldLayoutId id="2147484308" r:id="rId6"/>
    <p:sldLayoutId id="2147484309" r:id="rId7"/>
    <p:sldLayoutId id="2147484310" r:id="rId8"/>
    <p:sldLayoutId id="2147484311" r:id="rId9"/>
    <p:sldLayoutId id="2147484312" r:id="rId10"/>
    <p:sldLayoutId id="2147484313" r:id="rId11"/>
  </p:sldLayoutIdLst>
  <p:transition spd="slow">
    <p:wipe/>
  </p:transition>
  <p:timing>
    <p:tnLst>
      <p:par>
        <p:cTn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rgbClr val="FFFFFF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273050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400" kern="1200">
          <a:solidFill>
            <a:schemeClr val="tx2"/>
          </a:solidFill>
          <a:latin typeface="+mn-lt"/>
          <a:ea typeface="+mn-ea"/>
          <a:cs typeface="+mn-cs"/>
        </a:defRPr>
      </a:lvl1pPr>
      <a:lvl2pPr marL="576263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200" kern="1200">
          <a:solidFill>
            <a:schemeClr val="tx2"/>
          </a:solidFill>
          <a:latin typeface="+mn-lt"/>
          <a:ea typeface="+mn-ea"/>
          <a:cs typeface="+mn-cs"/>
        </a:defRPr>
      </a:lvl2pPr>
      <a:lvl3pPr marL="855663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000" kern="1200">
          <a:solidFill>
            <a:schemeClr val="tx2"/>
          </a:solidFill>
          <a:latin typeface="+mn-lt"/>
          <a:ea typeface="+mn-ea"/>
          <a:cs typeface="+mn-cs"/>
        </a:defRPr>
      </a:lvl3pPr>
      <a:lvl4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kern="1200">
          <a:solidFill>
            <a:schemeClr val="tx2"/>
          </a:solidFill>
          <a:latin typeface="+mn-lt"/>
          <a:ea typeface="+mn-ea"/>
          <a:cs typeface="+mn-cs"/>
        </a:defRPr>
      </a:lvl4pPr>
      <a:lvl5pPr marL="1462088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1600" kern="1200">
          <a:solidFill>
            <a:schemeClr val="tx2"/>
          </a:solidFill>
          <a:latin typeface="+mn-lt"/>
          <a:ea typeface="+mn-ea"/>
          <a:cs typeface="+mn-cs"/>
        </a:defRPr>
      </a:lvl5pPr>
      <a:lvl6pPr marL="178308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6pPr>
      <a:lvl7pPr marL="210312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8pPr>
      <a:lvl9pPr marL="274320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ounded Rectangle 13"/>
          <p:cNvSpPr/>
          <p:nvPr/>
        </p:nvSpPr>
        <p:spPr>
          <a:xfrm>
            <a:off x="228600" y="228600"/>
            <a:ext cx="8696325" cy="2468563"/>
          </a:xfrm>
          <a:prstGeom prst="roundRect">
            <a:avLst>
              <a:gd name="adj" fmla="val 336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1027" name="Group 15"/>
          <p:cNvGrpSpPr>
            <a:grpSpLocks noChangeAspect="1"/>
          </p:cNvGrpSpPr>
          <p:nvPr/>
        </p:nvGrpSpPr>
        <p:grpSpPr bwMode="auto">
          <a:xfrm>
            <a:off x="211138" y="1679575"/>
            <a:ext cx="8723312" cy="1330325"/>
            <a:chOff x="-3905251" y="4294188"/>
            <a:chExt cx="13027839" cy="1892300"/>
          </a:xfrm>
        </p:grpSpPr>
        <p:sp>
          <p:nvSpPr>
            <p:cNvPr id="1033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4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5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6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37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1028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338138"/>
            <a:ext cx="8229600" cy="1252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5164138" y="6249988"/>
            <a:ext cx="378618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33A20962-CA64-499C-899E-892029EE14F7}" type="datetimeFigureOut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3675" y="6249988"/>
            <a:ext cx="378618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3990975" y="6249988"/>
            <a:ext cx="11620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F3D9520C-878E-423A-B5D3-3D95D704EA62}" type="slidenum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1032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71538" y="2674938"/>
            <a:ext cx="7408862" cy="3451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</p:spTree>
    <p:extLst>
      <p:ext uri="{BB962C8B-B14F-4D97-AF65-F5344CB8AC3E}">
        <p14:creationId xmlns:p14="http://schemas.microsoft.com/office/powerpoint/2010/main" val="365308848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15" r:id="rId1"/>
    <p:sldLayoutId id="2147484316" r:id="rId2"/>
    <p:sldLayoutId id="2147484317" r:id="rId3"/>
    <p:sldLayoutId id="2147484318" r:id="rId4"/>
    <p:sldLayoutId id="2147484319" r:id="rId5"/>
    <p:sldLayoutId id="2147484320" r:id="rId6"/>
    <p:sldLayoutId id="2147484321" r:id="rId7"/>
    <p:sldLayoutId id="2147484322" r:id="rId8"/>
    <p:sldLayoutId id="2147484323" r:id="rId9"/>
    <p:sldLayoutId id="2147484324" r:id="rId10"/>
    <p:sldLayoutId id="2147484325" r:id="rId11"/>
  </p:sldLayoutIdLst>
  <p:transition spd="slow">
    <p:wipe/>
  </p:transition>
  <p:timing>
    <p:tnLst>
      <p:par>
        <p:cTn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rgbClr val="FFFFFF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273050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400" kern="1200">
          <a:solidFill>
            <a:schemeClr val="tx2"/>
          </a:solidFill>
          <a:latin typeface="+mn-lt"/>
          <a:ea typeface="+mn-ea"/>
          <a:cs typeface="+mn-cs"/>
        </a:defRPr>
      </a:lvl1pPr>
      <a:lvl2pPr marL="576263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200" kern="1200">
          <a:solidFill>
            <a:schemeClr val="tx2"/>
          </a:solidFill>
          <a:latin typeface="+mn-lt"/>
          <a:ea typeface="+mn-ea"/>
          <a:cs typeface="+mn-cs"/>
        </a:defRPr>
      </a:lvl2pPr>
      <a:lvl3pPr marL="855663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000" kern="1200">
          <a:solidFill>
            <a:schemeClr val="tx2"/>
          </a:solidFill>
          <a:latin typeface="+mn-lt"/>
          <a:ea typeface="+mn-ea"/>
          <a:cs typeface="+mn-cs"/>
        </a:defRPr>
      </a:lvl3pPr>
      <a:lvl4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kern="1200">
          <a:solidFill>
            <a:schemeClr val="tx2"/>
          </a:solidFill>
          <a:latin typeface="+mn-lt"/>
          <a:ea typeface="+mn-ea"/>
          <a:cs typeface="+mn-cs"/>
        </a:defRPr>
      </a:lvl4pPr>
      <a:lvl5pPr marL="1462088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1600" kern="1200">
          <a:solidFill>
            <a:schemeClr val="tx2"/>
          </a:solidFill>
          <a:latin typeface="+mn-lt"/>
          <a:ea typeface="+mn-ea"/>
          <a:cs typeface="+mn-cs"/>
        </a:defRPr>
      </a:lvl5pPr>
      <a:lvl6pPr marL="178308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6pPr>
      <a:lvl7pPr marL="210312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8pPr>
      <a:lvl9pPr marL="274320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ounded Rectangle 13"/>
          <p:cNvSpPr/>
          <p:nvPr/>
        </p:nvSpPr>
        <p:spPr>
          <a:xfrm>
            <a:off x="228600" y="228600"/>
            <a:ext cx="8696325" cy="2468563"/>
          </a:xfrm>
          <a:prstGeom prst="roundRect">
            <a:avLst>
              <a:gd name="adj" fmla="val 336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1027" name="Group 15"/>
          <p:cNvGrpSpPr>
            <a:grpSpLocks noChangeAspect="1"/>
          </p:cNvGrpSpPr>
          <p:nvPr/>
        </p:nvGrpSpPr>
        <p:grpSpPr bwMode="auto">
          <a:xfrm>
            <a:off x="211138" y="1679575"/>
            <a:ext cx="8723312" cy="1330325"/>
            <a:chOff x="-3905251" y="4294188"/>
            <a:chExt cx="13027839" cy="1892300"/>
          </a:xfrm>
        </p:grpSpPr>
        <p:sp>
          <p:nvSpPr>
            <p:cNvPr id="1033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4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5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6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37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1028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338138"/>
            <a:ext cx="8229600" cy="1252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5164138" y="6249988"/>
            <a:ext cx="378618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33A20962-CA64-499C-899E-892029EE14F7}" type="datetimeFigureOut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3675" y="6249988"/>
            <a:ext cx="378618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3990975" y="6249988"/>
            <a:ext cx="11620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F3D9520C-878E-423A-B5D3-3D95D704EA62}" type="slidenum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1032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71538" y="2674938"/>
            <a:ext cx="7408862" cy="3451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</p:spTree>
    <p:extLst>
      <p:ext uri="{BB962C8B-B14F-4D97-AF65-F5344CB8AC3E}">
        <p14:creationId xmlns:p14="http://schemas.microsoft.com/office/powerpoint/2010/main" val="249397906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27" r:id="rId1"/>
    <p:sldLayoutId id="2147484328" r:id="rId2"/>
    <p:sldLayoutId id="2147484329" r:id="rId3"/>
    <p:sldLayoutId id="2147484330" r:id="rId4"/>
    <p:sldLayoutId id="2147484331" r:id="rId5"/>
    <p:sldLayoutId id="2147484332" r:id="rId6"/>
    <p:sldLayoutId id="2147484333" r:id="rId7"/>
    <p:sldLayoutId id="2147484334" r:id="rId8"/>
    <p:sldLayoutId id="2147484335" r:id="rId9"/>
    <p:sldLayoutId id="2147484336" r:id="rId10"/>
    <p:sldLayoutId id="2147484337" r:id="rId11"/>
  </p:sldLayoutIdLst>
  <p:transition spd="slow">
    <p:wipe/>
  </p:transition>
  <p:timing>
    <p:tnLst>
      <p:par>
        <p:cTn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rgbClr val="FFFFFF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273050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400" kern="1200">
          <a:solidFill>
            <a:schemeClr val="tx2"/>
          </a:solidFill>
          <a:latin typeface="+mn-lt"/>
          <a:ea typeface="+mn-ea"/>
          <a:cs typeface="+mn-cs"/>
        </a:defRPr>
      </a:lvl1pPr>
      <a:lvl2pPr marL="576263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200" kern="1200">
          <a:solidFill>
            <a:schemeClr val="tx2"/>
          </a:solidFill>
          <a:latin typeface="+mn-lt"/>
          <a:ea typeface="+mn-ea"/>
          <a:cs typeface="+mn-cs"/>
        </a:defRPr>
      </a:lvl2pPr>
      <a:lvl3pPr marL="855663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000" kern="1200">
          <a:solidFill>
            <a:schemeClr val="tx2"/>
          </a:solidFill>
          <a:latin typeface="+mn-lt"/>
          <a:ea typeface="+mn-ea"/>
          <a:cs typeface="+mn-cs"/>
        </a:defRPr>
      </a:lvl3pPr>
      <a:lvl4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kern="1200">
          <a:solidFill>
            <a:schemeClr val="tx2"/>
          </a:solidFill>
          <a:latin typeface="+mn-lt"/>
          <a:ea typeface="+mn-ea"/>
          <a:cs typeface="+mn-cs"/>
        </a:defRPr>
      </a:lvl4pPr>
      <a:lvl5pPr marL="1462088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1600" kern="1200">
          <a:solidFill>
            <a:schemeClr val="tx2"/>
          </a:solidFill>
          <a:latin typeface="+mn-lt"/>
          <a:ea typeface="+mn-ea"/>
          <a:cs typeface="+mn-cs"/>
        </a:defRPr>
      </a:lvl5pPr>
      <a:lvl6pPr marL="178308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6pPr>
      <a:lvl7pPr marL="210312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8pPr>
      <a:lvl9pPr marL="274320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ounded Rectangle 13"/>
          <p:cNvSpPr/>
          <p:nvPr/>
        </p:nvSpPr>
        <p:spPr>
          <a:xfrm>
            <a:off x="228600" y="228600"/>
            <a:ext cx="8696325" cy="2468563"/>
          </a:xfrm>
          <a:prstGeom prst="roundRect">
            <a:avLst>
              <a:gd name="adj" fmla="val 336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1027" name="Group 15"/>
          <p:cNvGrpSpPr>
            <a:grpSpLocks noChangeAspect="1"/>
          </p:cNvGrpSpPr>
          <p:nvPr/>
        </p:nvGrpSpPr>
        <p:grpSpPr bwMode="auto">
          <a:xfrm>
            <a:off x="211138" y="1679575"/>
            <a:ext cx="8723312" cy="1330325"/>
            <a:chOff x="-3905251" y="4294188"/>
            <a:chExt cx="13027839" cy="1892300"/>
          </a:xfrm>
        </p:grpSpPr>
        <p:sp>
          <p:nvSpPr>
            <p:cNvPr id="1033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4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5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6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37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1028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338138"/>
            <a:ext cx="8229600" cy="1252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5164138" y="6249988"/>
            <a:ext cx="378618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33A20962-CA64-499C-899E-892029EE14F7}" type="datetimeFigureOut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3675" y="6249988"/>
            <a:ext cx="378618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3990975" y="6249988"/>
            <a:ext cx="11620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F3D9520C-878E-423A-B5D3-3D95D704EA62}" type="slidenum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1032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71538" y="2674938"/>
            <a:ext cx="7408862" cy="3451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</p:spTree>
    <p:extLst>
      <p:ext uri="{BB962C8B-B14F-4D97-AF65-F5344CB8AC3E}">
        <p14:creationId xmlns:p14="http://schemas.microsoft.com/office/powerpoint/2010/main" val="4168622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07" r:id="rId1"/>
    <p:sldLayoutId id="2147483908" r:id="rId2"/>
    <p:sldLayoutId id="2147483909" r:id="rId3"/>
    <p:sldLayoutId id="2147483910" r:id="rId4"/>
    <p:sldLayoutId id="2147483911" r:id="rId5"/>
    <p:sldLayoutId id="2147483912" r:id="rId6"/>
    <p:sldLayoutId id="2147483913" r:id="rId7"/>
    <p:sldLayoutId id="2147483914" r:id="rId8"/>
    <p:sldLayoutId id="2147483915" r:id="rId9"/>
    <p:sldLayoutId id="2147483916" r:id="rId10"/>
    <p:sldLayoutId id="2147483917" r:id="rId11"/>
  </p:sldLayoutIdLst>
  <p:transition spd="slow">
    <p:wipe/>
  </p:transition>
  <p:timing>
    <p:tnLst>
      <p:par>
        <p:cTn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rgbClr val="FFFFFF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273050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400" kern="1200">
          <a:solidFill>
            <a:schemeClr val="tx2"/>
          </a:solidFill>
          <a:latin typeface="+mn-lt"/>
          <a:ea typeface="+mn-ea"/>
          <a:cs typeface="+mn-cs"/>
        </a:defRPr>
      </a:lvl1pPr>
      <a:lvl2pPr marL="576263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200" kern="1200">
          <a:solidFill>
            <a:schemeClr val="tx2"/>
          </a:solidFill>
          <a:latin typeface="+mn-lt"/>
          <a:ea typeface="+mn-ea"/>
          <a:cs typeface="+mn-cs"/>
        </a:defRPr>
      </a:lvl2pPr>
      <a:lvl3pPr marL="855663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000" kern="1200">
          <a:solidFill>
            <a:schemeClr val="tx2"/>
          </a:solidFill>
          <a:latin typeface="+mn-lt"/>
          <a:ea typeface="+mn-ea"/>
          <a:cs typeface="+mn-cs"/>
        </a:defRPr>
      </a:lvl3pPr>
      <a:lvl4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kern="1200">
          <a:solidFill>
            <a:schemeClr val="tx2"/>
          </a:solidFill>
          <a:latin typeface="+mn-lt"/>
          <a:ea typeface="+mn-ea"/>
          <a:cs typeface="+mn-cs"/>
        </a:defRPr>
      </a:lvl4pPr>
      <a:lvl5pPr marL="1462088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1600" kern="1200">
          <a:solidFill>
            <a:schemeClr val="tx2"/>
          </a:solidFill>
          <a:latin typeface="+mn-lt"/>
          <a:ea typeface="+mn-ea"/>
          <a:cs typeface="+mn-cs"/>
        </a:defRPr>
      </a:lvl5pPr>
      <a:lvl6pPr marL="178308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6pPr>
      <a:lvl7pPr marL="210312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8pPr>
      <a:lvl9pPr marL="274320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ounded Rectangle 13"/>
          <p:cNvSpPr/>
          <p:nvPr/>
        </p:nvSpPr>
        <p:spPr>
          <a:xfrm>
            <a:off x="228600" y="228600"/>
            <a:ext cx="8696325" cy="2468563"/>
          </a:xfrm>
          <a:prstGeom prst="roundRect">
            <a:avLst>
              <a:gd name="adj" fmla="val 336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1027" name="Group 15"/>
          <p:cNvGrpSpPr>
            <a:grpSpLocks noChangeAspect="1"/>
          </p:cNvGrpSpPr>
          <p:nvPr/>
        </p:nvGrpSpPr>
        <p:grpSpPr bwMode="auto">
          <a:xfrm>
            <a:off x="211138" y="1679575"/>
            <a:ext cx="8723312" cy="1330325"/>
            <a:chOff x="-3905251" y="4294188"/>
            <a:chExt cx="13027839" cy="1892300"/>
          </a:xfrm>
        </p:grpSpPr>
        <p:sp>
          <p:nvSpPr>
            <p:cNvPr id="1033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4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5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6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37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1028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338138"/>
            <a:ext cx="8229600" cy="1252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5164138" y="6249988"/>
            <a:ext cx="378618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33A20962-CA64-499C-899E-892029EE14F7}" type="datetimeFigureOut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3675" y="6249988"/>
            <a:ext cx="378618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3990975" y="6249988"/>
            <a:ext cx="11620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F3D9520C-878E-423A-B5D3-3D95D704EA62}" type="slidenum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1032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71538" y="2674938"/>
            <a:ext cx="7408862" cy="3451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</p:spTree>
    <p:extLst>
      <p:ext uri="{BB962C8B-B14F-4D97-AF65-F5344CB8AC3E}">
        <p14:creationId xmlns:p14="http://schemas.microsoft.com/office/powerpoint/2010/main" val="222636271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39" r:id="rId1"/>
    <p:sldLayoutId id="2147484340" r:id="rId2"/>
    <p:sldLayoutId id="2147484341" r:id="rId3"/>
    <p:sldLayoutId id="2147484342" r:id="rId4"/>
    <p:sldLayoutId id="2147484343" r:id="rId5"/>
    <p:sldLayoutId id="2147484344" r:id="rId6"/>
    <p:sldLayoutId id="2147484345" r:id="rId7"/>
    <p:sldLayoutId id="2147484346" r:id="rId8"/>
    <p:sldLayoutId id="2147484347" r:id="rId9"/>
    <p:sldLayoutId id="2147484348" r:id="rId10"/>
    <p:sldLayoutId id="2147484349" r:id="rId11"/>
  </p:sldLayoutIdLst>
  <p:transition spd="slow">
    <p:wipe/>
  </p:transition>
  <p:timing>
    <p:tnLst>
      <p:par>
        <p:cTn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rgbClr val="FFFFFF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273050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400" kern="1200">
          <a:solidFill>
            <a:schemeClr val="tx2"/>
          </a:solidFill>
          <a:latin typeface="+mn-lt"/>
          <a:ea typeface="+mn-ea"/>
          <a:cs typeface="+mn-cs"/>
        </a:defRPr>
      </a:lvl1pPr>
      <a:lvl2pPr marL="576263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200" kern="1200">
          <a:solidFill>
            <a:schemeClr val="tx2"/>
          </a:solidFill>
          <a:latin typeface="+mn-lt"/>
          <a:ea typeface="+mn-ea"/>
          <a:cs typeface="+mn-cs"/>
        </a:defRPr>
      </a:lvl2pPr>
      <a:lvl3pPr marL="855663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000" kern="1200">
          <a:solidFill>
            <a:schemeClr val="tx2"/>
          </a:solidFill>
          <a:latin typeface="+mn-lt"/>
          <a:ea typeface="+mn-ea"/>
          <a:cs typeface="+mn-cs"/>
        </a:defRPr>
      </a:lvl3pPr>
      <a:lvl4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kern="1200">
          <a:solidFill>
            <a:schemeClr val="tx2"/>
          </a:solidFill>
          <a:latin typeface="+mn-lt"/>
          <a:ea typeface="+mn-ea"/>
          <a:cs typeface="+mn-cs"/>
        </a:defRPr>
      </a:lvl4pPr>
      <a:lvl5pPr marL="1462088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1600" kern="1200">
          <a:solidFill>
            <a:schemeClr val="tx2"/>
          </a:solidFill>
          <a:latin typeface="+mn-lt"/>
          <a:ea typeface="+mn-ea"/>
          <a:cs typeface="+mn-cs"/>
        </a:defRPr>
      </a:lvl5pPr>
      <a:lvl6pPr marL="178308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6pPr>
      <a:lvl7pPr marL="210312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8pPr>
      <a:lvl9pPr marL="274320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ounded Rectangle 13"/>
          <p:cNvSpPr/>
          <p:nvPr/>
        </p:nvSpPr>
        <p:spPr>
          <a:xfrm>
            <a:off x="228600" y="228600"/>
            <a:ext cx="8696325" cy="2468563"/>
          </a:xfrm>
          <a:prstGeom prst="roundRect">
            <a:avLst>
              <a:gd name="adj" fmla="val 336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1027" name="Group 15"/>
          <p:cNvGrpSpPr>
            <a:grpSpLocks noChangeAspect="1"/>
          </p:cNvGrpSpPr>
          <p:nvPr/>
        </p:nvGrpSpPr>
        <p:grpSpPr bwMode="auto">
          <a:xfrm>
            <a:off x="211138" y="1679575"/>
            <a:ext cx="8723312" cy="1330325"/>
            <a:chOff x="-3905251" y="4294188"/>
            <a:chExt cx="13027839" cy="1892300"/>
          </a:xfrm>
        </p:grpSpPr>
        <p:sp>
          <p:nvSpPr>
            <p:cNvPr id="1033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4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5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6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37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1028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338138"/>
            <a:ext cx="8229600" cy="1252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5164138" y="6249988"/>
            <a:ext cx="378618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33A20962-CA64-499C-899E-892029EE14F7}" type="datetimeFigureOut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3675" y="6249988"/>
            <a:ext cx="378618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3990975" y="6249988"/>
            <a:ext cx="11620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F3D9520C-878E-423A-B5D3-3D95D704EA62}" type="slidenum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1032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71538" y="2674938"/>
            <a:ext cx="7408862" cy="3451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</p:spTree>
    <p:extLst>
      <p:ext uri="{BB962C8B-B14F-4D97-AF65-F5344CB8AC3E}">
        <p14:creationId xmlns:p14="http://schemas.microsoft.com/office/powerpoint/2010/main" val="15163434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51" r:id="rId1"/>
    <p:sldLayoutId id="2147484352" r:id="rId2"/>
    <p:sldLayoutId id="2147484353" r:id="rId3"/>
    <p:sldLayoutId id="2147484354" r:id="rId4"/>
    <p:sldLayoutId id="2147484355" r:id="rId5"/>
    <p:sldLayoutId id="2147484356" r:id="rId6"/>
    <p:sldLayoutId id="2147484357" r:id="rId7"/>
    <p:sldLayoutId id="2147484358" r:id="rId8"/>
    <p:sldLayoutId id="2147484359" r:id="rId9"/>
    <p:sldLayoutId id="2147484360" r:id="rId10"/>
    <p:sldLayoutId id="2147484361" r:id="rId11"/>
  </p:sldLayoutIdLst>
  <p:transition spd="slow">
    <p:wipe/>
  </p:transition>
  <p:timing>
    <p:tnLst>
      <p:par>
        <p:cTn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rgbClr val="FFFFFF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273050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400" kern="1200">
          <a:solidFill>
            <a:schemeClr val="tx2"/>
          </a:solidFill>
          <a:latin typeface="+mn-lt"/>
          <a:ea typeface="+mn-ea"/>
          <a:cs typeface="+mn-cs"/>
        </a:defRPr>
      </a:lvl1pPr>
      <a:lvl2pPr marL="576263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200" kern="1200">
          <a:solidFill>
            <a:schemeClr val="tx2"/>
          </a:solidFill>
          <a:latin typeface="+mn-lt"/>
          <a:ea typeface="+mn-ea"/>
          <a:cs typeface="+mn-cs"/>
        </a:defRPr>
      </a:lvl2pPr>
      <a:lvl3pPr marL="855663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000" kern="1200">
          <a:solidFill>
            <a:schemeClr val="tx2"/>
          </a:solidFill>
          <a:latin typeface="+mn-lt"/>
          <a:ea typeface="+mn-ea"/>
          <a:cs typeface="+mn-cs"/>
        </a:defRPr>
      </a:lvl3pPr>
      <a:lvl4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kern="1200">
          <a:solidFill>
            <a:schemeClr val="tx2"/>
          </a:solidFill>
          <a:latin typeface="+mn-lt"/>
          <a:ea typeface="+mn-ea"/>
          <a:cs typeface="+mn-cs"/>
        </a:defRPr>
      </a:lvl4pPr>
      <a:lvl5pPr marL="1462088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1600" kern="1200">
          <a:solidFill>
            <a:schemeClr val="tx2"/>
          </a:solidFill>
          <a:latin typeface="+mn-lt"/>
          <a:ea typeface="+mn-ea"/>
          <a:cs typeface="+mn-cs"/>
        </a:defRPr>
      </a:lvl5pPr>
      <a:lvl6pPr marL="178308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6pPr>
      <a:lvl7pPr marL="210312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8pPr>
      <a:lvl9pPr marL="274320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ounded Rectangle 13"/>
          <p:cNvSpPr/>
          <p:nvPr/>
        </p:nvSpPr>
        <p:spPr>
          <a:xfrm>
            <a:off x="228600" y="228600"/>
            <a:ext cx="8696325" cy="2468563"/>
          </a:xfrm>
          <a:prstGeom prst="roundRect">
            <a:avLst>
              <a:gd name="adj" fmla="val 336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1027" name="Group 15"/>
          <p:cNvGrpSpPr>
            <a:grpSpLocks noChangeAspect="1"/>
          </p:cNvGrpSpPr>
          <p:nvPr/>
        </p:nvGrpSpPr>
        <p:grpSpPr bwMode="auto">
          <a:xfrm>
            <a:off x="211138" y="1679575"/>
            <a:ext cx="8723312" cy="1330325"/>
            <a:chOff x="-3905251" y="4294188"/>
            <a:chExt cx="13027839" cy="1892300"/>
          </a:xfrm>
        </p:grpSpPr>
        <p:sp>
          <p:nvSpPr>
            <p:cNvPr id="1033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4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5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6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37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1028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338138"/>
            <a:ext cx="8229600" cy="1252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5164138" y="6249988"/>
            <a:ext cx="378618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33A20962-CA64-499C-899E-892029EE14F7}" type="datetimeFigureOut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3675" y="6249988"/>
            <a:ext cx="378618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3990975" y="6249988"/>
            <a:ext cx="11620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F3D9520C-878E-423A-B5D3-3D95D704EA62}" type="slidenum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1032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71538" y="2674938"/>
            <a:ext cx="7408862" cy="3451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</p:spTree>
    <p:extLst>
      <p:ext uri="{BB962C8B-B14F-4D97-AF65-F5344CB8AC3E}">
        <p14:creationId xmlns:p14="http://schemas.microsoft.com/office/powerpoint/2010/main" val="348077086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363" r:id="rId1"/>
    <p:sldLayoutId id="2147484364" r:id="rId2"/>
    <p:sldLayoutId id="2147484365" r:id="rId3"/>
    <p:sldLayoutId id="2147484366" r:id="rId4"/>
    <p:sldLayoutId id="2147484367" r:id="rId5"/>
    <p:sldLayoutId id="2147484368" r:id="rId6"/>
    <p:sldLayoutId id="2147484369" r:id="rId7"/>
    <p:sldLayoutId id="2147484370" r:id="rId8"/>
    <p:sldLayoutId id="2147484371" r:id="rId9"/>
    <p:sldLayoutId id="2147484372" r:id="rId10"/>
    <p:sldLayoutId id="2147484373" r:id="rId11"/>
  </p:sldLayoutIdLst>
  <p:transition spd="slow">
    <p:wipe/>
  </p:transition>
  <p:timing>
    <p:tnLst>
      <p:par>
        <p:cTn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rgbClr val="FFFFFF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273050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400" kern="1200">
          <a:solidFill>
            <a:schemeClr val="tx2"/>
          </a:solidFill>
          <a:latin typeface="+mn-lt"/>
          <a:ea typeface="+mn-ea"/>
          <a:cs typeface="+mn-cs"/>
        </a:defRPr>
      </a:lvl1pPr>
      <a:lvl2pPr marL="576263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200" kern="1200">
          <a:solidFill>
            <a:schemeClr val="tx2"/>
          </a:solidFill>
          <a:latin typeface="+mn-lt"/>
          <a:ea typeface="+mn-ea"/>
          <a:cs typeface="+mn-cs"/>
        </a:defRPr>
      </a:lvl2pPr>
      <a:lvl3pPr marL="855663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000" kern="1200">
          <a:solidFill>
            <a:schemeClr val="tx2"/>
          </a:solidFill>
          <a:latin typeface="+mn-lt"/>
          <a:ea typeface="+mn-ea"/>
          <a:cs typeface="+mn-cs"/>
        </a:defRPr>
      </a:lvl3pPr>
      <a:lvl4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kern="1200">
          <a:solidFill>
            <a:schemeClr val="tx2"/>
          </a:solidFill>
          <a:latin typeface="+mn-lt"/>
          <a:ea typeface="+mn-ea"/>
          <a:cs typeface="+mn-cs"/>
        </a:defRPr>
      </a:lvl4pPr>
      <a:lvl5pPr marL="1462088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1600" kern="1200">
          <a:solidFill>
            <a:schemeClr val="tx2"/>
          </a:solidFill>
          <a:latin typeface="+mn-lt"/>
          <a:ea typeface="+mn-ea"/>
          <a:cs typeface="+mn-cs"/>
        </a:defRPr>
      </a:lvl5pPr>
      <a:lvl6pPr marL="178308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6pPr>
      <a:lvl7pPr marL="210312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8pPr>
      <a:lvl9pPr marL="274320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ounded Rectangle 13"/>
          <p:cNvSpPr/>
          <p:nvPr/>
        </p:nvSpPr>
        <p:spPr>
          <a:xfrm>
            <a:off x="228600" y="228600"/>
            <a:ext cx="8696325" cy="2468563"/>
          </a:xfrm>
          <a:prstGeom prst="roundRect">
            <a:avLst>
              <a:gd name="adj" fmla="val 336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1027" name="Group 15"/>
          <p:cNvGrpSpPr>
            <a:grpSpLocks noChangeAspect="1"/>
          </p:cNvGrpSpPr>
          <p:nvPr/>
        </p:nvGrpSpPr>
        <p:grpSpPr bwMode="auto">
          <a:xfrm>
            <a:off x="211138" y="1679575"/>
            <a:ext cx="8723312" cy="1330325"/>
            <a:chOff x="-3905251" y="4294188"/>
            <a:chExt cx="13027839" cy="1892300"/>
          </a:xfrm>
        </p:grpSpPr>
        <p:sp>
          <p:nvSpPr>
            <p:cNvPr id="1033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4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5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6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37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1028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338138"/>
            <a:ext cx="8229600" cy="1252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5164138" y="6249988"/>
            <a:ext cx="378618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33A20962-CA64-499C-899E-892029EE14F7}" type="datetimeFigureOut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3675" y="6249988"/>
            <a:ext cx="378618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3990975" y="6249988"/>
            <a:ext cx="11620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F3D9520C-878E-423A-B5D3-3D95D704EA62}" type="slidenum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1032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71538" y="2674938"/>
            <a:ext cx="7408862" cy="3451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</p:spTree>
    <p:extLst>
      <p:ext uri="{BB962C8B-B14F-4D97-AF65-F5344CB8AC3E}">
        <p14:creationId xmlns:p14="http://schemas.microsoft.com/office/powerpoint/2010/main" val="35624870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19" r:id="rId1"/>
    <p:sldLayoutId id="2147483920" r:id="rId2"/>
    <p:sldLayoutId id="2147483921" r:id="rId3"/>
    <p:sldLayoutId id="2147483922" r:id="rId4"/>
    <p:sldLayoutId id="2147483923" r:id="rId5"/>
    <p:sldLayoutId id="2147483924" r:id="rId6"/>
    <p:sldLayoutId id="2147483925" r:id="rId7"/>
    <p:sldLayoutId id="2147483926" r:id="rId8"/>
    <p:sldLayoutId id="2147483927" r:id="rId9"/>
    <p:sldLayoutId id="2147483928" r:id="rId10"/>
    <p:sldLayoutId id="2147483929" r:id="rId11"/>
  </p:sldLayoutIdLst>
  <p:transition spd="slow">
    <p:wipe/>
  </p:transition>
  <p:timing>
    <p:tnLst>
      <p:par>
        <p:cTn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rgbClr val="FFFFFF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273050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400" kern="1200">
          <a:solidFill>
            <a:schemeClr val="tx2"/>
          </a:solidFill>
          <a:latin typeface="+mn-lt"/>
          <a:ea typeface="+mn-ea"/>
          <a:cs typeface="+mn-cs"/>
        </a:defRPr>
      </a:lvl1pPr>
      <a:lvl2pPr marL="576263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200" kern="1200">
          <a:solidFill>
            <a:schemeClr val="tx2"/>
          </a:solidFill>
          <a:latin typeface="+mn-lt"/>
          <a:ea typeface="+mn-ea"/>
          <a:cs typeface="+mn-cs"/>
        </a:defRPr>
      </a:lvl2pPr>
      <a:lvl3pPr marL="855663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000" kern="1200">
          <a:solidFill>
            <a:schemeClr val="tx2"/>
          </a:solidFill>
          <a:latin typeface="+mn-lt"/>
          <a:ea typeface="+mn-ea"/>
          <a:cs typeface="+mn-cs"/>
        </a:defRPr>
      </a:lvl3pPr>
      <a:lvl4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kern="1200">
          <a:solidFill>
            <a:schemeClr val="tx2"/>
          </a:solidFill>
          <a:latin typeface="+mn-lt"/>
          <a:ea typeface="+mn-ea"/>
          <a:cs typeface="+mn-cs"/>
        </a:defRPr>
      </a:lvl4pPr>
      <a:lvl5pPr marL="1462088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1600" kern="1200">
          <a:solidFill>
            <a:schemeClr val="tx2"/>
          </a:solidFill>
          <a:latin typeface="+mn-lt"/>
          <a:ea typeface="+mn-ea"/>
          <a:cs typeface="+mn-cs"/>
        </a:defRPr>
      </a:lvl5pPr>
      <a:lvl6pPr marL="178308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6pPr>
      <a:lvl7pPr marL="210312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8pPr>
      <a:lvl9pPr marL="274320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ounded Rectangle 13"/>
          <p:cNvSpPr/>
          <p:nvPr/>
        </p:nvSpPr>
        <p:spPr>
          <a:xfrm>
            <a:off x="228600" y="228600"/>
            <a:ext cx="8696325" cy="2468563"/>
          </a:xfrm>
          <a:prstGeom prst="roundRect">
            <a:avLst>
              <a:gd name="adj" fmla="val 336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1027" name="Group 15"/>
          <p:cNvGrpSpPr>
            <a:grpSpLocks noChangeAspect="1"/>
          </p:cNvGrpSpPr>
          <p:nvPr/>
        </p:nvGrpSpPr>
        <p:grpSpPr bwMode="auto">
          <a:xfrm>
            <a:off x="211138" y="1679575"/>
            <a:ext cx="8723312" cy="1330325"/>
            <a:chOff x="-3905251" y="4294188"/>
            <a:chExt cx="13027839" cy="1892300"/>
          </a:xfrm>
        </p:grpSpPr>
        <p:sp>
          <p:nvSpPr>
            <p:cNvPr id="1033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4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5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6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37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1028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338138"/>
            <a:ext cx="8229600" cy="1252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5164138" y="6249988"/>
            <a:ext cx="378618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33A20962-CA64-499C-899E-892029EE14F7}" type="datetimeFigureOut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3675" y="6249988"/>
            <a:ext cx="378618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3990975" y="6249988"/>
            <a:ext cx="11620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F3D9520C-878E-423A-B5D3-3D95D704EA62}" type="slidenum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1032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71538" y="2674938"/>
            <a:ext cx="7408862" cy="3451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</p:spTree>
    <p:extLst>
      <p:ext uri="{BB962C8B-B14F-4D97-AF65-F5344CB8AC3E}">
        <p14:creationId xmlns:p14="http://schemas.microsoft.com/office/powerpoint/2010/main" val="32784342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31" r:id="rId1"/>
    <p:sldLayoutId id="2147483932" r:id="rId2"/>
    <p:sldLayoutId id="2147483933" r:id="rId3"/>
    <p:sldLayoutId id="2147483934" r:id="rId4"/>
    <p:sldLayoutId id="2147483935" r:id="rId5"/>
    <p:sldLayoutId id="2147483936" r:id="rId6"/>
    <p:sldLayoutId id="2147483937" r:id="rId7"/>
    <p:sldLayoutId id="2147483938" r:id="rId8"/>
    <p:sldLayoutId id="2147483939" r:id="rId9"/>
    <p:sldLayoutId id="2147483940" r:id="rId10"/>
    <p:sldLayoutId id="2147483941" r:id="rId11"/>
  </p:sldLayoutIdLst>
  <p:transition spd="slow">
    <p:wipe/>
  </p:transition>
  <p:timing>
    <p:tnLst>
      <p:par>
        <p:cTn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rgbClr val="FFFFFF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273050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400" kern="1200">
          <a:solidFill>
            <a:schemeClr val="tx2"/>
          </a:solidFill>
          <a:latin typeface="+mn-lt"/>
          <a:ea typeface="+mn-ea"/>
          <a:cs typeface="+mn-cs"/>
        </a:defRPr>
      </a:lvl1pPr>
      <a:lvl2pPr marL="576263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200" kern="1200">
          <a:solidFill>
            <a:schemeClr val="tx2"/>
          </a:solidFill>
          <a:latin typeface="+mn-lt"/>
          <a:ea typeface="+mn-ea"/>
          <a:cs typeface="+mn-cs"/>
        </a:defRPr>
      </a:lvl2pPr>
      <a:lvl3pPr marL="855663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000" kern="1200">
          <a:solidFill>
            <a:schemeClr val="tx2"/>
          </a:solidFill>
          <a:latin typeface="+mn-lt"/>
          <a:ea typeface="+mn-ea"/>
          <a:cs typeface="+mn-cs"/>
        </a:defRPr>
      </a:lvl3pPr>
      <a:lvl4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kern="1200">
          <a:solidFill>
            <a:schemeClr val="tx2"/>
          </a:solidFill>
          <a:latin typeface="+mn-lt"/>
          <a:ea typeface="+mn-ea"/>
          <a:cs typeface="+mn-cs"/>
        </a:defRPr>
      </a:lvl4pPr>
      <a:lvl5pPr marL="1462088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1600" kern="1200">
          <a:solidFill>
            <a:schemeClr val="tx2"/>
          </a:solidFill>
          <a:latin typeface="+mn-lt"/>
          <a:ea typeface="+mn-ea"/>
          <a:cs typeface="+mn-cs"/>
        </a:defRPr>
      </a:lvl5pPr>
      <a:lvl6pPr marL="178308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6pPr>
      <a:lvl7pPr marL="210312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8pPr>
      <a:lvl9pPr marL="274320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ounded Rectangle 13"/>
          <p:cNvSpPr/>
          <p:nvPr/>
        </p:nvSpPr>
        <p:spPr>
          <a:xfrm>
            <a:off x="228600" y="228600"/>
            <a:ext cx="8696325" cy="2468563"/>
          </a:xfrm>
          <a:prstGeom prst="roundRect">
            <a:avLst>
              <a:gd name="adj" fmla="val 336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1027" name="Group 15"/>
          <p:cNvGrpSpPr>
            <a:grpSpLocks noChangeAspect="1"/>
          </p:cNvGrpSpPr>
          <p:nvPr/>
        </p:nvGrpSpPr>
        <p:grpSpPr bwMode="auto">
          <a:xfrm>
            <a:off x="211138" y="1679575"/>
            <a:ext cx="8723312" cy="1330325"/>
            <a:chOff x="-3905251" y="4294188"/>
            <a:chExt cx="13027839" cy="1892300"/>
          </a:xfrm>
        </p:grpSpPr>
        <p:sp>
          <p:nvSpPr>
            <p:cNvPr id="1033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4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5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6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37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1028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338138"/>
            <a:ext cx="8229600" cy="1252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5164138" y="6249988"/>
            <a:ext cx="378618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33A20962-CA64-499C-899E-892029EE14F7}" type="datetimeFigureOut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3675" y="6249988"/>
            <a:ext cx="378618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3990975" y="6249988"/>
            <a:ext cx="11620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F3D9520C-878E-423A-B5D3-3D95D704EA62}" type="slidenum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1032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71538" y="2674938"/>
            <a:ext cx="7408862" cy="3451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</p:spTree>
    <p:extLst>
      <p:ext uri="{BB962C8B-B14F-4D97-AF65-F5344CB8AC3E}">
        <p14:creationId xmlns:p14="http://schemas.microsoft.com/office/powerpoint/2010/main" val="326006394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43" r:id="rId1"/>
    <p:sldLayoutId id="2147483944" r:id="rId2"/>
    <p:sldLayoutId id="2147483945" r:id="rId3"/>
    <p:sldLayoutId id="2147483946" r:id="rId4"/>
    <p:sldLayoutId id="2147483947" r:id="rId5"/>
    <p:sldLayoutId id="2147483948" r:id="rId6"/>
    <p:sldLayoutId id="2147483949" r:id="rId7"/>
    <p:sldLayoutId id="2147483950" r:id="rId8"/>
    <p:sldLayoutId id="2147483951" r:id="rId9"/>
    <p:sldLayoutId id="2147483952" r:id="rId10"/>
    <p:sldLayoutId id="2147483953" r:id="rId11"/>
  </p:sldLayoutIdLst>
  <p:transition spd="slow">
    <p:wipe/>
  </p:transition>
  <p:timing>
    <p:tnLst>
      <p:par>
        <p:cTn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rgbClr val="FFFFFF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273050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400" kern="1200">
          <a:solidFill>
            <a:schemeClr val="tx2"/>
          </a:solidFill>
          <a:latin typeface="+mn-lt"/>
          <a:ea typeface="+mn-ea"/>
          <a:cs typeface="+mn-cs"/>
        </a:defRPr>
      </a:lvl1pPr>
      <a:lvl2pPr marL="576263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200" kern="1200">
          <a:solidFill>
            <a:schemeClr val="tx2"/>
          </a:solidFill>
          <a:latin typeface="+mn-lt"/>
          <a:ea typeface="+mn-ea"/>
          <a:cs typeface="+mn-cs"/>
        </a:defRPr>
      </a:lvl2pPr>
      <a:lvl3pPr marL="855663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000" kern="1200">
          <a:solidFill>
            <a:schemeClr val="tx2"/>
          </a:solidFill>
          <a:latin typeface="+mn-lt"/>
          <a:ea typeface="+mn-ea"/>
          <a:cs typeface="+mn-cs"/>
        </a:defRPr>
      </a:lvl3pPr>
      <a:lvl4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kern="1200">
          <a:solidFill>
            <a:schemeClr val="tx2"/>
          </a:solidFill>
          <a:latin typeface="+mn-lt"/>
          <a:ea typeface="+mn-ea"/>
          <a:cs typeface="+mn-cs"/>
        </a:defRPr>
      </a:lvl4pPr>
      <a:lvl5pPr marL="1462088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1600" kern="1200">
          <a:solidFill>
            <a:schemeClr val="tx2"/>
          </a:solidFill>
          <a:latin typeface="+mn-lt"/>
          <a:ea typeface="+mn-ea"/>
          <a:cs typeface="+mn-cs"/>
        </a:defRPr>
      </a:lvl5pPr>
      <a:lvl6pPr marL="178308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6pPr>
      <a:lvl7pPr marL="210312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8pPr>
      <a:lvl9pPr marL="274320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ounded Rectangle 13"/>
          <p:cNvSpPr/>
          <p:nvPr/>
        </p:nvSpPr>
        <p:spPr>
          <a:xfrm>
            <a:off x="228600" y="228600"/>
            <a:ext cx="8696325" cy="2468563"/>
          </a:xfrm>
          <a:prstGeom prst="roundRect">
            <a:avLst>
              <a:gd name="adj" fmla="val 336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1027" name="Group 15"/>
          <p:cNvGrpSpPr>
            <a:grpSpLocks noChangeAspect="1"/>
          </p:cNvGrpSpPr>
          <p:nvPr/>
        </p:nvGrpSpPr>
        <p:grpSpPr bwMode="auto">
          <a:xfrm>
            <a:off x="211138" y="1679575"/>
            <a:ext cx="8723312" cy="1330325"/>
            <a:chOff x="-3905251" y="4294188"/>
            <a:chExt cx="13027839" cy="1892300"/>
          </a:xfrm>
        </p:grpSpPr>
        <p:sp>
          <p:nvSpPr>
            <p:cNvPr id="1033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4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5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6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37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1028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338138"/>
            <a:ext cx="8229600" cy="1252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5164138" y="6249988"/>
            <a:ext cx="378618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33A20962-CA64-499C-899E-892029EE14F7}" type="datetimeFigureOut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3675" y="6249988"/>
            <a:ext cx="378618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3990975" y="6249988"/>
            <a:ext cx="11620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F3D9520C-878E-423A-B5D3-3D95D704EA62}" type="slidenum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1032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71538" y="2674938"/>
            <a:ext cx="7408862" cy="3451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</p:spTree>
    <p:extLst>
      <p:ext uri="{BB962C8B-B14F-4D97-AF65-F5344CB8AC3E}">
        <p14:creationId xmlns:p14="http://schemas.microsoft.com/office/powerpoint/2010/main" val="353016748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55" r:id="rId1"/>
    <p:sldLayoutId id="2147483956" r:id="rId2"/>
    <p:sldLayoutId id="2147483957" r:id="rId3"/>
    <p:sldLayoutId id="2147483958" r:id="rId4"/>
    <p:sldLayoutId id="2147483959" r:id="rId5"/>
    <p:sldLayoutId id="2147483960" r:id="rId6"/>
    <p:sldLayoutId id="2147483961" r:id="rId7"/>
    <p:sldLayoutId id="2147483962" r:id="rId8"/>
    <p:sldLayoutId id="2147483963" r:id="rId9"/>
    <p:sldLayoutId id="2147483964" r:id="rId10"/>
    <p:sldLayoutId id="2147483965" r:id="rId11"/>
  </p:sldLayoutIdLst>
  <p:transition spd="slow">
    <p:wipe/>
  </p:transition>
  <p:timing>
    <p:tnLst>
      <p:par>
        <p:cTn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rgbClr val="FFFFFF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273050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400" kern="1200">
          <a:solidFill>
            <a:schemeClr val="tx2"/>
          </a:solidFill>
          <a:latin typeface="+mn-lt"/>
          <a:ea typeface="+mn-ea"/>
          <a:cs typeface="+mn-cs"/>
        </a:defRPr>
      </a:lvl1pPr>
      <a:lvl2pPr marL="576263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200" kern="1200">
          <a:solidFill>
            <a:schemeClr val="tx2"/>
          </a:solidFill>
          <a:latin typeface="+mn-lt"/>
          <a:ea typeface="+mn-ea"/>
          <a:cs typeface="+mn-cs"/>
        </a:defRPr>
      </a:lvl2pPr>
      <a:lvl3pPr marL="855663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000" kern="1200">
          <a:solidFill>
            <a:schemeClr val="tx2"/>
          </a:solidFill>
          <a:latin typeface="+mn-lt"/>
          <a:ea typeface="+mn-ea"/>
          <a:cs typeface="+mn-cs"/>
        </a:defRPr>
      </a:lvl3pPr>
      <a:lvl4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kern="1200">
          <a:solidFill>
            <a:schemeClr val="tx2"/>
          </a:solidFill>
          <a:latin typeface="+mn-lt"/>
          <a:ea typeface="+mn-ea"/>
          <a:cs typeface="+mn-cs"/>
        </a:defRPr>
      </a:lvl4pPr>
      <a:lvl5pPr marL="1462088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1600" kern="1200">
          <a:solidFill>
            <a:schemeClr val="tx2"/>
          </a:solidFill>
          <a:latin typeface="+mn-lt"/>
          <a:ea typeface="+mn-ea"/>
          <a:cs typeface="+mn-cs"/>
        </a:defRPr>
      </a:lvl5pPr>
      <a:lvl6pPr marL="178308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6pPr>
      <a:lvl7pPr marL="210312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8pPr>
      <a:lvl9pPr marL="274320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ounded Rectangle 13"/>
          <p:cNvSpPr/>
          <p:nvPr/>
        </p:nvSpPr>
        <p:spPr>
          <a:xfrm>
            <a:off x="228600" y="228600"/>
            <a:ext cx="8696325" cy="2468563"/>
          </a:xfrm>
          <a:prstGeom prst="roundRect">
            <a:avLst>
              <a:gd name="adj" fmla="val 3362"/>
            </a:avLst>
          </a:prstGeom>
          <a:gradFill>
            <a:gsLst>
              <a:gs pos="0">
                <a:schemeClr val="accent1">
                  <a:lumMod val="75000"/>
                </a:schemeClr>
              </a:gs>
              <a:gs pos="90000">
                <a:schemeClr val="accent1">
                  <a:lumMod val="60000"/>
                  <a:lumOff val="4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1027" name="Group 15"/>
          <p:cNvGrpSpPr>
            <a:grpSpLocks noChangeAspect="1"/>
          </p:cNvGrpSpPr>
          <p:nvPr/>
        </p:nvGrpSpPr>
        <p:grpSpPr bwMode="auto">
          <a:xfrm>
            <a:off x="211138" y="1679575"/>
            <a:ext cx="8723312" cy="1330325"/>
            <a:chOff x="-3905251" y="4294188"/>
            <a:chExt cx="13027839" cy="1892300"/>
          </a:xfrm>
        </p:grpSpPr>
        <p:sp>
          <p:nvSpPr>
            <p:cNvPr id="1033" name="Freeform 14"/>
            <p:cNvSpPr>
              <a:spLocks/>
            </p:cNvSpPr>
            <p:nvPr/>
          </p:nvSpPr>
          <p:spPr bwMode="hidden">
            <a:xfrm>
              <a:off x="4810125" y="4500563"/>
              <a:ext cx="4295775" cy="1016000"/>
            </a:xfrm>
            <a:custGeom>
              <a:avLst/>
              <a:gdLst>
                <a:gd name="T0" fmla="*/ 2147483647 w 2706"/>
                <a:gd name="T1" fmla="*/ 0 h 640"/>
                <a:gd name="T2" fmla="*/ 2147483647 w 2706"/>
                <a:gd name="T3" fmla="*/ 0 h 640"/>
                <a:gd name="T4" fmla="*/ 2147483647 w 2706"/>
                <a:gd name="T5" fmla="*/ 2147483647 h 640"/>
                <a:gd name="T6" fmla="*/ 2147483647 w 2706"/>
                <a:gd name="T7" fmla="*/ 2147483647 h 640"/>
                <a:gd name="T8" fmla="*/ 2147483647 w 2706"/>
                <a:gd name="T9" fmla="*/ 2147483647 h 640"/>
                <a:gd name="T10" fmla="*/ 2147483647 w 2706"/>
                <a:gd name="T11" fmla="*/ 2147483647 h 640"/>
                <a:gd name="T12" fmla="*/ 2147483647 w 2706"/>
                <a:gd name="T13" fmla="*/ 2147483647 h 640"/>
                <a:gd name="T14" fmla="*/ 2147483647 w 2706"/>
                <a:gd name="T15" fmla="*/ 2147483647 h 640"/>
                <a:gd name="T16" fmla="*/ 2147483647 w 2706"/>
                <a:gd name="T17" fmla="*/ 2147483647 h 640"/>
                <a:gd name="T18" fmla="*/ 2147483647 w 2706"/>
                <a:gd name="T19" fmla="*/ 2147483647 h 640"/>
                <a:gd name="T20" fmla="*/ 2147483647 w 2706"/>
                <a:gd name="T21" fmla="*/ 2147483647 h 640"/>
                <a:gd name="T22" fmla="*/ 2147483647 w 2706"/>
                <a:gd name="T23" fmla="*/ 2147483647 h 640"/>
                <a:gd name="T24" fmla="*/ 2147483647 w 2706"/>
                <a:gd name="T25" fmla="*/ 2147483647 h 640"/>
                <a:gd name="T26" fmla="*/ 2147483647 w 2706"/>
                <a:gd name="T27" fmla="*/ 2147483647 h 640"/>
                <a:gd name="T28" fmla="*/ 2147483647 w 2706"/>
                <a:gd name="T29" fmla="*/ 2147483647 h 640"/>
                <a:gd name="T30" fmla="*/ 2147483647 w 2706"/>
                <a:gd name="T31" fmla="*/ 2147483647 h 640"/>
                <a:gd name="T32" fmla="*/ 2147483647 w 2706"/>
                <a:gd name="T33" fmla="*/ 2147483647 h 640"/>
                <a:gd name="T34" fmla="*/ 2147483647 w 2706"/>
                <a:gd name="T35" fmla="*/ 2147483647 h 640"/>
                <a:gd name="T36" fmla="*/ 0 w 2706"/>
                <a:gd name="T37" fmla="*/ 2147483647 h 640"/>
                <a:gd name="T38" fmla="*/ 0 w 2706"/>
                <a:gd name="T39" fmla="*/ 2147483647 h 640"/>
                <a:gd name="T40" fmla="*/ 2147483647 w 2706"/>
                <a:gd name="T41" fmla="*/ 2147483647 h 640"/>
                <a:gd name="T42" fmla="*/ 2147483647 w 2706"/>
                <a:gd name="T43" fmla="*/ 2147483647 h 640"/>
                <a:gd name="T44" fmla="*/ 2147483647 w 2706"/>
                <a:gd name="T45" fmla="*/ 2147483647 h 640"/>
                <a:gd name="T46" fmla="*/ 2147483647 w 2706"/>
                <a:gd name="T47" fmla="*/ 2147483647 h 640"/>
                <a:gd name="T48" fmla="*/ 2147483647 w 2706"/>
                <a:gd name="T49" fmla="*/ 2147483647 h 640"/>
                <a:gd name="T50" fmla="*/ 2147483647 w 2706"/>
                <a:gd name="T51" fmla="*/ 2147483647 h 640"/>
                <a:gd name="T52" fmla="*/ 2147483647 w 2706"/>
                <a:gd name="T53" fmla="*/ 2147483647 h 640"/>
                <a:gd name="T54" fmla="*/ 2147483647 w 2706"/>
                <a:gd name="T55" fmla="*/ 2147483647 h 640"/>
                <a:gd name="T56" fmla="*/ 2147483647 w 2706"/>
                <a:gd name="T57" fmla="*/ 2147483647 h 640"/>
                <a:gd name="T58" fmla="*/ 2147483647 w 2706"/>
                <a:gd name="T59" fmla="*/ 2147483647 h 640"/>
                <a:gd name="T60" fmla="*/ 2147483647 w 2706"/>
                <a:gd name="T61" fmla="*/ 2147483647 h 640"/>
                <a:gd name="T62" fmla="*/ 2147483647 w 2706"/>
                <a:gd name="T63" fmla="*/ 2147483647 h 640"/>
                <a:gd name="T64" fmla="*/ 2147483647 w 2706"/>
                <a:gd name="T65" fmla="*/ 2147483647 h 640"/>
                <a:gd name="T66" fmla="*/ 2147483647 w 2706"/>
                <a:gd name="T67" fmla="*/ 2147483647 h 640"/>
                <a:gd name="T68" fmla="*/ 2147483647 w 2706"/>
                <a:gd name="T69" fmla="*/ 2147483647 h 640"/>
                <a:gd name="T70" fmla="*/ 2147483647 w 2706"/>
                <a:gd name="T71" fmla="*/ 2147483647 h 640"/>
                <a:gd name="T72" fmla="*/ 2147483647 w 2706"/>
                <a:gd name="T73" fmla="*/ 2147483647 h 640"/>
                <a:gd name="T74" fmla="*/ 2147483647 w 2706"/>
                <a:gd name="T75" fmla="*/ 2147483647 h 640"/>
                <a:gd name="T76" fmla="*/ 2147483647 w 2706"/>
                <a:gd name="T77" fmla="*/ 2147483647 h 640"/>
                <a:gd name="T78" fmla="*/ 2147483647 w 2706"/>
                <a:gd name="T79" fmla="*/ 2147483647 h 640"/>
                <a:gd name="T80" fmla="*/ 2147483647 w 2706"/>
                <a:gd name="T81" fmla="*/ 2147483647 h 640"/>
                <a:gd name="T82" fmla="*/ 2147483647 w 2706"/>
                <a:gd name="T83" fmla="*/ 2147483647 h 640"/>
                <a:gd name="T84" fmla="*/ 2147483647 w 2706"/>
                <a:gd name="T85" fmla="*/ 2147483647 h 640"/>
                <a:gd name="T86" fmla="*/ 2147483647 w 2706"/>
                <a:gd name="T87" fmla="*/ 2147483647 h 640"/>
                <a:gd name="T88" fmla="*/ 2147483647 w 2706"/>
                <a:gd name="T89" fmla="*/ 2147483647 h 640"/>
                <a:gd name="T90" fmla="*/ 2147483647 w 2706"/>
                <a:gd name="T91" fmla="*/ 2147483647 h 640"/>
                <a:gd name="T92" fmla="*/ 2147483647 w 2706"/>
                <a:gd name="T93" fmla="*/ 2147483647 h 640"/>
                <a:gd name="T94" fmla="*/ 2147483647 w 2706"/>
                <a:gd name="T95" fmla="*/ 2147483647 h 640"/>
                <a:gd name="T96" fmla="*/ 2147483647 w 2706"/>
                <a:gd name="T97" fmla="*/ 2147483647 h 640"/>
                <a:gd name="T98" fmla="*/ 2147483647 w 2706"/>
                <a:gd name="T99" fmla="*/ 2147483647 h 640"/>
                <a:gd name="T100" fmla="*/ 2147483647 w 2706"/>
                <a:gd name="T101" fmla="*/ 2147483647 h 640"/>
                <a:gd name="T102" fmla="*/ 2147483647 w 2706"/>
                <a:gd name="T103" fmla="*/ 2147483647 h 640"/>
                <a:gd name="T104" fmla="*/ 2147483647 w 2706"/>
                <a:gd name="T105" fmla="*/ 2147483647 h 640"/>
                <a:gd name="T106" fmla="*/ 2147483647 w 2706"/>
                <a:gd name="T107" fmla="*/ 0 h 640"/>
                <a:gd name="T108" fmla="*/ 2147483647 w 2706"/>
                <a:gd name="T109" fmla="*/ 0 h 640"/>
                <a:gd name="T110" fmla="*/ 2147483647 w 2706"/>
                <a:gd name="T111" fmla="*/ 0 h 640"/>
                <a:gd name="T112" fmla="*/ 2147483647 w 2706"/>
                <a:gd name="T113" fmla="*/ 0 h 64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2706" h="640">
                  <a:moveTo>
                    <a:pt x="2700" y="0"/>
                  </a:moveTo>
                  <a:lnTo>
                    <a:pt x="2700" y="0"/>
                  </a:lnTo>
                  <a:lnTo>
                    <a:pt x="2586" y="18"/>
                  </a:lnTo>
                  <a:lnTo>
                    <a:pt x="2470" y="38"/>
                  </a:lnTo>
                  <a:lnTo>
                    <a:pt x="2352" y="60"/>
                  </a:lnTo>
                  <a:lnTo>
                    <a:pt x="2230" y="82"/>
                  </a:lnTo>
                  <a:lnTo>
                    <a:pt x="2106" y="108"/>
                  </a:lnTo>
                  <a:lnTo>
                    <a:pt x="1978" y="134"/>
                  </a:lnTo>
                  <a:lnTo>
                    <a:pt x="1848" y="164"/>
                  </a:lnTo>
                  <a:lnTo>
                    <a:pt x="1714" y="194"/>
                  </a:lnTo>
                  <a:lnTo>
                    <a:pt x="1472" y="252"/>
                  </a:lnTo>
                  <a:lnTo>
                    <a:pt x="1236" y="304"/>
                  </a:lnTo>
                  <a:lnTo>
                    <a:pt x="1010" y="352"/>
                  </a:lnTo>
                  <a:lnTo>
                    <a:pt x="792" y="398"/>
                  </a:lnTo>
                  <a:lnTo>
                    <a:pt x="584" y="438"/>
                  </a:lnTo>
                  <a:lnTo>
                    <a:pt x="382" y="474"/>
                  </a:lnTo>
                  <a:lnTo>
                    <a:pt x="188" y="508"/>
                  </a:lnTo>
                  <a:lnTo>
                    <a:pt x="0" y="538"/>
                  </a:lnTo>
                  <a:lnTo>
                    <a:pt x="130" y="556"/>
                  </a:lnTo>
                  <a:lnTo>
                    <a:pt x="254" y="572"/>
                  </a:lnTo>
                  <a:lnTo>
                    <a:pt x="374" y="586"/>
                  </a:lnTo>
                  <a:lnTo>
                    <a:pt x="492" y="598"/>
                  </a:lnTo>
                  <a:lnTo>
                    <a:pt x="606" y="610"/>
                  </a:lnTo>
                  <a:lnTo>
                    <a:pt x="716" y="618"/>
                  </a:lnTo>
                  <a:lnTo>
                    <a:pt x="822" y="626"/>
                  </a:lnTo>
                  <a:lnTo>
                    <a:pt x="926" y="632"/>
                  </a:lnTo>
                  <a:lnTo>
                    <a:pt x="1028" y="636"/>
                  </a:lnTo>
                  <a:lnTo>
                    <a:pt x="1126" y="638"/>
                  </a:lnTo>
                  <a:lnTo>
                    <a:pt x="1220" y="640"/>
                  </a:lnTo>
                  <a:lnTo>
                    <a:pt x="1312" y="640"/>
                  </a:lnTo>
                  <a:lnTo>
                    <a:pt x="1402" y="638"/>
                  </a:lnTo>
                  <a:lnTo>
                    <a:pt x="1490" y="636"/>
                  </a:lnTo>
                  <a:lnTo>
                    <a:pt x="1574" y="632"/>
                  </a:lnTo>
                  <a:lnTo>
                    <a:pt x="1656" y="626"/>
                  </a:lnTo>
                  <a:lnTo>
                    <a:pt x="1734" y="620"/>
                  </a:lnTo>
                  <a:lnTo>
                    <a:pt x="1812" y="612"/>
                  </a:lnTo>
                  <a:lnTo>
                    <a:pt x="1886" y="602"/>
                  </a:lnTo>
                  <a:lnTo>
                    <a:pt x="1960" y="592"/>
                  </a:lnTo>
                  <a:lnTo>
                    <a:pt x="2030" y="580"/>
                  </a:lnTo>
                  <a:lnTo>
                    <a:pt x="2100" y="568"/>
                  </a:lnTo>
                  <a:lnTo>
                    <a:pt x="2166" y="554"/>
                  </a:lnTo>
                  <a:lnTo>
                    <a:pt x="2232" y="540"/>
                  </a:lnTo>
                  <a:lnTo>
                    <a:pt x="2296" y="524"/>
                  </a:lnTo>
                  <a:lnTo>
                    <a:pt x="2358" y="508"/>
                  </a:lnTo>
                  <a:lnTo>
                    <a:pt x="2418" y="490"/>
                  </a:lnTo>
                  <a:lnTo>
                    <a:pt x="2478" y="472"/>
                  </a:lnTo>
                  <a:lnTo>
                    <a:pt x="2592" y="432"/>
                  </a:lnTo>
                  <a:lnTo>
                    <a:pt x="2702" y="390"/>
                  </a:lnTo>
                  <a:lnTo>
                    <a:pt x="2706" y="388"/>
                  </a:lnTo>
                  <a:lnTo>
                    <a:pt x="2706" y="0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bg2">
                <a:alpha val="2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4" name="Freeform 18"/>
            <p:cNvSpPr>
              <a:spLocks/>
            </p:cNvSpPr>
            <p:nvPr/>
          </p:nvSpPr>
          <p:spPr bwMode="hidden">
            <a:xfrm>
              <a:off x="-309563" y="4318000"/>
              <a:ext cx="8280401" cy="1209675"/>
            </a:xfrm>
            <a:custGeom>
              <a:avLst/>
              <a:gdLst>
                <a:gd name="T0" fmla="*/ 2147483647 w 5216"/>
                <a:gd name="T1" fmla="*/ 2147483647 h 762"/>
                <a:gd name="T2" fmla="*/ 2147483647 w 5216"/>
                <a:gd name="T3" fmla="*/ 2147483647 h 762"/>
                <a:gd name="T4" fmla="*/ 2147483647 w 5216"/>
                <a:gd name="T5" fmla="*/ 2147483647 h 762"/>
                <a:gd name="T6" fmla="*/ 2147483647 w 5216"/>
                <a:gd name="T7" fmla="*/ 2147483647 h 762"/>
                <a:gd name="T8" fmla="*/ 2147483647 w 5216"/>
                <a:gd name="T9" fmla="*/ 2147483647 h 762"/>
                <a:gd name="T10" fmla="*/ 2147483647 w 5216"/>
                <a:gd name="T11" fmla="*/ 2147483647 h 762"/>
                <a:gd name="T12" fmla="*/ 2147483647 w 5216"/>
                <a:gd name="T13" fmla="*/ 2147483647 h 762"/>
                <a:gd name="T14" fmla="*/ 2147483647 w 5216"/>
                <a:gd name="T15" fmla="*/ 2147483647 h 762"/>
                <a:gd name="T16" fmla="*/ 2147483647 w 5216"/>
                <a:gd name="T17" fmla="*/ 2147483647 h 762"/>
                <a:gd name="T18" fmla="*/ 2147483647 w 5216"/>
                <a:gd name="T19" fmla="*/ 2147483647 h 762"/>
                <a:gd name="T20" fmla="*/ 2147483647 w 5216"/>
                <a:gd name="T21" fmla="*/ 2147483647 h 762"/>
                <a:gd name="T22" fmla="*/ 2147483647 w 5216"/>
                <a:gd name="T23" fmla="*/ 2147483647 h 762"/>
                <a:gd name="T24" fmla="*/ 2147483647 w 5216"/>
                <a:gd name="T25" fmla="*/ 2147483647 h 762"/>
                <a:gd name="T26" fmla="*/ 2147483647 w 5216"/>
                <a:gd name="T27" fmla="*/ 0 h 762"/>
                <a:gd name="T28" fmla="*/ 2147483647 w 5216"/>
                <a:gd name="T29" fmla="*/ 2147483647 h 762"/>
                <a:gd name="T30" fmla="*/ 2147483647 w 5216"/>
                <a:gd name="T31" fmla="*/ 2147483647 h 762"/>
                <a:gd name="T32" fmla="*/ 0 w 5216"/>
                <a:gd name="T33" fmla="*/ 2147483647 h 762"/>
                <a:gd name="T34" fmla="*/ 2147483647 w 5216"/>
                <a:gd name="T35" fmla="*/ 2147483647 h 762"/>
                <a:gd name="T36" fmla="*/ 2147483647 w 5216"/>
                <a:gd name="T37" fmla="*/ 2147483647 h 762"/>
                <a:gd name="T38" fmla="*/ 2147483647 w 5216"/>
                <a:gd name="T39" fmla="*/ 2147483647 h 762"/>
                <a:gd name="T40" fmla="*/ 2147483647 w 5216"/>
                <a:gd name="T41" fmla="*/ 2147483647 h 762"/>
                <a:gd name="T42" fmla="*/ 2147483647 w 5216"/>
                <a:gd name="T43" fmla="*/ 2147483647 h 762"/>
                <a:gd name="T44" fmla="*/ 2147483647 w 5216"/>
                <a:gd name="T45" fmla="*/ 2147483647 h 762"/>
                <a:gd name="T46" fmla="*/ 2147483647 w 5216"/>
                <a:gd name="T47" fmla="*/ 2147483647 h 762"/>
                <a:gd name="T48" fmla="*/ 2147483647 w 5216"/>
                <a:gd name="T49" fmla="*/ 2147483647 h 762"/>
                <a:gd name="T50" fmla="*/ 2147483647 w 5216"/>
                <a:gd name="T51" fmla="*/ 2147483647 h 762"/>
                <a:gd name="T52" fmla="*/ 2147483647 w 5216"/>
                <a:gd name="T53" fmla="*/ 2147483647 h 762"/>
                <a:gd name="T54" fmla="*/ 2147483647 w 5216"/>
                <a:gd name="T55" fmla="*/ 2147483647 h 762"/>
                <a:gd name="T56" fmla="*/ 2147483647 w 5216"/>
                <a:gd name="T57" fmla="*/ 2147483647 h 762"/>
                <a:gd name="T58" fmla="*/ 2147483647 w 5216"/>
                <a:gd name="T59" fmla="*/ 2147483647 h 762"/>
                <a:gd name="T60" fmla="*/ 2147483647 w 5216"/>
                <a:gd name="T61" fmla="*/ 2147483647 h 762"/>
                <a:gd name="T62" fmla="*/ 2147483647 w 5216"/>
                <a:gd name="T63" fmla="*/ 2147483647 h 762"/>
                <a:gd name="T64" fmla="*/ 2147483647 w 5216"/>
                <a:gd name="T65" fmla="*/ 2147483647 h 762"/>
                <a:gd name="T66" fmla="*/ 2147483647 w 5216"/>
                <a:gd name="T67" fmla="*/ 2147483647 h 762"/>
                <a:gd name="T68" fmla="*/ 2147483647 w 5216"/>
                <a:gd name="T69" fmla="*/ 2147483647 h 762"/>
                <a:gd name="T70" fmla="*/ 2147483647 w 5216"/>
                <a:gd name="T71" fmla="*/ 2147483647 h 76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5216" h="762">
                  <a:moveTo>
                    <a:pt x="5216" y="714"/>
                  </a:moveTo>
                  <a:lnTo>
                    <a:pt x="5216" y="714"/>
                  </a:lnTo>
                  <a:lnTo>
                    <a:pt x="5102" y="700"/>
                  </a:lnTo>
                  <a:lnTo>
                    <a:pt x="4984" y="686"/>
                  </a:lnTo>
                  <a:lnTo>
                    <a:pt x="4738" y="652"/>
                  </a:lnTo>
                  <a:lnTo>
                    <a:pt x="4478" y="610"/>
                  </a:lnTo>
                  <a:lnTo>
                    <a:pt x="4204" y="564"/>
                  </a:lnTo>
                  <a:lnTo>
                    <a:pt x="3914" y="508"/>
                  </a:lnTo>
                  <a:lnTo>
                    <a:pt x="3608" y="446"/>
                  </a:lnTo>
                  <a:lnTo>
                    <a:pt x="3286" y="374"/>
                  </a:lnTo>
                  <a:lnTo>
                    <a:pt x="2946" y="296"/>
                  </a:lnTo>
                  <a:lnTo>
                    <a:pt x="2812" y="266"/>
                  </a:lnTo>
                  <a:lnTo>
                    <a:pt x="2682" y="236"/>
                  </a:lnTo>
                  <a:lnTo>
                    <a:pt x="2556" y="210"/>
                  </a:lnTo>
                  <a:lnTo>
                    <a:pt x="2430" y="184"/>
                  </a:lnTo>
                  <a:lnTo>
                    <a:pt x="2308" y="162"/>
                  </a:lnTo>
                  <a:lnTo>
                    <a:pt x="2190" y="140"/>
                  </a:lnTo>
                  <a:lnTo>
                    <a:pt x="2074" y="120"/>
                  </a:lnTo>
                  <a:lnTo>
                    <a:pt x="1960" y="102"/>
                  </a:lnTo>
                  <a:lnTo>
                    <a:pt x="1850" y="86"/>
                  </a:lnTo>
                  <a:lnTo>
                    <a:pt x="1740" y="72"/>
                  </a:lnTo>
                  <a:lnTo>
                    <a:pt x="1532" y="46"/>
                  </a:lnTo>
                  <a:lnTo>
                    <a:pt x="1334" y="28"/>
                  </a:lnTo>
                  <a:lnTo>
                    <a:pt x="1148" y="14"/>
                  </a:lnTo>
                  <a:lnTo>
                    <a:pt x="970" y="4"/>
                  </a:lnTo>
                  <a:lnTo>
                    <a:pt x="802" y="0"/>
                  </a:lnTo>
                  <a:lnTo>
                    <a:pt x="644" y="0"/>
                  </a:lnTo>
                  <a:lnTo>
                    <a:pt x="496" y="4"/>
                  </a:lnTo>
                  <a:lnTo>
                    <a:pt x="358" y="10"/>
                  </a:lnTo>
                  <a:lnTo>
                    <a:pt x="230" y="20"/>
                  </a:lnTo>
                  <a:lnTo>
                    <a:pt x="110" y="32"/>
                  </a:lnTo>
                  <a:lnTo>
                    <a:pt x="0" y="48"/>
                  </a:lnTo>
                  <a:lnTo>
                    <a:pt x="154" y="66"/>
                  </a:lnTo>
                  <a:lnTo>
                    <a:pt x="314" y="86"/>
                  </a:lnTo>
                  <a:lnTo>
                    <a:pt x="480" y="112"/>
                  </a:lnTo>
                  <a:lnTo>
                    <a:pt x="652" y="140"/>
                  </a:lnTo>
                  <a:lnTo>
                    <a:pt x="830" y="174"/>
                  </a:lnTo>
                  <a:lnTo>
                    <a:pt x="1014" y="210"/>
                  </a:lnTo>
                  <a:lnTo>
                    <a:pt x="1206" y="250"/>
                  </a:lnTo>
                  <a:lnTo>
                    <a:pt x="1402" y="296"/>
                  </a:lnTo>
                  <a:lnTo>
                    <a:pt x="1756" y="378"/>
                  </a:lnTo>
                  <a:lnTo>
                    <a:pt x="2092" y="450"/>
                  </a:lnTo>
                  <a:lnTo>
                    <a:pt x="2408" y="516"/>
                  </a:lnTo>
                  <a:lnTo>
                    <a:pt x="2562" y="544"/>
                  </a:lnTo>
                  <a:lnTo>
                    <a:pt x="2708" y="572"/>
                  </a:lnTo>
                  <a:lnTo>
                    <a:pt x="2852" y="598"/>
                  </a:lnTo>
                  <a:lnTo>
                    <a:pt x="2992" y="620"/>
                  </a:lnTo>
                  <a:lnTo>
                    <a:pt x="3128" y="642"/>
                  </a:lnTo>
                  <a:lnTo>
                    <a:pt x="3260" y="662"/>
                  </a:lnTo>
                  <a:lnTo>
                    <a:pt x="3388" y="678"/>
                  </a:lnTo>
                  <a:lnTo>
                    <a:pt x="3512" y="694"/>
                  </a:lnTo>
                  <a:lnTo>
                    <a:pt x="3632" y="708"/>
                  </a:lnTo>
                  <a:lnTo>
                    <a:pt x="3750" y="722"/>
                  </a:lnTo>
                  <a:lnTo>
                    <a:pt x="3864" y="732"/>
                  </a:lnTo>
                  <a:lnTo>
                    <a:pt x="3974" y="740"/>
                  </a:lnTo>
                  <a:lnTo>
                    <a:pt x="4080" y="748"/>
                  </a:lnTo>
                  <a:lnTo>
                    <a:pt x="4184" y="754"/>
                  </a:lnTo>
                  <a:lnTo>
                    <a:pt x="4286" y="758"/>
                  </a:lnTo>
                  <a:lnTo>
                    <a:pt x="4384" y="762"/>
                  </a:lnTo>
                  <a:lnTo>
                    <a:pt x="4478" y="762"/>
                  </a:lnTo>
                  <a:lnTo>
                    <a:pt x="4570" y="762"/>
                  </a:lnTo>
                  <a:lnTo>
                    <a:pt x="4660" y="760"/>
                  </a:lnTo>
                  <a:lnTo>
                    <a:pt x="4746" y="758"/>
                  </a:lnTo>
                  <a:lnTo>
                    <a:pt x="4830" y="754"/>
                  </a:lnTo>
                  <a:lnTo>
                    <a:pt x="4912" y="748"/>
                  </a:lnTo>
                  <a:lnTo>
                    <a:pt x="4992" y="740"/>
                  </a:lnTo>
                  <a:lnTo>
                    <a:pt x="5068" y="732"/>
                  </a:lnTo>
                  <a:lnTo>
                    <a:pt x="5144" y="724"/>
                  </a:lnTo>
                  <a:lnTo>
                    <a:pt x="5216" y="714"/>
                  </a:lnTo>
                  <a:close/>
                </a:path>
              </a:pathLst>
            </a:custGeom>
            <a:solidFill>
              <a:schemeClr val="bg2">
                <a:alpha val="3999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5" name="Freeform 22"/>
            <p:cNvSpPr>
              <a:spLocks/>
            </p:cNvSpPr>
            <p:nvPr/>
          </p:nvSpPr>
          <p:spPr bwMode="hidden">
            <a:xfrm>
              <a:off x="3175" y="4335463"/>
              <a:ext cx="8166100" cy="1101725"/>
            </a:xfrm>
            <a:custGeom>
              <a:avLst/>
              <a:gdLst>
                <a:gd name="T0" fmla="*/ 0 w 5144"/>
                <a:gd name="T1" fmla="*/ 2147483647 h 694"/>
                <a:gd name="T2" fmla="*/ 0 w 5144"/>
                <a:gd name="T3" fmla="*/ 2147483647 h 694"/>
                <a:gd name="T4" fmla="*/ 2147483647 w 5144"/>
                <a:gd name="T5" fmla="*/ 2147483647 h 694"/>
                <a:gd name="T6" fmla="*/ 2147483647 w 5144"/>
                <a:gd name="T7" fmla="*/ 2147483647 h 694"/>
                <a:gd name="T8" fmla="*/ 2147483647 w 5144"/>
                <a:gd name="T9" fmla="*/ 2147483647 h 694"/>
                <a:gd name="T10" fmla="*/ 2147483647 w 5144"/>
                <a:gd name="T11" fmla="*/ 2147483647 h 694"/>
                <a:gd name="T12" fmla="*/ 2147483647 w 5144"/>
                <a:gd name="T13" fmla="*/ 2147483647 h 694"/>
                <a:gd name="T14" fmla="*/ 2147483647 w 5144"/>
                <a:gd name="T15" fmla="*/ 2147483647 h 694"/>
                <a:gd name="T16" fmla="*/ 2147483647 w 5144"/>
                <a:gd name="T17" fmla="*/ 2147483647 h 694"/>
                <a:gd name="T18" fmla="*/ 2147483647 w 5144"/>
                <a:gd name="T19" fmla="*/ 2147483647 h 694"/>
                <a:gd name="T20" fmla="*/ 2147483647 w 5144"/>
                <a:gd name="T21" fmla="*/ 2147483647 h 694"/>
                <a:gd name="T22" fmla="*/ 2147483647 w 5144"/>
                <a:gd name="T23" fmla="*/ 2147483647 h 694"/>
                <a:gd name="T24" fmla="*/ 2147483647 w 5144"/>
                <a:gd name="T25" fmla="*/ 0 h 694"/>
                <a:gd name="T26" fmla="*/ 2147483647 w 5144"/>
                <a:gd name="T27" fmla="*/ 2147483647 h 694"/>
                <a:gd name="T28" fmla="*/ 2147483647 w 5144"/>
                <a:gd name="T29" fmla="*/ 2147483647 h 694"/>
                <a:gd name="T30" fmla="*/ 2147483647 w 5144"/>
                <a:gd name="T31" fmla="*/ 2147483647 h 694"/>
                <a:gd name="T32" fmla="*/ 2147483647 w 5144"/>
                <a:gd name="T33" fmla="*/ 2147483647 h 694"/>
                <a:gd name="T34" fmla="*/ 2147483647 w 5144"/>
                <a:gd name="T35" fmla="*/ 2147483647 h 694"/>
                <a:gd name="T36" fmla="*/ 2147483647 w 5144"/>
                <a:gd name="T37" fmla="*/ 2147483647 h 694"/>
                <a:gd name="T38" fmla="*/ 2147483647 w 5144"/>
                <a:gd name="T39" fmla="*/ 2147483647 h 694"/>
                <a:gd name="T40" fmla="*/ 2147483647 w 5144"/>
                <a:gd name="T41" fmla="*/ 2147483647 h 694"/>
                <a:gd name="T42" fmla="*/ 2147483647 w 5144"/>
                <a:gd name="T43" fmla="*/ 2147483647 h 694"/>
                <a:gd name="T44" fmla="*/ 2147483647 w 5144"/>
                <a:gd name="T45" fmla="*/ 2147483647 h 694"/>
                <a:gd name="T46" fmla="*/ 2147483647 w 5144"/>
                <a:gd name="T47" fmla="*/ 2147483647 h 694"/>
                <a:gd name="T48" fmla="*/ 2147483647 w 5144"/>
                <a:gd name="T49" fmla="*/ 2147483647 h 694"/>
                <a:gd name="T50" fmla="*/ 2147483647 w 5144"/>
                <a:gd name="T51" fmla="*/ 2147483647 h 694"/>
                <a:gd name="T52" fmla="*/ 2147483647 w 5144"/>
                <a:gd name="T53" fmla="*/ 2147483647 h 694"/>
                <a:gd name="T54" fmla="*/ 2147483647 w 5144"/>
                <a:gd name="T55" fmla="*/ 2147483647 h 694"/>
                <a:gd name="T56" fmla="*/ 2147483647 w 5144"/>
                <a:gd name="T57" fmla="*/ 2147483647 h 694"/>
                <a:gd name="T58" fmla="*/ 2147483647 w 5144"/>
                <a:gd name="T59" fmla="*/ 2147483647 h 694"/>
                <a:gd name="T60" fmla="*/ 2147483647 w 5144"/>
                <a:gd name="T61" fmla="*/ 2147483647 h 69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5144" h="694">
                  <a:moveTo>
                    <a:pt x="0" y="70"/>
                  </a:moveTo>
                  <a:lnTo>
                    <a:pt x="0" y="70"/>
                  </a:lnTo>
                  <a:lnTo>
                    <a:pt x="18" y="66"/>
                  </a:lnTo>
                  <a:lnTo>
                    <a:pt x="72" y="56"/>
                  </a:lnTo>
                  <a:lnTo>
                    <a:pt x="164" y="42"/>
                  </a:lnTo>
                  <a:lnTo>
                    <a:pt x="224" y="34"/>
                  </a:lnTo>
                  <a:lnTo>
                    <a:pt x="294" y="26"/>
                  </a:lnTo>
                  <a:lnTo>
                    <a:pt x="372" y="20"/>
                  </a:lnTo>
                  <a:lnTo>
                    <a:pt x="462" y="14"/>
                  </a:lnTo>
                  <a:lnTo>
                    <a:pt x="560" y="8"/>
                  </a:lnTo>
                  <a:lnTo>
                    <a:pt x="670" y="4"/>
                  </a:lnTo>
                  <a:lnTo>
                    <a:pt x="790" y="2"/>
                  </a:lnTo>
                  <a:lnTo>
                    <a:pt x="920" y="0"/>
                  </a:lnTo>
                  <a:lnTo>
                    <a:pt x="1060" y="2"/>
                  </a:lnTo>
                  <a:lnTo>
                    <a:pt x="1210" y="6"/>
                  </a:lnTo>
                  <a:lnTo>
                    <a:pt x="1372" y="14"/>
                  </a:lnTo>
                  <a:lnTo>
                    <a:pt x="1544" y="24"/>
                  </a:lnTo>
                  <a:lnTo>
                    <a:pt x="1726" y="40"/>
                  </a:lnTo>
                  <a:lnTo>
                    <a:pt x="1920" y="58"/>
                  </a:lnTo>
                  <a:lnTo>
                    <a:pt x="2126" y="80"/>
                  </a:lnTo>
                  <a:lnTo>
                    <a:pt x="2342" y="106"/>
                  </a:lnTo>
                  <a:lnTo>
                    <a:pt x="2570" y="138"/>
                  </a:lnTo>
                  <a:lnTo>
                    <a:pt x="2808" y="174"/>
                  </a:lnTo>
                  <a:lnTo>
                    <a:pt x="3058" y="216"/>
                  </a:lnTo>
                  <a:lnTo>
                    <a:pt x="3320" y="266"/>
                  </a:lnTo>
                  <a:lnTo>
                    <a:pt x="3594" y="320"/>
                  </a:lnTo>
                  <a:lnTo>
                    <a:pt x="3880" y="380"/>
                  </a:lnTo>
                  <a:lnTo>
                    <a:pt x="4178" y="448"/>
                  </a:lnTo>
                  <a:lnTo>
                    <a:pt x="4488" y="522"/>
                  </a:lnTo>
                  <a:lnTo>
                    <a:pt x="4810" y="604"/>
                  </a:lnTo>
                  <a:lnTo>
                    <a:pt x="5144" y="694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1036" name="Freeform 26"/>
            <p:cNvSpPr>
              <a:spLocks/>
            </p:cNvSpPr>
            <p:nvPr/>
          </p:nvSpPr>
          <p:spPr bwMode="hidden">
            <a:xfrm>
              <a:off x="4156075" y="4316413"/>
              <a:ext cx="4940300" cy="927100"/>
            </a:xfrm>
            <a:custGeom>
              <a:avLst/>
              <a:gdLst>
                <a:gd name="T0" fmla="*/ 0 w 3112"/>
                <a:gd name="T1" fmla="*/ 2147483647 h 584"/>
                <a:gd name="T2" fmla="*/ 0 w 3112"/>
                <a:gd name="T3" fmla="*/ 2147483647 h 584"/>
                <a:gd name="T4" fmla="*/ 2147483647 w 3112"/>
                <a:gd name="T5" fmla="*/ 2147483647 h 584"/>
                <a:gd name="T6" fmla="*/ 2147483647 w 3112"/>
                <a:gd name="T7" fmla="*/ 2147483647 h 584"/>
                <a:gd name="T8" fmla="*/ 2147483647 w 3112"/>
                <a:gd name="T9" fmla="*/ 2147483647 h 584"/>
                <a:gd name="T10" fmla="*/ 2147483647 w 3112"/>
                <a:gd name="T11" fmla="*/ 2147483647 h 584"/>
                <a:gd name="T12" fmla="*/ 2147483647 w 3112"/>
                <a:gd name="T13" fmla="*/ 2147483647 h 584"/>
                <a:gd name="T14" fmla="*/ 2147483647 w 3112"/>
                <a:gd name="T15" fmla="*/ 2147483647 h 584"/>
                <a:gd name="T16" fmla="*/ 2147483647 w 3112"/>
                <a:gd name="T17" fmla="*/ 2147483647 h 584"/>
                <a:gd name="T18" fmla="*/ 2147483647 w 3112"/>
                <a:gd name="T19" fmla="*/ 2147483647 h 584"/>
                <a:gd name="T20" fmla="*/ 2147483647 w 3112"/>
                <a:gd name="T21" fmla="*/ 2147483647 h 584"/>
                <a:gd name="T22" fmla="*/ 2147483647 w 3112"/>
                <a:gd name="T23" fmla="*/ 2147483647 h 584"/>
                <a:gd name="T24" fmla="*/ 2147483647 w 3112"/>
                <a:gd name="T25" fmla="*/ 2147483647 h 584"/>
                <a:gd name="T26" fmla="*/ 2147483647 w 3112"/>
                <a:gd name="T27" fmla="*/ 2147483647 h 584"/>
                <a:gd name="T28" fmla="*/ 2147483647 w 3112"/>
                <a:gd name="T29" fmla="*/ 2147483647 h 584"/>
                <a:gd name="T30" fmla="*/ 2147483647 w 3112"/>
                <a:gd name="T31" fmla="*/ 2147483647 h 584"/>
                <a:gd name="T32" fmla="*/ 2147483647 w 3112"/>
                <a:gd name="T33" fmla="*/ 2147483647 h 584"/>
                <a:gd name="T34" fmla="*/ 2147483647 w 3112"/>
                <a:gd name="T35" fmla="*/ 2147483647 h 584"/>
                <a:gd name="T36" fmla="*/ 2147483647 w 3112"/>
                <a:gd name="T37" fmla="*/ 2147483647 h 584"/>
                <a:gd name="T38" fmla="*/ 2147483647 w 3112"/>
                <a:gd name="T39" fmla="*/ 0 h 58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3112" h="584">
                  <a:moveTo>
                    <a:pt x="0" y="584"/>
                  </a:moveTo>
                  <a:lnTo>
                    <a:pt x="0" y="584"/>
                  </a:lnTo>
                  <a:lnTo>
                    <a:pt x="90" y="560"/>
                  </a:lnTo>
                  <a:lnTo>
                    <a:pt x="336" y="498"/>
                  </a:lnTo>
                  <a:lnTo>
                    <a:pt x="506" y="456"/>
                  </a:lnTo>
                  <a:lnTo>
                    <a:pt x="702" y="410"/>
                  </a:lnTo>
                  <a:lnTo>
                    <a:pt x="920" y="360"/>
                  </a:lnTo>
                  <a:lnTo>
                    <a:pt x="1154" y="306"/>
                  </a:lnTo>
                  <a:lnTo>
                    <a:pt x="1402" y="254"/>
                  </a:lnTo>
                  <a:lnTo>
                    <a:pt x="1656" y="202"/>
                  </a:lnTo>
                  <a:lnTo>
                    <a:pt x="1916" y="154"/>
                  </a:lnTo>
                  <a:lnTo>
                    <a:pt x="2174" y="108"/>
                  </a:lnTo>
                  <a:lnTo>
                    <a:pt x="2302" y="88"/>
                  </a:lnTo>
                  <a:lnTo>
                    <a:pt x="2426" y="68"/>
                  </a:lnTo>
                  <a:lnTo>
                    <a:pt x="2550" y="52"/>
                  </a:lnTo>
                  <a:lnTo>
                    <a:pt x="2670" y="36"/>
                  </a:lnTo>
                  <a:lnTo>
                    <a:pt x="2788" y="24"/>
                  </a:lnTo>
                  <a:lnTo>
                    <a:pt x="2900" y="14"/>
                  </a:lnTo>
                  <a:lnTo>
                    <a:pt x="3008" y="6"/>
                  </a:lnTo>
                  <a:lnTo>
                    <a:pt x="3112" y="0"/>
                  </a:lnTo>
                </a:path>
              </a:pathLst>
            </a:custGeom>
            <a:noFill/>
            <a:ln w="12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  <p:sp useBgFill="1">
          <p:nvSpPr>
            <p:cNvPr id="1037" name="Freeform 10"/>
            <p:cNvSpPr>
              <a:spLocks/>
            </p:cNvSpPr>
            <p:nvPr/>
          </p:nvSpPr>
          <p:spPr bwMode="hidden">
            <a:xfrm>
              <a:off x="-3905251" y="4294188"/>
              <a:ext cx="13027839" cy="1892300"/>
            </a:xfrm>
            <a:custGeom>
              <a:avLst/>
              <a:gdLst>
                <a:gd name="T0" fmla="*/ 2147483647 w 8196"/>
                <a:gd name="T1" fmla="*/ 2147483647 h 1192"/>
                <a:gd name="T2" fmla="*/ 2147483647 w 8196"/>
                <a:gd name="T3" fmla="*/ 2147483647 h 1192"/>
                <a:gd name="T4" fmla="*/ 2147483647 w 8196"/>
                <a:gd name="T5" fmla="*/ 2147483647 h 1192"/>
                <a:gd name="T6" fmla="*/ 2147483647 w 8196"/>
                <a:gd name="T7" fmla="*/ 2147483647 h 1192"/>
                <a:gd name="T8" fmla="*/ 2147483647 w 8196"/>
                <a:gd name="T9" fmla="*/ 2147483647 h 1192"/>
                <a:gd name="T10" fmla="*/ 2147483647 w 8196"/>
                <a:gd name="T11" fmla="*/ 2147483647 h 1192"/>
                <a:gd name="T12" fmla="*/ 2147483647 w 8196"/>
                <a:gd name="T13" fmla="*/ 2147483647 h 1192"/>
                <a:gd name="T14" fmla="*/ 2147483647 w 8196"/>
                <a:gd name="T15" fmla="*/ 2147483647 h 1192"/>
                <a:gd name="T16" fmla="*/ 2147483647 w 8196"/>
                <a:gd name="T17" fmla="*/ 2147483647 h 1192"/>
                <a:gd name="T18" fmla="*/ 2147483647 w 8196"/>
                <a:gd name="T19" fmla="*/ 2147483647 h 1192"/>
                <a:gd name="T20" fmla="*/ 2147483647 w 8196"/>
                <a:gd name="T21" fmla="*/ 2147483647 h 1192"/>
                <a:gd name="T22" fmla="*/ 2147483647 w 8196"/>
                <a:gd name="T23" fmla="*/ 2147483647 h 1192"/>
                <a:gd name="T24" fmla="*/ 2147483647 w 8196"/>
                <a:gd name="T25" fmla="*/ 2147483647 h 1192"/>
                <a:gd name="T26" fmla="*/ 2147483647 w 8196"/>
                <a:gd name="T27" fmla="*/ 2147483647 h 1192"/>
                <a:gd name="T28" fmla="*/ 2147483647 w 8196"/>
                <a:gd name="T29" fmla="*/ 2147483647 h 1192"/>
                <a:gd name="T30" fmla="*/ 2147483647 w 8196"/>
                <a:gd name="T31" fmla="*/ 2147483647 h 1192"/>
                <a:gd name="T32" fmla="*/ 2147483647 w 8196"/>
                <a:gd name="T33" fmla="*/ 2147483647 h 1192"/>
                <a:gd name="T34" fmla="*/ 2147483647 w 8196"/>
                <a:gd name="T35" fmla="*/ 2147483647 h 1192"/>
                <a:gd name="T36" fmla="*/ 2147483647 w 8196"/>
                <a:gd name="T37" fmla="*/ 2147483647 h 1192"/>
                <a:gd name="T38" fmla="*/ 2147483647 w 8196"/>
                <a:gd name="T39" fmla="*/ 2147483647 h 1192"/>
                <a:gd name="T40" fmla="*/ 2147483647 w 8196"/>
                <a:gd name="T41" fmla="*/ 2147483647 h 1192"/>
                <a:gd name="T42" fmla="*/ 2147483647 w 8196"/>
                <a:gd name="T43" fmla="*/ 2147483647 h 1192"/>
                <a:gd name="T44" fmla="*/ 2147483647 w 8196"/>
                <a:gd name="T45" fmla="*/ 0 h 1192"/>
                <a:gd name="T46" fmla="*/ 2147483647 w 8196"/>
                <a:gd name="T47" fmla="*/ 2147483647 h 1192"/>
                <a:gd name="T48" fmla="*/ 2147483647 w 8196"/>
                <a:gd name="T49" fmla="*/ 2147483647 h 1192"/>
                <a:gd name="T50" fmla="*/ 2147483647 w 8196"/>
                <a:gd name="T51" fmla="*/ 2147483647 h 1192"/>
                <a:gd name="T52" fmla="*/ 2147483647 w 8196"/>
                <a:gd name="T53" fmla="*/ 2147483647 h 1192"/>
                <a:gd name="T54" fmla="*/ 2147483647 w 8196"/>
                <a:gd name="T55" fmla="*/ 2147483647 h 1192"/>
                <a:gd name="T56" fmla="*/ 2147483647 w 8196"/>
                <a:gd name="T57" fmla="*/ 2147483647 h 1192"/>
                <a:gd name="T58" fmla="*/ 2147483647 w 8196"/>
                <a:gd name="T59" fmla="*/ 2147483647 h 1192"/>
                <a:gd name="T60" fmla="*/ 2147483647 w 8196"/>
                <a:gd name="T61" fmla="*/ 2147483647 h 1192"/>
                <a:gd name="T62" fmla="*/ 0 w 8196"/>
                <a:gd name="T63" fmla="*/ 2147483647 h 1192"/>
                <a:gd name="T64" fmla="*/ 2147483647 w 8196"/>
                <a:gd name="T65" fmla="*/ 2147483647 h 1192"/>
                <a:gd name="T66" fmla="*/ 2147483647 w 8196"/>
                <a:gd name="T67" fmla="*/ 2147483647 h 1192"/>
                <a:gd name="T68" fmla="*/ 2147483647 w 8196"/>
                <a:gd name="T69" fmla="*/ 2147483647 h 1192"/>
                <a:gd name="T70" fmla="*/ 2147483647 w 8196"/>
                <a:gd name="T71" fmla="*/ 2147483647 h 119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0" t="0" r="r" b="b"/>
              <a:pathLst>
                <a:path w="8196" h="1192">
                  <a:moveTo>
                    <a:pt x="8192" y="512"/>
                  </a:moveTo>
                  <a:lnTo>
                    <a:pt x="8192" y="512"/>
                  </a:lnTo>
                  <a:lnTo>
                    <a:pt x="8116" y="542"/>
                  </a:lnTo>
                  <a:lnTo>
                    <a:pt x="8040" y="570"/>
                  </a:lnTo>
                  <a:lnTo>
                    <a:pt x="7960" y="596"/>
                  </a:lnTo>
                  <a:lnTo>
                    <a:pt x="7878" y="620"/>
                  </a:lnTo>
                  <a:lnTo>
                    <a:pt x="7794" y="644"/>
                  </a:lnTo>
                  <a:lnTo>
                    <a:pt x="7706" y="666"/>
                  </a:lnTo>
                  <a:lnTo>
                    <a:pt x="7616" y="684"/>
                  </a:lnTo>
                  <a:lnTo>
                    <a:pt x="7522" y="702"/>
                  </a:lnTo>
                  <a:lnTo>
                    <a:pt x="7424" y="718"/>
                  </a:lnTo>
                  <a:lnTo>
                    <a:pt x="7322" y="730"/>
                  </a:lnTo>
                  <a:lnTo>
                    <a:pt x="7216" y="742"/>
                  </a:lnTo>
                  <a:lnTo>
                    <a:pt x="7106" y="750"/>
                  </a:lnTo>
                  <a:lnTo>
                    <a:pt x="6992" y="758"/>
                  </a:lnTo>
                  <a:lnTo>
                    <a:pt x="6872" y="762"/>
                  </a:lnTo>
                  <a:lnTo>
                    <a:pt x="6748" y="762"/>
                  </a:lnTo>
                  <a:lnTo>
                    <a:pt x="6618" y="760"/>
                  </a:lnTo>
                  <a:lnTo>
                    <a:pt x="6482" y="756"/>
                  </a:lnTo>
                  <a:lnTo>
                    <a:pt x="6342" y="750"/>
                  </a:lnTo>
                  <a:lnTo>
                    <a:pt x="6196" y="740"/>
                  </a:lnTo>
                  <a:lnTo>
                    <a:pt x="6042" y="726"/>
                  </a:lnTo>
                  <a:lnTo>
                    <a:pt x="5882" y="710"/>
                  </a:lnTo>
                  <a:lnTo>
                    <a:pt x="5716" y="690"/>
                  </a:lnTo>
                  <a:lnTo>
                    <a:pt x="5544" y="668"/>
                  </a:lnTo>
                  <a:lnTo>
                    <a:pt x="5364" y="642"/>
                  </a:lnTo>
                  <a:lnTo>
                    <a:pt x="5176" y="612"/>
                  </a:lnTo>
                  <a:lnTo>
                    <a:pt x="4982" y="578"/>
                  </a:lnTo>
                  <a:lnTo>
                    <a:pt x="4778" y="540"/>
                  </a:lnTo>
                  <a:lnTo>
                    <a:pt x="4568" y="500"/>
                  </a:lnTo>
                  <a:lnTo>
                    <a:pt x="4348" y="454"/>
                  </a:lnTo>
                  <a:lnTo>
                    <a:pt x="4122" y="406"/>
                  </a:lnTo>
                  <a:lnTo>
                    <a:pt x="3886" y="354"/>
                  </a:lnTo>
                  <a:lnTo>
                    <a:pt x="3640" y="296"/>
                  </a:lnTo>
                  <a:lnTo>
                    <a:pt x="3396" y="240"/>
                  </a:lnTo>
                  <a:lnTo>
                    <a:pt x="3160" y="192"/>
                  </a:lnTo>
                  <a:lnTo>
                    <a:pt x="2934" y="148"/>
                  </a:lnTo>
                  <a:lnTo>
                    <a:pt x="2718" y="112"/>
                  </a:lnTo>
                  <a:lnTo>
                    <a:pt x="2512" y="82"/>
                  </a:lnTo>
                  <a:lnTo>
                    <a:pt x="2314" y="56"/>
                  </a:lnTo>
                  <a:lnTo>
                    <a:pt x="2126" y="36"/>
                  </a:lnTo>
                  <a:lnTo>
                    <a:pt x="1948" y="20"/>
                  </a:lnTo>
                  <a:lnTo>
                    <a:pt x="1776" y="10"/>
                  </a:lnTo>
                  <a:lnTo>
                    <a:pt x="1616" y="2"/>
                  </a:lnTo>
                  <a:lnTo>
                    <a:pt x="1462" y="0"/>
                  </a:lnTo>
                  <a:lnTo>
                    <a:pt x="1318" y="0"/>
                  </a:lnTo>
                  <a:lnTo>
                    <a:pt x="1182" y="4"/>
                  </a:lnTo>
                  <a:lnTo>
                    <a:pt x="1054" y="10"/>
                  </a:lnTo>
                  <a:lnTo>
                    <a:pt x="934" y="20"/>
                  </a:lnTo>
                  <a:lnTo>
                    <a:pt x="822" y="30"/>
                  </a:lnTo>
                  <a:lnTo>
                    <a:pt x="716" y="44"/>
                  </a:lnTo>
                  <a:lnTo>
                    <a:pt x="620" y="58"/>
                  </a:lnTo>
                  <a:lnTo>
                    <a:pt x="530" y="74"/>
                  </a:lnTo>
                  <a:lnTo>
                    <a:pt x="450" y="92"/>
                  </a:lnTo>
                  <a:lnTo>
                    <a:pt x="374" y="108"/>
                  </a:lnTo>
                  <a:lnTo>
                    <a:pt x="308" y="126"/>
                  </a:lnTo>
                  <a:lnTo>
                    <a:pt x="248" y="144"/>
                  </a:lnTo>
                  <a:lnTo>
                    <a:pt x="194" y="160"/>
                  </a:lnTo>
                  <a:lnTo>
                    <a:pt x="148" y="176"/>
                  </a:lnTo>
                  <a:lnTo>
                    <a:pt x="108" y="192"/>
                  </a:lnTo>
                  <a:lnTo>
                    <a:pt x="48" y="216"/>
                  </a:lnTo>
                  <a:lnTo>
                    <a:pt x="12" y="234"/>
                  </a:lnTo>
                  <a:lnTo>
                    <a:pt x="0" y="240"/>
                  </a:lnTo>
                  <a:lnTo>
                    <a:pt x="0" y="1192"/>
                  </a:lnTo>
                  <a:lnTo>
                    <a:pt x="8192" y="1192"/>
                  </a:lnTo>
                  <a:lnTo>
                    <a:pt x="8196" y="1186"/>
                  </a:lnTo>
                  <a:lnTo>
                    <a:pt x="8196" y="510"/>
                  </a:lnTo>
                  <a:lnTo>
                    <a:pt x="8192" y="512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1028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338138"/>
            <a:ext cx="8229600" cy="12525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5164138" y="6249988"/>
            <a:ext cx="3786187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33A20962-CA64-499C-899E-892029EE14F7}" type="datetimeFigureOut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пн 25.02.19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93675" y="6249988"/>
            <a:ext cx="378618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3990975" y="6249988"/>
            <a:ext cx="11620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F3D9520C-878E-423A-B5D3-3D95D704EA62}" type="slidenum">
              <a:rPr lang="ru-RU">
                <a:solidFill>
                  <a:srgbClr val="073E87"/>
                </a:solidFill>
                <a:latin typeface="Arial" charset="0"/>
              </a:rPr>
              <a:pPr>
                <a:defRPr/>
              </a:pPr>
              <a:t>‹#›</a:t>
            </a:fld>
            <a:endParaRPr lang="ru-RU">
              <a:solidFill>
                <a:srgbClr val="073E87"/>
              </a:solidFill>
              <a:latin typeface="Arial" charset="0"/>
            </a:endParaRPr>
          </a:p>
        </p:txBody>
      </p:sp>
      <p:sp>
        <p:nvSpPr>
          <p:cNvPr id="1032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871538" y="2674938"/>
            <a:ext cx="7408862" cy="3451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</p:spTree>
    <p:extLst>
      <p:ext uri="{BB962C8B-B14F-4D97-AF65-F5344CB8AC3E}">
        <p14:creationId xmlns:p14="http://schemas.microsoft.com/office/powerpoint/2010/main" val="283880580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67" r:id="rId1"/>
    <p:sldLayoutId id="2147483968" r:id="rId2"/>
    <p:sldLayoutId id="2147483969" r:id="rId3"/>
    <p:sldLayoutId id="2147483970" r:id="rId4"/>
    <p:sldLayoutId id="2147483971" r:id="rId5"/>
    <p:sldLayoutId id="2147483972" r:id="rId6"/>
    <p:sldLayoutId id="2147483973" r:id="rId7"/>
    <p:sldLayoutId id="2147483974" r:id="rId8"/>
    <p:sldLayoutId id="2147483975" r:id="rId9"/>
    <p:sldLayoutId id="2147483976" r:id="rId10"/>
    <p:sldLayoutId id="2147483977" r:id="rId11"/>
  </p:sldLayoutIdLst>
  <p:transition spd="slow">
    <p:wipe/>
  </p:transition>
  <p:timing>
    <p:tnLst>
      <p:par>
        <p:cTn id="1" dur="indefinite" restart="never" nodeType="tmRoot"/>
      </p:par>
    </p:tnLst>
  </p:timing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rgbClr val="FFFFFF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rgbClr val="FFFFFF"/>
          </a:solidFill>
          <a:latin typeface="Candara" pitchFamily="34" charset="0"/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273050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400" kern="1200">
          <a:solidFill>
            <a:schemeClr val="tx2"/>
          </a:solidFill>
          <a:latin typeface="+mn-lt"/>
          <a:ea typeface="+mn-ea"/>
          <a:cs typeface="+mn-cs"/>
        </a:defRPr>
      </a:lvl1pPr>
      <a:lvl2pPr marL="576263" indent="-2730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200" kern="1200">
          <a:solidFill>
            <a:schemeClr val="tx2"/>
          </a:solidFill>
          <a:latin typeface="+mn-lt"/>
          <a:ea typeface="+mn-ea"/>
          <a:cs typeface="+mn-cs"/>
        </a:defRPr>
      </a:lvl2pPr>
      <a:lvl3pPr marL="855663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2000" kern="1200">
          <a:solidFill>
            <a:schemeClr val="tx2"/>
          </a:solidFill>
          <a:latin typeface="+mn-lt"/>
          <a:ea typeface="+mn-ea"/>
          <a:cs typeface="+mn-cs"/>
        </a:defRPr>
      </a:lvl3pPr>
      <a:lvl4pPr marL="1143000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kern="1200">
          <a:solidFill>
            <a:schemeClr val="tx2"/>
          </a:solidFill>
          <a:latin typeface="+mn-lt"/>
          <a:ea typeface="+mn-ea"/>
          <a:cs typeface="+mn-cs"/>
        </a:defRPr>
      </a:lvl4pPr>
      <a:lvl5pPr marL="1462088" indent="-2286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100000"/>
        <a:buFont typeface="Symbol" pitchFamily="18" charset="2"/>
        <a:buChar char=""/>
        <a:defRPr sz="1600" kern="1200">
          <a:solidFill>
            <a:schemeClr val="tx2"/>
          </a:solidFill>
          <a:latin typeface="+mn-lt"/>
          <a:ea typeface="+mn-ea"/>
          <a:cs typeface="+mn-cs"/>
        </a:defRPr>
      </a:lvl5pPr>
      <a:lvl6pPr marL="178308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6pPr>
      <a:lvl7pPr marL="210312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8pPr>
      <a:lvl9pPr marL="2743200" indent="-228600" algn="l" defTabSz="914400" rtl="0" eaLnBrk="1" latinLnBrk="0" hangingPunct="1">
        <a:spcBef>
          <a:spcPts val="384"/>
        </a:spcBef>
        <a:buClr>
          <a:schemeClr val="accent1"/>
        </a:buClr>
        <a:buFont typeface="Symbol" pitchFamily="18" charset="2"/>
        <a:buChar char="*"/>
        <a:defRPr sz="1400" kern="12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46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5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68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79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90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101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11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123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13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145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5" Type="http://schemas.openxmlformats.org/officeDocument/2006/relationships/image" Target="../media/image2.png"/><Relationship Id="rId4" Type="http://schemas.openxmlformats.org/officeDocument/2006/relationships/oleObject" Target="../embeddings/_____Microsoft_Excel_97-20031.xls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eg"/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156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emf"/><Relationship Id="rId1" Type="http://schemas.openxmlformats.org/officeDocument/2006/relationships/slideLayout" Target="../slideLayouts/slideLayout16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eg"/><Relationship Id="rId1" Type="http://schemas.openxmlformats.org/officeDocument/2006/relationships/slideLayout" Target="../slideLayouts/slideLayout16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178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189.xml"/><Relationship Id="rId4" Type="http://schemas.openxmlformats.org/officeDocument/2006/relationships/image" Target="../media/image31.jpe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2" Type="http://schemas.openxmlformats.org/officeDocument/2006/relationships/image" Target="../media/image32.jpeg"/><Relationship Id="rId1" Type="http://schemas.openxmlformats.org/officeDocument/2006/relationships/slideLayout" Target="../slideLayouts/slideLayout200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image" Target="../media/image34.jpeg"/><Relationship Id="rId1" Type="http://schemas.openxmlformats.org/officeDocument/2006/relationships/slideLayout" Target="../slideLayouts/slideLayout211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eg"/><Relationship Id="rId2" Type="http://schemas.openxmlformats.org/officeDocument/2006/relationships/image" Target="../media/image36.jpeg"/><Relationship Id="rId1" Type="http://schemas.openxmlformats.org/officeDocument/2006/relationships/slideLayout" Target="../slideLayouts/slideLayout222.xml"/><Relationship Id="rId4" Type="http://schemas.openxmlformats.org/officeDocument/2006/relationships/image" Target="../media/image38.jpe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jpeg"/><Relationship Id="rId2" Type="http://schemas.openxmlformats.org/officeDocument/2006/relationships/image" Target="../media/image39.jpeg"/><Relationship Id="rId1" Type="http://schemas.openxmlformats.org/officeDocument/2006/relationships/slideLayout" Target="../slideLayouts/slideLayout233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jpeg"/><Relationship Id="rId2" Type="http://schemas.openxmlformats.org/officeDocument/2006/relationships/image" Target="../media/image41.jpeg"/><Relationship Id="rId1" Type="http://schemas.openxmlformats.org/officeDocument/2006/relationships/slideLayout" Target="../slideLayouts/slideLayout244.xml"/><Relationship Id="rId4" Type="http://schemas.openxmlformats.org/officeDocument/2006/relationships/image" Target="../media/image43.jpe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Relationship Id="rId5" Type="http://schemas.openxmlformats.org/officeDocument/2006/relationships/image" Target="../media/image3.png"/><Relationship Id="rId4" Type="http://schemas.openxmlformats.org/officeDocument/2006/relationships/oleObject" Target="../embeddings/_____Microsoft_Excel_97-20032.xls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jpeg"/><Relationship Id="rId2" Type="http://schemas.openxmlformats.org/officeDocument/2006/relationships/image" Target="../media/image44.jpeg"/><Relationship Id="rId1" Type="http://schemas.openxmlformats.org/officeDocument/2006/relationships/slideLayout" Target="../slideLayouts/slideLayout255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jpeg"/><Relationship Id="rId2" Type="http://schemas.openxmlformats.org/officeDocument/2006/relationships/image" Target="../media/image46.jpeg"/><Relationship Id="rId1" Type="http://schemas.openxmlformats.org/officeDocument/2006/relationships/slideLayout" Target="../slideLayouts/slideLayout266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emf"/><Relationship Id="rId1" Type="http://schemas.openxmlformats.org/officeDocument/2006/relationships/slideLayout" Target="../slideLayouts/slideLayout271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emf"/><Relationship Id="rId1" Type="http://schemas.openxmlformats.org/officeDocument/2006/relationships/slideLayout" Target="../slideLayouts/slideLayout271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jpeg"/><Relationship Id="rId2" Type="http://schemas.openxmlformats.org/officeDocument/2006/relationships/image" Target="../media/image50.jpeg"/><Relationship Id="rId1" Type="http://schemas.openxmlformats.org/officeDocument/2006/relationships/slideLayout" Target="../slideLayouts/slideLayout277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jpeg"/><Relationship Id="rId2" Type="http://schemas.openxmlformats.org/officeDocument/2006/relationships/image" Target="../media/image52.jpeg"/><Relationship Id="rId1" Type="http://schemas.openxmlformats.org/officeDocument/2006/relationships/slideLayout" Target="../slideLayouts/slideLayout288.xml"/><Relationship Id="rId4" Type="http://schemas.openxmlformats.org/officeDocument/2006/relationships/image" Target="../media/image54.jpeg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jpeg"/><Relationship Id="rId1" Type="http://schemas.openxmlformats.org/officeDocument/2006/relationships/slideLayout" Target="../slideLayouts/slideLayout299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jpeg"/><Relationship Id="rId1" Type="http://schemas.openxmlformats.org/officeDocument/2006/relationships/slideLayout" Target="../slideLayouts/slideLayout310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7.jpeg"/><Relationship Id="rId1" Type="http://schemas.openxmlformats.org/officeDocument/2006/relationships/slideLayout" Target="../slideLayouts/slideLayout321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8.jpeg"/><Relationship Id="rId1" Type="http://schemas.openxmlformats.org/officeDocument/2006/relationships/slideLayout" Target="../slideLayouts/slideLayout33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.vml"/><Relationship Id="rId6" Type="http://schemas.openxmlformats.org/officeDocument/2006/relationships/chart" Target="../charts/chart1.xml"/><Relationship Id="rId5" Type="http://schemas.openxmlformats.org/officeDocument/2006/relationships/image" Target="../media/image4.png"/><Relationship Id="rId4" Type="http://schemas.openxmlformats.org/officeDocument/2006/relationships/oleObject" Target="../embeddings/_____Microsoft_Excel_97-20033.xls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jpeg"/><Relationship Id="rId1" Type="http://schemas.openxmlformats.org/officeDocument/2006/relationships/slideLayout" Target="../slideLayouts/slideLayout343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jpeg"/><Relationship Id="rId1" Type="http://schemas.openxmlformats.org/officeDocument/2006/relationships/slideLayout" Target="../slideLayouts/slideLayout354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jpeg"/><Relationship Id="rId1" Type="http://schemas.openxmlformats.org/officeDocument/2006/relationships/slideLayout" Target="../slideLayouts/slideLayout365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jpeg"/><Relationship Id="rId1" Type="http://schemas.openxmlformats.org/officeDocument/2006/relationships/slideLayout" Target="../slideLayouts/slideLayout376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jpeg"/><Relationship Id="rId1" Type="http://schemas.openxmlformats.org/officeDocument/2006/relationships/slideLayout" Target="../slideLayouts/slideLayout387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4.jpeg"/><Relationship Id="rId1" Type="http://schemas.openxmlformats.org/officeDocument/2006/relationships/slideLayout" Target="../slideLayouts/slideLayout398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5.jpeg"/><Relationship Id="rId1" Type="http://schemas.openxmlformats.org/officeDocument/2006/relationships/slideLayout" Target="../slideLayouts/slideLayout409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jpeg"/><Relationship Id="rId2" Type="http://schemas.openxmlformats.org/officeDocument/2006/relationships/image" Target="../media/image66.jpeg"/><Relationship Id="rId1" Type="http://schemas.openxmlformats.org/officeDocument/2006/relationships/slideLayout" Target="../slideLayouts/slideLayout420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jpeg"/><Relationship Id="rId1" Type="http://schemas.openxmlformats.org/officeDocument/2006/relationships/slideLayout" Target="../slideLayouts/slideLayout431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jpeg"/><Relationship Id="rId2" Type="http://schemas.openxmlformats.org/officeDocument/2006/relationships/image" Target="../media/image69.jpeg"/><Relationship Id="rId1" Type="http://schemas.openxmlformats.org/officeDocument/2006/relationships/slideLayout" Target="../slideLayouts/slideLayout442.xml"/><Relationship Id="rId5" Type="http://schemas.openxmlformats.org/officeDocument/2006/relationships/image" Target="../media/image72.jpeg"/><Relationship Id="rId4" Type="http://schemas.openxmlformats.org/officeDocument/2006/relationships/image" Target="../media/image71.jpe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4.vml"/><Relationship Id="rId5" Type="http://schemas.openxmlformats.org/officeDocument/2006/relationships/image" Target="../media/image5.png"/><Relationship Id="rId4" Type="http://schemas.openxmlformats.org/officeDocument/2006/relationships/oleObject" Target="../embeddings/_____Microsoft_Excel_97-20034.xls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jpeg"/><Relationship Id="rId1" Type="http://schemas.openxmlformats.org/officeDocument/2006/relationships/slideLayout" Target="../slideLayouts/slideLayout45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29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3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Прямоугольник 1"/>
          <p:cNvSpPr>
            <a:spLocks noChangeArrowheads="1"/>
          </p:cNvSpPr>
          <p:nvPr/>
        </p:nvSpPr>
        <p:spPr bwMode="auto">
          <a:xfrm>
            <a:off x="-22225" y="692150"/>
            <a:ext cx="9288463" cy="3878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 eaLnBrk="0" hangingPunct="0"/>
            <a:endParaRPr lang="ru-RU" sz="3000" b="1">
              <a:solidFill>
                <a:srgbClr val="0070C0"/>
              </a:solidFill>
            </a:endParaRPr>
          </a:p>
          <a:p>
            <a:pPr algn="ctr" eaLnBrk="0" hangingPunct="0"/>
            <a:endParaRPr lang="ru-RU" sz="3000" b="1">
              <a:solidFill>
                <a:srgbClr val="0070C0"/>
              </a:solidFill>
            </a:endParaRPr>
          </a:p>
          <a:p>
            <a:pPr algn="ctr" eaLnBrk="0" hangingPunct="0"/>
            <a:endParaRPr lang="ru-RU" sz="3000" b="1">
              <a:solidFill>
                <a:srgbClr val="0070C0"/>
              </a:solidFill>
            </a:endParaRPr>
          </a:p>
          <a:p>
            <a:pPr algn="ctr" eaLnBrk="0" hangingPunct="0"/>
            <a:r>
              <a:rPr lang="ru-RU" sz="3000" b="1">
                <a:solidFill>
                  <a:srgbClr val="0070C0"/>
                </a:solidFill>
              </a:rPr>
              <a:t>Отчет</a:t>
            </a:r>
          </a:p>
          <a:p>
            <a:pPr algn="ctr" eaLnBrk="0" hangingPunct="0"/>
            <a:r>
              <a:rPr lang="ru-RU" sz="3000" b="1">
                <a:solidFill>
                  <a:srgbClr val="0070C0"/>
                </a:solidFill>
              </a:rPr>
              <a:t>муниципального образования </a:t>
            </a:r>
          </a:p>
          <a:p>
            <a:pPr algn="ctr" eaLnBrk="0" hangingPunct="0"/>
            <a:r>
              <a:rPr lang="ru-RU" sz="3000" b="1">
                <a:solidFill>
                  <a:srgbClr val="0070C0"/>
                </a:solidFill>
              </a:rPr>
              <a:t>«Сельское поселение Лемпино» </a:t>
            </a:r>
          </a:p>
          <a:p>
            <a:pPr algn="ctr" eaLnBrk="0" hangingPunct="0"/>
            <a:r>
              <a:rPr lang="ru-RU" sz="3000" b="1">
                <a:solidFill>
                  <a:srgbClr val="0070C0"/>
                </a:solidFill>
              </a:rPr>
              <a:t>за 2018 год</a:t>
            </a:r>
          </a:p>
          <a:p>
            <a:pPr eaLnBrk="0" hangingPunct="0"/>
            <a:r>
              <a:rPr lang="ru-RU"/>
              <a:t/>
            </a:r>
            <a:br>
              <a:rPr lang="ru-RU"/>
            </a:br>
            <a:endParaRPr lang="ru-RU" altLang="ru-RU" b="1">
              <a:solidFill>
                <a:srgbClr val="0070C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8" name="Объект 3"/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07951" y="1738895"/>
            <a:ext cx="6696297" cy="4785729"/>
          </a:xfrm>
        </p:spPr>
      </p:pic>
      <p:sp>
        <p:nvSpPr>
          <p:cNvPr id="14339" name="Заголовок 1"/>
          <p:cNvSpPr>
            <a:spLocks noGrp="1"/>
          </p:cNvSpPr>
          <p:nvPr>
            <p:ph type="title"/>
          </p:nvPr>
        </p:nvSpPr>
        <p:spPr>
          <a:xfrm>
            <a:off x="684213" y="476250"/>
            <a:ext cx="7848600" cy="838200"/>
          </a:xfrm>
        </p:spPr>
        <p:txBody>
          <a:bodyPr/>
          <a:lstStyle/>
          <a:p>
            <a:pPr algn="just"/>
            <a:r>
              <a:rPr lang="ru-RU" sz="1200" dirty="0">
                <a:solidFill>
                  <a:schemeClr val="tx1"/>
                </a:solidFill>
              </a:rPr>
              <a:t>Приоритетным вопросом было содержание муниципальных автомобильных </a:t>
            </a:r>
            <a:r>
              <a:rPr lang="ru-RU" sz="1200" dirty="0" smtClean="0">
                <a:solidFill>
                  <a:schemeClr val="tx1"/>
                </a:solidFill>
              </a:rPr>
              <a:t>дорог, очистка </a:t>
            </a:r>
            <a:r>
              <a:rPr lang="ru-RU" sz="1200" dirty="0">
                <a:solidFill>
                  <a:schemeClr val="tx1"/>
                </a:solidFill>
              </a:rPr>
              <a:t>в зимний период, а также уборка снега на территории учреждений и многоквартирных </a:t>
            </a:r>
            <a:r>
              <a:rPr lang="ru-RU" sz="1200" dirty="0" smtClean="0">
                <a:solidFill>
                  <a:schemeClr val="tx1"/>
                </a:solidFill>
              </a:rPr>
              <a:t>домов, отремонтировано </a:t>
            </a:r>
            <a:r>
              <a:rPr lang="ru-RU" sz="1200" dirty="0">
                <a:solidFill>
                  <a:schemeClr val="tx1"/>
                </a:solidFill>
              </a:rPr>
              <a:t>14 дорожных </a:t>
            </a:r>
            <a:r>
              <a:rPr lang="ru-RU" sz="1200" dirty="0" smtClean="0">
                <a:solidFill>
                  <a:schemeClr val="tx1"/>
                </a:solidFill>
              </a:rPr>
              <a:t>знаков, содержание </a:t>
            </a:r>
            <a:r>
              <a:rPr lang="ru-RU" sz="1200" dirty="0">
                <a:solidFill>
                  <a:schemeClr val="tx1"/>
                </a:solidFill>
              </a:rPr>
              <a:t>и ремонт остановочных </a:t>
            </a:r>
            <a:r>
              <a:rPr lang="ru-RU" sz="1200" dirty="0" smtClean="0">
                <a:solidFill>
                  <a:schemeClr val="tx1"/>
                </a:solidFill>
              </a:rPr>
              <a:t>павильонов, отсыпана </a:t>
            </a:r>
            <a:r>
              <a:rPr lang="ru-RU" sz="1200" dirty="0">
                <a:solidFill>
                  <a:schemeClr val="tx1"/>
                </a:solidFill>
              </a:rPr>
              <a:t>грунтовая дорога по Подъездной к ул. Мира </a:t>
            </a:r>
            <a:r>
              <a:rPr lang="ru-RU" sz="1200" dirty="0" smtClean="0">
                <a:solidFill>
                  <a:schemeClr val="tx1"/>
                </a:solidFill>
              </a:rPr>
              <a:t>и дамба</a:t>
            </a:r>
            <a:r>
              <a:rPr lang="ru-RU" sz="1200" dirty="0">
                <a:solidFill>
                  <a:schemeClr val="tx1"/>
                </a:solidFill>
              </a:rPr>
              <a:t>. </a:t>
            </a:r>
            <a:br>
              <a:rPr lang="ru-RU" sz="1200" dirty="0">
                <a:solidFill>
                  <a:schemeClr val="tx1"/>
                </a:solidFill>
              </a:rPr>
            </a:br>
            <a:endParaRPr lang="ru-RU" altLang="ru-RU" sz="1200" dirty="0" smtClean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88326963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314" name="Объект 3"/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51520" y="332656"/>
            <a:ext cx="8424936" cy="6164293"/>
          </a:xfrm>
        </p:spPr>
      </p:pic>
      <p:sp>
        <p:nvSpPr>
          <p:cNvPr id="13315" name="Заголовок 1"/>
          <p:cNvSpPr>
            <a:spLocks noGrp="1"/>
          </p:cNvSpPr>
          <p:nvPr>
            <p:ph type="title"/>
          </p:nvPr>
        </p:nvSpPr>
        <p:spPr>
          <a:xfrm>
            <a:off x="457200" y="338138"/>
            <a:ext cx="6995120" cy="786605"/>
          </a:xfrm>
        </p:spPr>
        <p:txBody>
          <a:bodyPr/>
          <a:lstStyle/>
          <a:p>
            <a:pPr eaLnBrk="1" hangingPunct="1"/>
            <a:endParaRPr lang="ru-RU" altLang="ru-RU" dirty="0" smtClean="0"/>
          </a:p>
        </p:txBody>
      </p:sp>
    </p:spTree>
    <p:extLst>
      <p:ext uri="{BB962C8B-B14F-4D97-AF65-F5344CB8AC3E}">
        <p14:creationId xmlns:p14="http://schemas.microsoft.com/office/powerpoint/2010/main" val="1559726462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Picture 2" descr="C:\Users\user\Desktop\мои документы\фото\2018\Содержание дорог\IMG-20180206-WA0004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388" y="333375"/>
            <a:ext cx="8724900" cy="6264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25917854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ru-RU" altLang="ru-RU" sz="3200" b="1" smtClean="0">
                <a:latin typeface="Times New Roman" pitchFamily="18" charset="0"/>
                <a:cs typeface="Times New Roman" pitchFamily="18" charset="0"/>
              </a:rPr>
              <a:t>Ремонт дорог поселения</a:t>
            </a:r>
          </a:p>
        </p:txBody>
      </p:sp>
      <p:sp>
        <p:nvSpPr>
          <p:cNvPr id="22531" name="TextBox 7"/>
          <p:cNvSpPr txBox="1">
            <a:spLocks noChangeArrowheads="1"/>
          </p:cNvSpPr>
          <p:nvPr/>
        </p:nvSpPr>
        <p:spPr bwMode="auto">
          <a:xfrm>
            <a:off x="2857500" y="1214438"/>
            <a:ext cx="27860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sz="2400" b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Улица Советская</a:t>
            </a:r>
          </a:p>
        </p:txBody>
      </p:sp>
      <p:pic>
        <p:nvPicPr>
          <p:cNvPr id="22532" name="Рисунок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9863" y="1676400"/>
            <a:ext cx="8804275" cy="4921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90493161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54" name="Picture 3" descr="C:\Users\Хозяйка\Desktop\отчет фото\ремонт дорог\20170815_152632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388" y="260350"/>
            <a:ext cx="8785225" cy="6192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55" name="Рисунок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9863" y="260350"/>
            <a:ext cx="8804275" cy="6192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00719414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578" name="Picture 4" descr="C:\Users\Хозяйка\Desktop\отчет фото\ремонт дорог\20170815_152711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333375"/>
            <a:ext cx="8642350" cy="6119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579" name="Рисунок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9863" y="333375"/>
            <a:ext cx="8804275" cy="6119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943646660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02" name="Picture 5" descr="C:\Users\Хозяйка\Desktop\отчет фото\ремонт дорог\20170815_152939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260350"/>
            <a:ext cx="8639175" cy="6337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03" name="Рисунок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9863" y="260350"/>
            <a:ext cx="8804275" cy="6337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39145532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626" name="Picture 2" descr="C:\Users\Хозяйка\Desktop\отчет фото\ремонт дорог\IMG-20170427-WA0026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1247775"/>
            <a:ext cx="8535988" cy="5349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27" name="TextBox 7"/>
          <p:cNvSpPr txBox="1">
            <a:spLocks noChangeArrowheads="1"/>
          </p:cNvSpPr>
          <p:nvPr/>
        </p:nvSpPr>
        <p:spPr bwMode="auto">
          <a:xfrm>
            <a:off x="2571750" y="285750"/>
            <a:ext cx="37861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sz="2800" b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Улица Советская</a:t>
            </a:r>
          </a:p>
        </p:txBody>
      </p:sp>
      <p:pic>
        <p:nvPicPr>
          <p:cNvPr id="26628" name="Рисунок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9863" y="285750"/>
            <a:ext cx="8804275" cy="631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75082899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482" name="Picture 3" descr="C:\Users\Хозяйка\Desktop\отчет фото\знаки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042" t="1901" r="16586" b="-761"/>
          <a:stretch>
            <a:fillRect/>
          </a:stretch>
        </p:blipFill>
        <p:spPr bwMode="auto">
          <a:xfrm>
            <a:off x="323850" y="333375"/>
            <a:ext cx="8424863" cy="6184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28020627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06" name="Объект 4"/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39750" y="333375"/>
            <a:ext cx="3960813" cy="6335713"/>
          </a:xfrm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132138" y="765175"/>
            <a:ext cx="2952750" cy="530225"/>
          </a:xfrm>
          <a:solidFill>
            <a:schemeClr val="bg1"/>
          </a:solidFill>
        </p:spPr>
        <p:txBody>
          <a:bodyPr rtlCol="0"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endParaRPr lang="ru-RU" dirty="0"/>
          </a:p>
        </p:txBody>
      </p:sp>
      <p:pic>
        <p:nvPicPr>
          <p:cNvPr id="21508" name="Рисунок 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00563" y="333375"/>
            <a:ext cx="4175125" cy="6335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30230216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146" name="Диаграмма 1"/>
          <p:cNvGraphicFramePr>
            <a:graphicFrameLocks/>
          </p:cNvGraphicFramePr>
          <p:nvPr/>
        </p:nvGraphicFramePr>
        <p:xfrm>
          <a:off x="344488" y="354013"/>
          <a:ext cx="8455025" cy="5589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6149" r:id="rId4" imgW="8449788" imgH="5590517" progId="Excel.Chart.8">
                  <p:embed/>
                </p:oleObj>
              </mc:Choice>
              <mc:Fallback>
                <p:oleObj r:id="rId4" imgW="8449788" imgH="5590517" progId="Excel.Chart.8">
                  <p:embed/>
                  <p:pic>
                    <p:nvPicPr>
                      <p:cNvPr id="0" name="Диаграмма 1"/>
                      <p:cNvPicPr>
                        <a:picLocks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4488" y="354013"/>
                        <a:ext cx="8455025" cy="5589587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8" name="Объект 3"/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74613" y="28575"/>
            <a:ext cx="6480175" cy="4703763"/>
          </a:xfrm>
        </p:spPr>
      </p:pic>
      <p:sp>
        <p:nvSpPr>
          <p:cNvPr id="19459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endParaRPr lang="ru-RU" altLang="ru-RU" smtClean="0"/>
          </a:p>
        </p:txBody>
      </p:sp>
      <p:pic>
        <p:nvPicPr>
          <p:cNvPr id="19460" name="Рисунок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7038" y="3213100"/>
            <a:ext cx="4645025" cy="3333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799781253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30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528" y="692696"/>
            <a:ext cx="8424936" cy="53285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030776581"/>
      </p:ext>
    </p:extLst>
  </p:cSld>
  <p:clrMapOvr>
    <a:masterClrMapping/>
  </p:clrMapOvr>
  <p:transition spd="slow">
    <p:wipe/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650" name="Объект 3"/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50825" y="333375"/>
            <a:ext cx="8785225" cy="6191250"/>
          </a:xfrm>
        </p:spPr>
      </p:pic>
      <p:sp>
        <p:nvSpPr>
          <p:cNvPr id="27651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endParaRPr lang="ru-RU" altLang="ru-RU" smtClean="0"/>
          </a:p>
        </p:txBody>
      </p:sp>
    </p:spTree>
    <p:extLst>
      <p:ext uri="{BB962C8B-B14F-4D97-AF65-F5344CB8AC3E}">
        <p14:creationId xmlns:p14="http://schemas.microsoft.com/office/powerpoint/2010/main" val="4101392015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674" name="Объект 3"/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50825" y="404813"/>
            <a:ext cx="8785225" cy="6119812"/>
          </a:xfrm>
        </p:spPr>
      </p:pic>
      <p:sp>
        <p:nvSpPr>
          <p:cNvPr id="28675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endParaRPr lang="ru-RU" altLang="ru-RU" smtClean="0"/>
          </a:p>
        </p:txBody>
      </p:sp>
    </p:spTree>
    <p:extLst>
      <p:ext uri="{BB962C8B-B14F-4D97-AF65-F5344CB8AC3E}">
        <p14:creationId xmlns:p14="http://schemas.microsoft.com/office/powerpoint/2010/main" val="3101427241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698" name="Picture 6" descr="C:\Users\Хозяйка\Desktop\отчет фото\ремонт дорог\20170808_124006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9561"/>
          <a:stretch>
            <a:fillRect/>
          </a:stretch>
        </p:blipFill>
        <p:spPr bwMode="auto">
          <a:xfrm>
            <a:off x="323850" y="333375"/>
            <a:ext cx="4125913" cy="604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699" name="Picture 3" descr="C:\Users\Хозяйка\Desktop\отчет фото\ремонт дорог\20170808_123129.jp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9373"/>
          <a:stretch>
            <a:fillRect/>
          </a:stretch>
        </p:blipFill>
        <p:spPr bwMode="auto">
          <a:xfrm>
            <a:off x="4859338" y="333375"/>
            <a:ext cx="4081462" cy="604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700" name="Рисунок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3850" y="333375"/>
            <a:ext cx="8616950" cy="6048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87450975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22" name="Объект 3"/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07950" y="188913"/>
            <a:ext cx="4608513" cy="6480175"/>
          </a:xfrm>
        </p:spPr>
      </p:pic>
      <p:sp>
        <p:nvSpPr>
          <p:cNvPr id="30723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endParaRPr lang="ru-RU" altLang="ru-RU" smtClean="0"/>
          </a:p>
        </p:txBody>
      </p:sp>
      <p:pic>
        <p:nvPicPr>
          <p:cNvPr id="30724" name="Рисунок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16463" y="188913"/>
            <a:ext cx="4248150" cy="6480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23320817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770" name="Picture 4" descr="C:\Users\Хозяйка\Documents\фото\2017\235 лет Лемпино\IMG-20170825-WA0002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388" y="404813"/>
            <a:ext cx="8785225" cy="6119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771" name="Рисунок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388" y="260350"/>
            <a:ext cx="8785225" cy="6408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5731885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746" name="Picture 5" descr="C:\Users\Хозяйка\Desktop\отчет фото\ремонт дорог\20170818_150915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1341438"/>
            <a:ext cx="8516937" cy="5183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747" name="Рисунок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54550" y="260350"/>
            <a:ext cx="4257675" cy="6264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748" name="Рисунок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260350"/>
            <a:ext cx="4402138" cy="627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76860718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94" name="Picture 3" descr="C:\Users\Хозяйка\Documents\фото\2017\235 лет Лемпино\IMG-20170823-WA0002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260350"/>
            <a:ext cx="8642350" cy="6337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795" name="Рисунок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8113" y="260350"/>
            <a:ext cx="8867775" cy="6337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48285004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818" name="Picture 4" descr="C:\Users\Хозяйка\Desktop\отчет фото\покраска огр. храм3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333375"/>
            <a:ext cx="8682038" cy="6264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19" name="Рисунок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333375"/>
            <a:ext cx="4033838" cy="6264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20" name="Рисунок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84663" y="333375"/>
            <a:ext cx="4648200" cy="6264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88845583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170" name="Диаграмма 1"/>
          <p:cNvGraphicFramePr>
            <a:graphicFrameLocks/>
          </p:cNvGraphicFramePr>
          <p:nvPr/>
        </p:nvGraphicFramePr>
        <p:xfrm>
          <a:off x="344488" y="282575"/>
          <a:ext cx="8239125" cy="59340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173" r:id="rId4" imgW="8236410" imgH="5938019" progId="Excel.Chart.8">
                  <p:embed/>
                </p:oleObj>
              </mc:Choice>
              <mc:Fallback>
                <p:oleObj r:id="rId4" imgW="8236410" imgH="5938019" progId="Excel.Chart.8">
                  <p:embed/>
                  <p:pic>
                    <p:nvPicPr>
                      <p:cNvPr id="0" name="Диаграмма 1"/>
                      <p:cNvPicPr>
                        <a:picLocks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44488" y="282575"/>
                        <a:ext cx="8239125" cy="5934075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842" name="Picture 2" descr="C:\Users\Хозяйка\Desktop\отчет фото\покраска огр. храм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333375"/>
            <a:ext cx="8713788" cy="6264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5843" name="Рисунок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333375"/>
            <a:ext cx="8713788" cy="6264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92288044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866" name="Picture 3" descr="C:\Users\Хозяйка\Desktop\отчет фото\покраска огр. храм 2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388" y="260350"/>
            <a:ext cx="8713787" cy="6337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6867" name="Рисунок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388" y="209550"/>
            <a:ext cx="8747125" cy="653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648622531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55" name="Picture 3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7544" y="290513"/>
            <a:ext cx="8352928" cy="62753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917734999"/>
      </p:ext>
    </p:extLst>
  </p:cSld>
  <p:clrMapOvr>
    <a:masterClrMapping/>
  </p:clrMapOvr>
  <p:transition spd="slow">
    <p:wipe/>
  </p:transition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578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536" y="692697"/>
            <a:ext cx="8352928" cy="49222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970951605"/>
      </p:ext>
    </p:extLst>
  </p:cSld>
  <p:clrMapOvr>
    <a:masterClrMapping/>
  </p:clrMapOvr>
  <p:transition spd="slow">
    <p:wipe/>
  </p:transition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4" name="Объект 3"/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23813"/>
            <a:ext cx="4572000" cy="6834187"/>
          </a:xfrm>
        </p:spPr>
      </p:pic>
      <p:sp>
        <p:nvSpPr>
          <p:cNvPr id="18435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endParaRPr lang="ru-RU" altLang="ru-RU" smtClean="0"/>
          </a:p>
        </p:txBody>
      </p:sp>
      <p:pic>
        <p:nvPicPr>
          <p:cNvPr id="18436" name="Рисунок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23813"/>
            <a:ext cx="454025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97627891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890" name="Picture 2" descr="C:\Users\user\Desktop\мои документы\фото\2018\Крещение\IMG-20180119-WA0000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260350"/>
            <a:ext cx="4321175" cy="6337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7891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260350"/>
            <a:ext cx="4464050" cy="6337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7892" name="Рисунок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260350"/>
            <a:ext cx="4321175" cy="6337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02305989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938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115888"/>
            <a:ext cx="8713788" cy="662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07797057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14313" y="214313"/>
            <a:ext cx="8686800" cy="838200"/>
          </a:xfrm>
        </p:spPr>
        <p:txBody>
          <a:bodyPr rtlCol="0"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b="1" dirty="0" smtClean="0">
                <a:latin typeface="Times New Roman" pitchFamily="18" charset="0"/>
                <a:cs typeface="Times New Roman" pitchFamily="18" charset="0"/>
              </a:rPr>
              <a:t>Обустройство минерализованной (противопожарной)  полосы</a:t>
            </a:r>
            <a:endParaRPr lang="ru-RU" b="1" dirty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43011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388" y="188913"/>
            <a:ext cx="8713787" cy="6480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95130286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034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388" y="115888"/>
            <a:ext cx="8785225" cy="662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93436283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274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79512" y="188640"/>
            <a:ext cx="8837488" cy="6669360"/>
          </a:xfrm>
          <a:prstGeom prst="rect">
            <a:avLst/>
          </a:prstGeom>
          <a:noFill/>
          <a:ln>
            <a:noFill/>
          </a:ln>
          <a:scene3d>
            <a:camera prst="orthographicFront">
              <a:rot lat="21299999" lon="0" rev="0"/>
            </a:camera>
            <a:lightRig rig="threePt" dir="t"/>
          </a:scene3d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539829218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8194" name="Диаграмма 1"/>
          <p:cNvGraphicFramePr>
            <a:graphicFrameLocks/>
          </p:cNvGraphicFramePr>
          <p:nvPr/>
        </p:nvGraphicFramePr>
        <p:xfrm>
          <a:off x="2916238" y="2178050"/>
          <a:ext cx="6696075" cy="46799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8198" r:id="rId4" imgW="6194073" imgH="4163929" progId="Excel.Chart.8">
                  <p:embed/>
                </p:oleObj>
              </mc:Choice>
              <mc:Fallback>
                <p:oleObj r:id="rId4" imgW="6194073" imgH="4163929" progId="Excel.Chart.8">
                  <p:embed/>
                  <p:pic>
                    <p:nvPicPr>
                      <p:cNvPr id="0" name="Диаграмма 1"/>
                      <p:cNvPicPr>
                        <a:picLocks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916238" y="2178050"/>
                        <a:ext cx="6696075" cy="46799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4" name="Диаграмма 3"/>
          <p:cNvGraphicFramePr/>
          <p:nvPr/>
        </p:nvGraphicFramePr>
        <p:xfrm>
          <a:off x="-108520" y="-13470"/>
          <a:ext cx="9252520" cy="687147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32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333375"/>
            <a:ext cx="8642350" cy="6264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29304635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346" name="Picture 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388" y="188913"/>
            <a:ext cx="8856662" cy="6480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31624452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778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0825" y="908050"/>
            <a:ext cx="8642350" cy="5834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779" name="Заголовок 1"/>
          <p:cNvSpPr>
            <a:spLocks noGrp="1"/>
          </p:cNvSpPr>
          <p:nvPr>
            <p:ph type="title"/>
          </p:nvPr>
        </p:nvSpPr>
        <p:spPr>
          <a:xfrm>
            <a:off x="93663" y="115888"/>
            <a:ext cx="8686800" cy="838200"/>
          </a:xfrm>
        </p:spPr>
        <p:txBody>
          <a:bodyPr/>
          <a:lstStyle/>
          <a:p>
            <a:pPr eaLnBrk="1" hangingPunct="1"/>
            <a:r>
              <a:rPr lang="ru-RU" altLang="ru-RU" sz="3200" b="1" smtClean="0">
                <a:latin typeface="Times New Roman" pitchFamily="18" charset="0"/>
                <a:cs typeface="Times New Roman" pitchFamily="18" charset="0"/>
              </a:rPr>
              <a:t>Работа с молодежью</a:t>
            </a:r>
            <a:endParaRPr lang="ru-RU" altLang="ru-RU" sz="3200" smtClean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69534166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680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388" y="115888"/>
            <a:ext cx="8785225" cy="662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45194277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9874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15888"/>
            <a:ext cx="9144000" cy="662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9792063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22" name="Picture 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950" y="115888"/>
            <a:ext cx="8856663" cy="662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07314598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946" name="Объект 3"/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79388" y="188913"/>
            <a:ext cx="8713787" cy="6534150"/>
          </a:xfrm>
        </p:spPr>
      </p:pic>
      <p:sp>
        <p:nvSpPr>
          <p:cNvPr id="82947" name="Заголовок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endParaRPr lang="ru-RU" smtClean="0"/>
          </a:p>
        </p:txBody>
      </p:sp>
    </p:spTree>
    <p:extLst>
      <p:ext uri="{BB962C8B-B14F-4D97-AF65-F5344CB8AC3E}">
        <p14:creationId xmlns:p14="http://schemas.microsoft.com/office/powerpoint/2010/main" val="1687889236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7042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29238" y="11113"/>
            <a:ext cx="3805237" cy="5073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7043" name="Рисунок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268413"/>
            <a:ext cx="5867400" cy="552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94213807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066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950" y="115888"/>
            <a:ext cx="8928100" cy="6742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1525414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62" name="Объект 3"/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0" y="25400"/>
            <a:ext cx="4922838" cy="3690938"/>
          </a:xfrm>
        </p:spPr>
      </p:pic>
      <p:sp>
        <p:nvSpPr>
          <p:cNvPr id="92163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endParaRPr lang="ru-RU" altLang="ru-RU" smtClean="0"/>
          </a:p>
        </p:txBody>
      </p:sp>
      <p:pic>
        <p:nvPicPr>
          <p:cNvPr id="92164" name="Рисунок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13225" y="0"/>
            <a:ext cx="4956175" cy="3716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165" name="Рисунок 5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429000"/>
            <a:ext cx="4618038" cy="3462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166" name="Рисунок 6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30738" y="3479800"/>
            <a:ext cx="4503737" cy="337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16644639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218" name="Диаграмма 1"/>
          <p:cNvGraphicFramePr>
            <a:graphicFrameLocks/>
          </p:cNvGraphicFramePr>
          <p:nvPr/>
        </p:nvGraphicFramePr>
        <p:xfrm>
          <a:off x="-50800" y="-50800"/>
          <a:ext cx="9245600" cy="69596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221" r:id="rId4" imgW="9242337" imgH="6956139" progId="Excel.Chart.8">
                  <p:embed/>
                </p:oleObj>
              </mc:Choice>
              <mc:Fallback>
                <p:oleObj r:id="rId4" imgW="9242337" imgH="6956139" progId="Excel.Chart.8">
                  <p:embed/>
                  <p:pic>
                    <p:nvPicPr>
                      <p:cNvPr id="0" name="Диаграмма 1"/>
                      <p:cNvPicPr>
                        <a:picLocks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-50800" y="-50800"/>
                        <a:ext cx="9245600" cy="69596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4210" name="Объект 3"/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179388" y="0"/>
            <a:ext cx="8785225" cy="6669088"/>
          </a:xfrm>
        </p:spPr>
      </p:pic>
      <p:sp>
        <p:nvSpPr>
          <p:cNvPr id="94211" name="Заголовок 1"/>
          <p:cNvSpPr>
            <a:spLocks noGrp="1"/>
          </p:cNvSpPr>
          <p:nvPr>
            <p:ph type="title"/>
          </p:nvPr>
        </p:nvSpPr>
        <p:spPr>
          <a:xfrm>
            <a:off x="899592" y="338139"/>
            <a:ext cx="7787208" cy="66526"/>
          </a:xfrm>
        </p:spPr>
        <p:txBody>
          <a:bodyPr/>
          <a:lstStyle/>
          <a:p>
            <a:pPr eaLnBrk="1" hangingPunct="1"/>
            <a:endParaRPr lang="ru-RU" altLang="ru-RU" dirty="0" smtClean="0"/>
          </a:p>
        </p:txBody>
      </p:sp>
    </p:spTree>
    <p:extLst>
      <p:ext uri="{BB962C8B-B14F-4D97-AF65-F5344CB8AC3E}">
        <p14:creationId xmlns:p14="http://schemas.microsoft.com/office/powerpoint/2010/main" val="3262383063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Прямоугольник 2"/>
          <p:cNvSpPr/>
          <p:nvPr/>
        </p:nvSpPr>
        <p:spPr>
          <a:xfrm>
            <a:off x="539552" y="332656"/>
            <a:ext cx="8496944" cy="526297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ctr"/>
            <a:r>
              <a:rPr lang="ru-RU" sz="1600" b="1" cap="all" dirty="0">
                <a:solidFill>
                  <a:prstClr val="black"/>
                </a:solidFill>
              </a:rPr>
              <a:t>Программно-целевой метод планирования бюджета</a:t>
            </a:r>
            <a:r>
              <a:rPr lang="ru-RU" sz="1600" b="1" dirty="0" smtClean="0">
                <a:solidFill>
                  <a:prstClr val="black"/>
                </a:solidFill>
              </a:rPr>
              <a:t>.</a:t>
            </a:r>
          </a:p>
          <a:p>
            <a:pPr lvl="0" algn="ctr"/>
            <a:endParaRPr lang="ru-RU" sz="1600" dirty="0">
              <a:solidFill>
                <a:prstClr val="black"/>
              </a:solidFill>
            </a:endParaRPr>
          </a:p>
          <a:p>
            <a:pPr lvl="0" algn="just"/>
            <a:r>
              <a:rPr lang="ru-RU" sz="1600" dirty="0">
                <a:solidFill>
                  <a:prstClr val="black"/>
                </a:solidFill>
              </a:rPr>
              <a:t>	На 2018 год утверждено 8 муниципальных программ сельского поселения Лемпино:</a:t>
            </a:r>
          </a:p>
          <a:p>
            <a:pPr lvl="0" algn="just"/>
            <a:endParaRPr lang="ru-RU" sz="1600" dirty="0" smtClean="0">
              <a:solidFill>
                <a:prstClr val="black"/>
              </a:solidFill>
            </a:endParaRPr>
          </a:p>
          <a:p>
            <a:pPr lvl="0" algn="just"/>
            <a:r>
              <a:rPr lang="ru-RU" sz="1600" dirty="0" smtClean="0">
                <a:solidFill>
                  <a:prstClr val="black"/>
                </a:solidFill>
              </a:rPr>
              <a:t>1.  Муниципальная </a:t>
            </a:r>
            <a:r>
              <a:rPr lang="ru-RU" sz="1600" dirty="0">
                <a:solidFill>
                  <a:prstClr val="black"/>
                </a:solidFill>
              </a:rPr>
              <a:t>программа "Развитие транспортной системы сельского поселения Лемпино на период 2018-2022 годы:</a:t>
            </a:r>
          </a:p>
          <a:p>
            <a:pPr lvl="0" algn="just"/>
            <a:r>
              <a:rPr lang="ru-RU" sz="1600" dirty="0" smtClean="0">
                <a:solidFill>
                  <a:prstClr val="black"/>
                </a:solidFill>
              </a:rPr>
              <a:t>2.Муниципальная </a:t>
            </a:r>
            <a:r>
              <a:rPr lang="ru-RU" sz="1600" dirty="0">
                <a:solidFill>
                  <a:prstClr val="black"/>
                </a:solidFill>
              </a:rPr>
              <a:t>программа «Профилактика терроризма, экстремизма, гармонизация межэтнических и межкультурных отношений на территории сельского поселения Лемпино на 2017-2019 годы</a:t>
            </a:r>
            <a:r>
              <a:rPr lang="ru-RU" sz="1600" dirty="0" smtClean="0">
                <a:solidFill>
                  <a:prstClr val="black"/>
                </a:solidFill>
              </a:rPr>
              <a:t>». </a:t>
            </a:r>
          </a:p>
          <a:p>
            <a:pPr lvl="0" algn="just"/>
            <a:r>
              <a:rPr lang="ru-RU" sz="1600" dirty="0" smtClean="0">
                <a:solidFill>
                  <a:prstClr val="black"/>
                </a:solidFill>
              </a:rPr>
              <a:t>3</a:t>
            </a:r>
            <a:r>
              <a:rPr lang="ru-RU" sz="1600" dirty="0">
                <a:solidFill>
                  <a:prstClr val="black"/>
                </a:solidFill>
              </a:rPr>
              <a:t>. Муниципальная программа «Обеспечение прав и законных интересов населения сельского поселения Лемпино на 2018-2022 годы». </a:t>
            </a:r>
            <a:endParaRPr lang="ru-RU" sz="1600" dirty="0" smtClean="0">
              <a:solidFill>
                <a:prstClr val="black"/>
              </a:solidFill>
            </a:endParaRPr>
          </a:p>
          <a:p>
            <a:pPr lvl="0" algn="just"/>
            <a:r>
              <a:rPr lang="ru-RU" sz="1600" dirty="0" smtClean="0">
                <a:solidFill>
                  <a:prstClr val="black"/>
                </a:solidFill>
              </a:rPr>
              <a:t>4.Муниципальная </a:t>
            </a:r>
            <a:r>
              <a:rPr lang="ru-RU" sz="1600" dirty="0">
                <a:solidFill>
                  <a:prstClr val="black"/>
                </a:solidFill>
              </a:rPr>
              <a:t>программа «Благоустройство территории </a:t>
            </a:r>
            <a:br>
              <a:rPr lang="ru-RU" sz="1600" dirty="0">
                <a:solidFill>
                  <a:prstClr val="black"/>
                </a:solidFill>
              </a:rPr>
            </a:br>
            <a:r>
              <a:rPr lang="ru-RU" sz="1600" dirty="0">
                <a:solidFill>
                  <a:prstClr val="black"/>
                </a:solidFill>
              </a:rPr>
              <a:t>муниципального образования сельское поселение Лемпино </a:t>
            </a:r>
            <a:br>
              <a:rPr lang="ru-RU" sz="1600" dirty="0">
                <a:solidFill>
                  <a:prstClr val="black"/>
                </a:solidFill>
              </a:rPr>
            </a:br>
            <a:r>
              <a:rPr lang="ru-RU" sz="1600" dirty="0">
                <a:solidFill>
                  <a:prstClr val="black"/>
                </a:solidFill>
              </a:rPr>
              <a:t>на 2017 - 2019 годы</a:t>
            </a:r>
            <a:r>
              <a:rPr lang="ru-RU" sz="1600" dirty="0" smtClean="0">
                <a:solidFill>
                  <a:prstClr val="black"/>
                </a:solidFill>
              </a:rPr>
              <a:t>».                                                     </a:t>
            </a:r>
            <a:r>
              <a:rPr lang="ru-RU" sz="1600" dirty="0">
                <a:solidFill>
                  <a:prstClr val="black"/>
                </a:solidFill>
              </a:rPr>
              <a:t/>
            </a:r>
            <a:br>
              <a:rPr lang="ru-RU" sz="1600" dirty="0">
                <a:solidFill>
                  <a:prstClr val="black"/>
                </a:solidFill>
              </a:rPr>
            </a:br>
            <a:r>
              <a:rPr lang="ru-RU" sz="1600" dirty="0" smtClean="0">
                <a:solidFill>
                  <a:prstClr val="black"/>
                </a:solidFill>
              </a:rPr>
              <a:t>5.Муниципальная </a:t>
            </a:r>
            <a:r>
              <a:rPr lang="ru-RU" sz="1600" dirty="0">
                <a:solidFill>
                  <a:prstClr val="black"/>
                </a:solidFill>
              </a:rPr>
              <a:t>программа «Энергосбережение и повышение энергетической эффективности в муниципальном образовании сельское поселение Лемпино на 2018-2020 годы» </a:t>
            </a:r>
            <a:endParaRPr lang="ru-RU" sz="1600" dirty="0" smtClean="0">
              <a:solidFill>
                <a:prstClr val="black"/>
              </a:solidFill>
            </a:endParaRPr>
          </a:p>
          <a:p>
            <a:pPr lvl="0" algn="just"/>
            <a:r>
              <a:rPr lang="ru-RU" sz="1600" dirty="0" smtClean="0">
                <a:solidFill>
                  <a:prstClr val="black"/>
                </a:solidFill>
              </a:rPr>
              <a:t>6.Муниципальная </a:t>
            </a:r>
            <a:r>
              <a:rPr lang="ru-RU" sz="1600" dirty="0">
                <a:solidFill>
                  <a:prstClr val="black"/>
                </a:solidFill>
              </a:rPr>
              <a:t>программа «Укрепление пожарной безопасности на территории муниципального образования сельское поселение Лемпино на 2018-2020 годы» </a:t>
            </a:r>
            <a:endParaRPr lang="ru-RU" sz="1600" dirty="0" smtClean="0">
              <a:solidFill>
                <a:prstClr val="black"/>
              </a:solidFill>
            </a:endParaRPr>
          </a:p>
          <a:p>
            <a:pPr lvl="0" algn="just"/>
            <a:r>
              <a:rPr lang="ru-RU" sz="1600" dirty="0" smtClean="0">
                <a:solidFill>
                  <a:prstClr val="black"/>
                </a:solidFill>
              </a:rPr>
              <a:t>7.Муниципальная </a:t>
            </a:r>
            <a:r>
              <a:rPr lang="ru-RU" sz="1600" dirty="0">
                <a:solidFill>
                  <a:prstClr val="black"/>
                </a:solidFill>
              </a:rPr>
              <a:t>программа «Развитие молодежной политики на территории муниципального образования сельское поселение Лемпино на 2018-2020 годы</a:t>
            </a:r>
            <a:r>
              <a:rPr lang="ru-RU" sz="1600" dirty="0" smtClean="0">
                <a:solidFill>
                  <a:prstClr val="black"/>
                </a:solidFill>
              </a:rPr>
              <a:t>»</a:t>
            </a:r>
            <a:endParaRPr lang="ru-RU" sz="1600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9513946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Заголовок 1"/>
          <p:cNvSpPr>
            <a:spLocks noGrp="1"/>
          </p:cNvSpPr>
          <p:nvPr>
            <p:ph type="ctrTitle"/>
          </p:nvPr>
        </p:nvSpPr>
        <p:spPr>
          <a:xfrm>
            <a:off x="323850" y="1844675"/>
            <a:ext cx="9144000" cy="2428875"/>
          </a:xfrm>
        </p:spPr>
        <p:txBody>
          <a:bodyPr rtlCol="0"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ru-RU" sz="4000" b="1" dirty="0" smtClean="0">
                <a:latin typeface="Times New Roman" pitchFamily="18" charset="0"/>
                <a:cs typeface="Times New Roman" pitchFamily="18" charset="0"/>
              </a:rPr>
              <a:t>Отчет о проделанной работе </a:t>
            </a:r>
            <a:r>
              <a:rPr lang="ru-RU" sz="1200" b="1" dirty="0" smtClean="0"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1200" b="1" dirty="0" smtClean="0">
                <a:latin typeface="Times New Roman" pitchFamily="18" charset="0"/>
                <a:cs typeface="Times New Roman" pitchFamily="18" charset="0"/>
              </a:rPr>
            </a:br>
            <a:r>
              <a:rPr lang="ru-RU" sz="1200" b="1" dirty="0" smtClean="0"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1200" b="1" dirty="0" smtClean="0">
                <a:latin typeface="Times New Roman" pitchFamily="18" charset="0"/>
                <a:cs typeface="Times New Roman" pitchFamily="18" charset="0"/>
              </a:rPr>
            </a:br>
            <a:r>
              <a:rPr lang="ru-RU" sz="1200" b="1" dirty="0" smtClean="0"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1200" b="1" dirty="0" smtClean="0">
                <a:latin typeface="Times New Roman" pitchFamily="18" charset="0"/>
                <a:cs typeface="Times New Roman" pitchFamily="18" charset="0"/>
              </a:rPr>
            </a:br>
            <a:r>
              <a:rPr lang="ru-RU" sz="1200" b="1" dirty="0" smtClean="0"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1200" b="1" dirty="0" smtClean="0">
                <a:latin typeface="Times New Roman" pitchFamily="18" charset="0"/>
                <a:cs typeface="Times New Roman" pitchFamily="18" charset="0"/>
              </a:rPr>
            </a:br>
            <a:r>
              <a:rPr lang="ru-RU" sz="2900" b="1" dirty="0" smtClean="0">
                <a:latin typeface="Times New Roman" pitchFamily="18" charset="0"/>
                <a:cs typeface="Times New Roman" pitchFamily="18" charset="0"/>
              </a:rPr>
              <a:t>муниципального казенного учреждения </a:t>
            </a:r>
            <a:br>
              <a:rPr lang="ru-RU" sz="2900" b="1" dirty="0" smtClean="0">
                <a:latin typeface="Times New Roman" pitchFamily="18" charset="0"/>
                <a:cs typeface="Times New Roman" pitchFamily="18" charset="0"/>
              </a:rPr>
            </a:br>
            <a:r>
              <a:rPr lang="ru-RU" sz="2900" b="1" dirty="0" smtClean="0">
                <a:latin typeface="Times New Roman" pitchFamily="18" charset="0"/>
                <a:cs typeface="Times New Roman" pitchFamily="18" charset="0"/>
              </a:rPr>
              <a:t>Административно-Хозяйственная Служба </a:t>
            </a:r>
            <a:br>
              <a:rPr lang="ru-RU" sz="2900" b="1" dirty="0" smtClean="0">
                <a:latin typeface="Times New Roman" pitchFamily="18" charset="0"/>
                <a:cs typeface="Times New Roman" pitchFamily="18" charset="0"/>
              </a:rPr>
            </a:br>
            <a:r>
              <a:rPr lang="ru-RU" sz="4000" b="1" dirty="0" smtClean="0">
                <a:latin typeface="Times New Roman" pitchFamily="18" charset="0"/>
                <a:cs typeface="Times New Roman" pitchFamily="18" charset="0"/>
              </a:rPr>
              <a:t>«Север»</a:t>
            </a:r>
            <a:r>
              <a:rPr lang="ru-RU" sz="1200" b="1" dirty="0" smtClean="0"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1200" b="1" dirty="0" smtClean="0">
                <a:latin typeface="Times New Roman" pitchFamily="18" charset="0"/>
                <a:cs typeface="Times New Roman" pitchFamily="18" charset="0"/>
              </a:rPr>
            </a:br>
            <a:r>
              <a:rPr lang="ru-RU" sz="1200" b="1" dirty="0" smtClean="0"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1200" b="1" dirty="0" smtClean="0">
                <a:latin typeface="Times New Roman" pitchFamily="18" charset="0"/>
                <a:cs typeface="Times New Roman" pitchFamily="18" charset="0"/>
              </a:rPr>
            </a:br>
            <a:r>
              <a:rPr lang="ru-RU" sz="4000" b="1" dirty="0" smtClean="0">
                <a:latin typeface="Times New Roman" pitchFamily="18" charset="0"/>
                <a:cs typeface="Times New Roman" pitchFamily="18" charset="0"/>
              </a:rPr>
              <a:t/>
            </a:r>
            <a:br>
              <a:rPr lang="ru-RU" sz="4000" b="1" dirty="0" smtClean="0">
                <a:latin typeface="Times New Roman" pitchFamily="18" charset="0"/>
                <a:cs typeface="Times New Roman" pitchFamily="18" charset="0"/>
              </a:rPr>
            </a:br>
            <a:r>
              <a:rPr lang="ru-RU" sz="4000" b="1" dirty="0" smtClean="0">
                <a:latin typeface="Times New Roman" pitchFamily="18" charset="0"/>
                <a:cs typeface="Times New Roman" pitchFamily="18" charset="0"/>
              </a:rPr>
              <a:t>за  2018 год</a:t>
            </a:r>
          </a:p>
        </p:txBody>
      </p:sp>
    </p:spTree>
    <p:extLst>
      <p:ext uri="{BB962C8B-B14F-4D97-AF65-F5344CB8AC3E}">
        <p14:creationId xmlns:p14="http://schemas.microsoft.com/office/powerpoint/2010/main" val="2743476632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Прямоугольник 2"/>
          <p:cNvSpPr>
            <a:spLocks noChangeArrowheads="1"/>
          </p:cNvSpPr>
          <p:nvPr/>
        </p:nvSpPr>
        <p:spPr bwMode="auto">
          <a:xfrm>
            <a:off x="0" y="20638"/>
            <a:ext cx="91440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ru-RU" altLang="ru-RU" sz="2400" b="1">
                <a:solidFill>
                  <a:prstClr val="black"/>
                </a:solidFill>
                <a:latin typeface="Arial" charset="0"/>
              </a:rPr>
              <a:t>Распределение денежных средств МКУ АХС «Север» </a:t>
            </a:r>
            <a:endParaRPr lang="ru-RU" altLang="ru-RU" sz="2400">
              <a:solidFill>
                <a:prstClr val="black"/>
              </a:solidFill>
              <a:latin typeface="Arial" charset="0"/>
            </a:endParaRPr>
          </a:p>
        </p:txBody>
      </p:sp>
      <p:graphicFrame>
        <p:nvGraphicFramePr>
          <p:cNvPr id="4" name="Диаграмма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18335725"/>
              </p:ext>
            </p:extLst>
          </p:nvPr>
        </p:nvGraphicFramePr>
        <p:xfrm>
          <a:off x="0" y="517716"/>
          <a:ext cx="9216008" cy="64678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32510802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2" name="Picture 8" descr="C:\Users\Хозяйка\Desktop\отчет фото\камаз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224" t="3326" r="13940" b="5763"/>
          <a:stretch>
            <a:fillRect/>
          </a:stretch>
        </p:blipFill>
        <p:spPr bwMode="auto">
          <a:xfrm>
            <a:off x="230189" y="1534106"/>
            <a:ext cx="6934099" cy="48476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Прямоугольник 1"/>
          <p:cNvSpPr/>
          <p:nvPr/>
        </p:nvSpPr>
        <p:spPr>
          <a:xfrm>
            <a:off x="395535" y="325438"/>
            <a:ext cx="84976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dirty="0">
                <a:solidFill>
                  <a:prstClr val="black"/>
                </a:solidFill>
                <a:latin typeface="Times New Roman"/>
                <a:ea typeface="Calibri"/>
              </a:rPr>
              <a:t>В рамках муниципальной программы «Обеспечение экологической безопасности Нефтеюганского района на 2014-2020 годы» заключен договор с ООО «РН-</a:t>
            </a:r>
            <a:r>
              <a:rPr lang="ru-RU" dirty="0" err="1">
                <a:solidFill>
                  <a:prstClr val="black"/>
                </a:solidFill>
                <a:latin typeface="Times New Roman"/>
                <a:ea typeface="Calibri"/>
              </a:rPr>
              <a:t>Юганскнефтегаз</a:t>
            </a:r>
            <a:r>
              <a:rPr lang="ru-RU" dirty="0">
                <a:solidFill>
                  <a:prstClr val="black"/>
                </a:solidFill>
                <a:latin typeface="Times New Roman"/>
                <a:ea typeface="Calibri"/>
              </a:rPr>
              <a:t>» по приему сточных вод. За 2018 год вывезено на </a:t>
            </a:r>
            <a:r>
              <a:rPr lang="ru-RU" dirty="0" err="1">
                <a:solidFill>
                  <a:prstClr val="black"/>
                </a:solidFill>
                <a:latin typeface="Times New Roman"/>
                <a:ea typeface="Calibri"/>
              </a:rPr>
              <a:t>КОСы</a:t>
            </a:r>
            <a:r>
              <a:rPr lang="ru-RU" dirty="0">
                <a:solidFill>
                  <a:prstClr val="black"/>
                </a:solidFill>
                <a:latin typeface="Times New Roman"/>
                <a:ea typeface="Calibri"/>
              </a:rPr>
              <a:t> </a:t>
            </a:r>
            <a:r>
              <a:rPr lang="ru-RU" dirty="0" err="1">
                <a:solidFill>
                  <a:prstClr val="black"/>
                </a:solidFill>
                <a:latin typeface="Times New Roman"/>
                <a:ea typeface="Calibri"/>
              </a:rPr>
              <a:t>Приразломного</a:t>
            </a:r>
            <a:r>
              <a:rPr lang="ru-RU" dirty="0">
                <a:solidFill>
                  <a:prstClr val="black"/>
                </a:solidFill>
                <a:latin typeface="Times New Roman"/>
                <a:ea typeface="Calibri"/>
              </a:rPr>
              <a:t> месторождения более </a:t>
            </a:r>
            <a:r>
              <a:rPr lang="ru-RU" dirty="0">
                <a:solidFill>
                  <a:srgbClr val="000000"/>
                </a:solidFill>
                <a:latin typeface="Times New Roman"/>
                <a:ea typeface="Calibri"/>
              </a:rPr>
              <a:t>4 330</a:t>
            </a:r>
            <a:r>
              <a:rPr lang="ru-RU" dirty="0">
                <a:solidFill>
                  <a:srgbClr val="FF0000"/>
                </a:solidFill>
                <a:latin typeface="Times New Roman"/>
                <a:ea typeface="Calibri"/>
              </a:rPr>
              <a:t> </a:t>
            </a:r>
            <a:r>
              <a:rPr lang="ru-RU" dirty="0">
                <a:solidFill>
                  <a:prstClr val="black"/>
                </a:solidFill>
                <a:latin typeface="Times New Roman"/>
                <a:ea typeface="Calibri"/>
              </a:rPr>
              <a:t>м3.</a:t>
            </a:r>
            <a:endParaRPr lang="ru-RU" dirty="0">
              <a:solidFill>
                <a:prstClr val="black"/>
              </a:solidFill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88816325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theme/_rels/theme10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1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1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13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14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15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16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17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18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19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20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2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2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23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24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25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26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27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28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29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3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30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3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3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33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34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35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36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37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38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39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4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40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4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4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5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6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7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8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9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Overr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image" Target="../media/image6.jpeg"/></Relationships>
</file>

<file path=ppt/theme/theme1.xml><?xml version="1.0" encoding="utf-8"?>
<a:theme xmlns:a="http://schemas.openxmlformats.org/drawingml/2006/main" name="Воздушный поток">
  <a:themeElements>
    <a:clrScheme name="Воздушный поток">
      <a:dk1>
        <a:sysClr val="windowText" lastClr="000000"/>
      </a:dk1>
      <a:lt1>
        <a:sysClr val="window" lastClr="FFFFFF"/>
      </a:lt1>
      <a:dk2>
        <a:srgbClr val="212745"/>
      </a:dk2>
      <a:lt2>
        <a:srgbClr val="B4DCFA"/>
      </a:lt2>
      <a:accent1>
        <a:srgbClr val="4E67C8"/>
      </a:accent1>
      <a:accent2>
        <a:srgbClr val="5ECCF3"/>
      </a:accent2>
      <a:accent3>
        <a:srgbClr val="A7EA52"/>
      </a:accent3>
      <a:accent4>
        <a:srgbClr val="5DCEAF"/>
      </a:accent4>
      <a:accent5>
        <a:srgbClr val="FF8021"/>
      </a:accent5>
      <a:accent6>
        <a:srgbClr val="F14124"/>
      </a:accent6>
      <a:hlink>
        <a:srgbClr val="56C7AA"/>
      </a:hlink>
      <a:folHlink>
        <a:srgbClr val="59A8D1"/>
      </a:folHlink>
    </a:clrScheme>
    <a:fontScheme name="NewsPrint">
      <a:majorFont>
        <a:latin typeface="Impact"/>
        <a:ea typeface=""/>
        <a:cs typeface=""/>
        <a:font script="Jpan" typeface="HGP創英角ｺﾞｼｯｸUB"/>
        <a:font script="Hang" typeface="HY견고딕"/>
        <a:font script="Hans" typeface="微软雅黑"/>
        <a:font script="Hant" typeface="微軟正黑體"/>
        <a:font script="Arab" typeface="Tahoma"/>
        <a:font script="Hebr" typeface="Tohoma"/>
        <a:font script="Thai" typeface="Tahoma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Times New Roman"/>
        <a:ea typeface=""/>
        <a:cs typeface=""/>
        <a:font script="Jpan" typeface="ＭＳ Ｐ明朝"/>
        <a:font script="Hang" typeface="바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inorFont>
    </a:fontScheme>
    <a:fmtScheme name="Воздушный поток">
      <a:fillStyleLst>
        <a:solidFill>
          <a:schemeClr val="phClr"/>
        </a:solidFill>
        <a:gradFill rotWithShape="1">
          <a:gsLst>
            <a:gs pos="28000">
              <a:schemeClr val="phClr">
                <a:tint val="18000"/>
                <a:satMod val="120000"/>
                <a:lumMod val="88000"/>
              </a:schemeClr>
            </a:gs>
            <a:gs pos="100000">
              <a:schemeClr val="phClr">
                <a:tint val="40000"/>
                <a:satMod val="100000"/>
                <a:lumMod val="78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lumMod val="95000"/>
              </a:schemeClr>
            </a:gs>
            <a:gs pos="100000">
              <a:schemeClr val="phClr">
                <a:shade val="82000"/>
                <a:satMod val="125000"/>
                <a:lumMod val="74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>
              <a:shade val="75000"/>
              <a:satMod val="125000"/>
              <a:lumMod val="7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63500" dist="50800" dir="5400000" sx="98000" sy="98000" rotWithShape="0">
              <a:srgbClr val="000000">
                <a:alpha val="20000"/>
              </a:srgbClr>
            </a:outerShdw>
          </a:effectLst>
        </a:effectStyle>
        <a:effectStyle>
          <a:effectLst>
            <a:outerShdw blurRad="40005" dist="22984" dir="5400000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balanced" dir="tr"/>
          </a:scene3d>
          <a:sp3d prstMaterial="matte">
            <a:bevelT w="19050" h="38100"/>
          </a:sp3d>
        </a:effectStyle>
        <a:effectStyle>
          <a:effectLst>
            <a:reflection blurRad="38100" stA="26000" endPos="23000" dist="25400" dir="5400000" sy="-100000" rotWithShape="0"/>
          </a:effectLst>
          <a:scene3d>
            <a:camera prst="orthographicFront">
              <a:rot lat="0" lon="0" rev="0"/>
            </a:camera>
            <a:lightRig rig="balanced" dir="tr"/>
          </a:scene3d>
          <a:sp3d contourW="14605" prstMaterial="plastic">
            <a:bevelT w="50800"/>
            <a:contourClr>
              <a:schemeClr val="phClr">
                <a:shade val="30000"/>
                <a:satMod val="12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98000"/>
                <a:shade val="90000"/>
                <a:satMod val="160000"/>
                <a:lumMod val="100000"/>
              </a:schemeClr>
            </a:gs>
            <a:gs pos="60000">
              <a:schemeClr val="phClr">
                <a:tint val="95000"/>
                <a:shade val="100000"/>
                <a:satMod val="130000"/>
                <a:lumMod val="130000"/>
              </a:schemeClr>
            </a:gs>
            <a:gs pos="100000">
              <a:schemeClr val="phClr">
                <a:tint val="97000"/>
                <a:shade val="100000"/>
                <a:hueMod val="100000"/>
                <a:satMod val="140000"/>
                <a:lumMod val="80000"/>
              </a:schemeClr>
            </a:gs>
          </a:gsLst>
          <a:path path="circle">
            <a:fillToRect l="20000" t="10000" r="20000" b="60000"/>
          </a:path>
        </a:gradFill>
        <a:gradFill rotWithShape="1">
          <a:gsLst>
            <a:gs pos="0">
              <a:schemeClr val="phClr">
                <a:tint val="94000"/>
                <a:satMod val="160000"/>
                <a:lumMod val="160000"/>
              </a:schemeClr>
            </a:gs>
            <a:gs pos="42000">
              <a:schemeClr val="phClr">
                <a:tint val="94000"/>
                <a:shade val="94000"/>
                <a:satMod val="160000"/>
                <a:lumMod val="130000"/>
              </a:schemeClr>
            </a:gs>
            <a:gs pos="100000">
              <a:schemeClr val="phClr">
                <a:tint val="97000"/>
                <a:shade val="94000"/>
                <a:satMod val="180000"/>
                <a:lumMod val="84000"/>
              </a:schemeClr>
            </a:gs>
          </a:gsLst>
          <a:path path="circle">
            <a:fillToRect l="24000" t="44000" r="24000" b="12000"/>
          </a:path>
        </a:gradFill>
      </a:bgFillStyleLst>
    </a:fmtScheme>
  </a:themeElements>
  <a:objectDefaults/>
  <a:extraClrSchemeLst/>
</a:theme>
</file>

<file path=ppt/theme/theme10.xml><?xml version="1.0" encoding="utf-8"?>
<a:theme xmlns:a="http://schemas.openxmlformats.org/drawingml/2006/main" name="8_Волна">
  <a:themeElements>
    <a:clrScheme name="Волна">
      <a:dk1>
        <a:sysClr val="windowText" lastClr="000000"/>
      </a:dk1>
      <a:lt1>
        <a:sysClr val="window" lastClr="FFFFFF"/>
      </a:lt1>
      <a:dk2>
        <a:srgbClr val="073E87"/>
      </a:dk2>
      <a:lt2>
        <a:srgbClr val="C6E7FC"/>
      </a:lt2>
      <a:accent1>
        <a:srgbClr val="31B6FD"/>
      </a:accent1>
      <a:accent2>
        <a:srgbClr val="4584D3"/>
      </a:accent2>
      <a:accent3>
        <a:srgbClr val="5BD078"/>
      </a:accent3>
      <a:accent4>
        <a:srgbClr val="A5D028"/>
      </a:accent4>
      <a:accent5>
        <a:srgbClr val="F5C040"/>
      </a:accent5>
      <a:accent6>
        <a:srgbClr val="05E0DB"/>
      </a:accent6>
      <a:hlink>
        <a:srgbClr val="0080FF"/>
      </a:hlink>
      <a:folHlink>
        <a:srgbClr val="5EAEFF"/>
      </a:folHlink>
    </a:clrScheme>
    <a:fontScheme name="Волна">
      <a:majorFont>
        <a:latin typeface="Candara"/>
        <a:ea typeface=""/>
        <a:cs typeface=""/>
        <a:font script="Jpan" typeface="HGP明朝E"/>
        <a:font script="Hang" typeface="HY그래픽M"/>
        <a:font script="Hans" typeface="华文新魏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ndara"/>
        <a:ea typeface=""/>
        <a:cs typeface=""/>
        <a:font script="Jpan" typeface="HGP明朝E"/>
        <a:font script="Hang" typeface="HY그래픽M"/>
        <a:font script="Hans" typeface="华文楷体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Волна">
      <a:fillStyleLst>
        <a:solidFill>
          <a:schemeClr val="phClr"/>
        </a:solidFill>
        <a:gradFill rotWithShape="1">
          <a:gsLst>
            <a:gs pos="0">
              <a:schemeClr val="phClr">
                <a:tint val="0"/>
              </a:schemeClr>
            </a:gs>
            <a:gs pos="44000">
              <a:schemeClr val="phClr">
                <a:tint val="60000"/>
                <a:satMod val="120000"/>
              </a:schemeClr>
            </a:gs>
            <a:gs pos="100000">
              <a:schemeClr val="phClr">
                <a:tint val="90000"/>
                <a:alpha val="100000"/>
                <a:lumMod val="9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6000"/>
                <a:satMod val="120000"/>
                <a:lumMod val="120000"/>
              </a:schemeClr>
            </a:gs>
            <a:gs pos="100000">
              <a:schemeClr val="phClr">
                <a:shade val="89000"/>
                <a:lumMod val="9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>
              <a:shade val="75000"/>
              <a:lumMod val="80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prstMaterial="flat">
            <a:bevelT w="12700" h="12700"/>
          </a:sp3d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contourW="19050" prstMaterial="flat">
            <a:bevelT w="63500" h="63500"/>
            <a:contourClr>
              <a:schemeClr val="phClr">
                <a:shade val="25000"/>
                <a:satMod val="18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40000">
              <a:schemeClr val="phClr">
                <a:tint val="94000"/>
                <a:shade val="94000"/>
                <a:alpha val="100000"/>
                <a:satMod val="114000"/>
                <a:lumMod val="114000"/>
              </a:schemeClr>
            </a:gs>
            <a:gs pos="74000">
              <a:schemeClr val="phClr">
                <a:tint val="94000"/>
                <a:shade val="94000"/>
                <a:satMod val="128000"/>
                <a:lumMod val="100000"/>
              </a:schemeClr>
            </a:gs>
            <a:gs pos="100000">
              <a:schemeClr val="phClr">
                <a:tint val="98000"/>
                <a:shade val="100000"/>
                <a:hueMod val="98000"/>
                <a:satMod val="100000"/>
                <a:lumMod val="74000"/>
              </a:schemeClr>
            </a:gs>
          </a:gsLst>
          <a:path path="circle">
            <a:fillToRect l="20000" t="-40000" r="20000" b="14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tint val="96000"/>
                <a:satMod val="130000"/>
                <a:lumMod val="50000"/>
              </a:schemeClr>
              <a:schemeClr val="phClr">
                <a:tint val="96000"/>
                <a:satMod val="114000"/>
                <a:lumMod val="114000"/>
              </a:schemeClr>
            </a:duotone>
          </a:blip>
          <a:stretch/>
        </a:blipFill>
      </a:bgFillStyleLst>
    </a:fmtScheme>
  </a:themeElements>
  <a:objectDefaults/>
  <a:extraClrSchemeLst/>
</a:theme>
</file>

<file path=ppt/theme/theme11.xml><?xml version="1.0" encoding="utf-8"?>
<a:theme xmlns:a="http://schemas.openxmlformats.org/drawingml/2006/main" name="9_Волна">
  <a:themeElements>
    <a:clrScheme name="Волна">
      <a:dk1>
        <a:sysClr val="windowText" lastClr="000000"/>
      </a:dk1>
      <a:lt1>
        <a:sysClr val="window" lastClr="FFFFFF"/>
      </a:lt1>
      <a:dk2>
        <a:srgbClr val="073E87"/>
      </a:dk2>
      <a:lt2>
        <a:srgbClr val="C6E7FC"/>
      </a:lt2>
      <a:accent1>
        <a:srgbClr val="31B6FD"/>
      </a:accent1>
      <a:accent2>
        <a:srgbClr val="4584D3"/>
      </a:accent2>
      <a:accent3>
        <a:srgbClr val="5BD078"/>
      </a:accent3>
      <a:accent4>
        <a:srgbClr val="A5D028"/>
      </a:accent4>
      <a:accent5>
        <a:srgbClr val="F5C040"/>
      </a:accent5>
      <a:accent6>
        <a:srgbClr val="05E0DB"/>
      </a:accent6>
      <a:hlink>
        <a:srgbClr val="0080FF"/>
      </a:hlink>
      <a:folHlink>
        <a:srgbClr val="5EAEFF"/>
      </a:folHlink>
    </a:clrScheme>
    <a:fontScheme name="Волна">
      <a:majorFont>
        <a:latin typeface="Candara"/>
        <a:ea typeface=""/>
        <a:cs typeface=""/>
        <a:font script="Jpan" typeface="HGP明朝E"/>
        <a:font script="Hang" typeface="HY그래픽M"/>
        <a:font script="Hans" typeface="华文新魏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ndara"/>
        <a:ea typeface=""/>
        <a:cs typeface=""/>
        <a:font script="Jpan" typeface="HGP明朝E"/>
        <a:font script="Hang" typeface="HY그래픽M"/>
        <a:font script="Hans" typeface="华文楷体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Волна">
      <a:fillStyleLst>
        <a:solidFill>
          <a:schemeClr val="phClr"/>
        </a:solidFill>
        <a:gradFill rotWithShape="1">
          <a:gsLst>
            <a:gs pos="0">
              <a:schemeClr val="phClr">
                <a:tint val="0"/>
              </a:schemeClr>
            </a:gs>
            <a:gs pos="44000">
              <a:schemeClr val="phClr">
                <a:tint val="60000"/>
                <a:satMod val="120000"/>
              </a:schemeClr>
            </a:gs>
            <a:gs pos="100000">
              <a:schemeClr val="phClr">
                <a:tint val="90000"/>
                <a:alpha val="100000"/>
                <a:lumMod val="9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6000"/>
                <a:satMod val="120000"/>
                <a:lumMod val="120000"/>
              </a:schemeClr>
            </a:gs>
            <a:gs pos="100000">
              <a:schemeClr val="phClr">
                <a:shade val="89000"/>
                <a:lumMod val="9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>
              <a:shade val="75000"/>
              <a:lumMod val="80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prstMaterial="flat">
            <a:bevelT w="12700" h="12700"/>
          </a:sp3d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contourW="19050" prstMaterial="flat">
            <a:bevelT w="63500" h="63500"/>
            <a:contourClr>
              <a:schemeClr val="phClr">
                <a:shade val="25000"/>
                <a:satMod val="18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40000">
              <a:schemeClr val="phClr">
                <a:tint val="94000"/>
                <a:shade val="94000"/>
                <a:alpha val="100000"/>
                <a:satMod val="114000"/>
                <a:lumMod val="114000"/>
              </a:schemeClr>
            </a:gs>
            <a:gs pos="74000">
              <a:schemeClr val="phClr">
                <a:tint val="94000"/>
                <a:shade val="94000"/>
                <a:satMod val="128000"/>
                <a:lumMod val="100000"/>
              </a:schemeClr>
            </a:gs>
            <a:gs pos="100000">
              <a:schemeClr val="phClr">
                <a:tint val="98000"/>
                <a:shade val="100000"/>
                <a:hueMod val="98000"/>
                <a:satMod val="100000"/>
                <a:lumMod val="74000"/>
              </a:schemeClr>
            </a:gs>
          </a:gsLst>
          <a:path path="circle">
            <a:fillToRect l="20000" t="-40000" r="20000" b="14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tint val="96000"/>
                <a:satMod val="130000"/>
                <a:lumMod val="50000"/>
              </a:schemeClr>
              <a:schemeClr val="phClr">
                <a:tint val="96000"/>
                <a:satMod val="114000"/>
                <a:lumMod val="114000"/>
              </a:schemeClr>
            </a:duotone>
          </a:blip>
          <a:stretch/>
        </a:blipFill>
      </a:bgFillStyleLst>
    </a:fmtScheme>
  </a:themeElements>
  <a:objectDefaults/>
  <a:extraClrSchemeLst/>
</a:theme>
</file>

<file path=ppt/theme/theme12.xml><?xml version="1.0" encoding="utf-8"?>
<a:theme xmlns:a="http://schemas.openxmlformats.org/drawingml/2006/main" name="10_Волна">
  <a:themeElements>
    <a:clrScheme name="Волна">
      <a:dk1>
        <a:sysClr val="windowText" lastClr="000000"/>
      </a:dk1>
      <a:lt1>
        <a:sysClr val="window" lastClr="FFFFFF"/>
      </a:lt1>
      <a:dk2>
        <a:srgbClr val="073E87"/>
      </a:dk2>
      <a:lt2>
        <a:srgbClr val="C6E7FC"/>
      </a:lt2>
      <a:accent1>
        <a:srgbClr val="31B6FD"/>
      </a:accent1>
      <a:accent2>
        <a:srgbClr val="4584D3"/>
      </a:accent2>
      <a:accent3>
        <a:srgbClr val="5BD078"/>
      </a:accent3>
      <a:accent4>
        <a:srgbClr val="A5D028"/>
      </a:accent4>
      <a:accent5>
        <a:srgbClr val="F5C040"/>
      </a:accent5>
      <a:accent6>
        <a:srgbClr val="05E0DB"/>
      </a:accent6>
      <a:hlink>
        <a:srgbClr val="0080FF"/>
      </a:hlink>
      <a:folHlink>
        <a:srgbClr val="5EAEFF"/>
      </a:folHlink>
    </a:clrScheme>
    <a:fontScheme name="Волна">
      <a:majorFont>
        <a:latin typeface="Candara"/>
        <a:ea typeface=""/>
        <a:cs typeface=""/>
        <a:font script="Jpan" typeface="HGP明朝E"/>
        <a:font script="Hang" typeface="HY그래픽M"/>
        <a:font script="Hans" typeface="华文新魏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ndara"/>
        <a:ea typeface=""/>
        <a:cs typeface=""/>
        <a:font script="Jpan" typeface="HGP明朝E"/>
        <a:font script="Hang" typeface="HY그래픽M"/>
        <a:font script="Hans" typeface="华文楷体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Волна">
      <a:fillStyleLst>
        <a:solidFill>
          <a:schemeClr val="phClr"/>
        </a:solidFill>
        <a:gradFill rotWithShape="1">
          <a:gsLst>
            <a:gs pos="0">
              <a:schemeClr val="phClr">
                <a:tint val="0"/>
              </a:schemeClr>
            </a:gs>
            <a:gs pos="44000">
              <a:schemeClr val="phClr">
                <a:tint val="60000"/>
                <a:satMod val="120000"/>
              </a:schemeClr>
            </a:gs>
            <a:gs pos="100000">
              <a:schemeClr val="phClr">
                <a:tint val="90000"/>
                <a:alpha val="100000"/>
                <a:lumMod val="9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6000"/>
                <a:satMod val="120000"/>
                <a:lumMod val="120000"/>
              </a:schemeClr>
            </a:gs>
            <a:gs pos="100000">
              <a:schemeClr val="phClr">
                <a:shade val="89000"/>
                <a:lumMod val="9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>
              <a:shade val="75000"/>
              <a:lumMod val="80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prstMaterial="flat">
            <a:bevelT w="12700" h="12700"/>
          </a:sp3d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contourW="19050" prstMaterial="flat">
            <a:bevelT w="63500" h="63500"/>
            <a:contourClr>
              <a:schemeClr val="phClr">
                <a:shade val="25000"/>
                <a:satMod val="18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40000">
              <a:schemeClr val="phClr">
                <a:tint val="94000"/>
                <a:shade val="94000"/>
                <a:alpha val="100000"/>
                <a:satMod val="114000"/>
                <a:lumMod val="114000"/>
              </a:schemeClr>
            </a:gs>
            <a:gs pos="74000">
              <a:schemeClr val="phClr">
                <a:tint val="94000"/>
                <a:shade val="94000"/>
                <a:satMod val="128000"/>
                <a:lumMod val="100000"/>
              </a:schemeClr>
            </a:gs>
            <a:gs pos="100000">
              <a:schemeClr val="phClr">
                <a:tint val="98000"/>
                <a:shade val="100000"/>
                <a:hueMod val="98000"/>
                <a:satMod val="100000"/>
                <a:lumMod val="74000"/>
              </a:schemeClr>
            </a:gs>
          </a:gsLst>
          <a:path path="circle">
            <a:fillToRect l="20000" t="-40000" r="20000" b="14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tint val="96000"/>
                <a:satMod val="130000"/>
                <a:lumMod val="50000"/>
              </a:schemeClr>
              <a:schemeClr val="phClr">
                <a:tint val="96000"/>
                <a:satMod val="114000"/>
                <a:lumMod val="114000"/>
              </a:schemeClr>
            </a:duotone>
          </a:blip>
          <a:stretch/>
        </a:blipFill>
      </a:bgFillStyleLst>
    </a:fmtScheme>
  </a:themeElements>
  <a:objectDefaults/>
  <a:extraClrSchemeLst/>
</a:theme>
</file>

<file path=ppt/theme/theme13.xml><?xml version="1.0" encoding="utf-8"?>
<a:theme xmlns:a="http://schemas.openxmlformats.org/drawingml/2006/main" name="11_Волна">
  <a:themeElements>
    <a:clrScheme name="Волна">
      <a:dk1>
        <a:sysClr val="windowText" lastClr="000000"/>
      </a:dk1>
      <a:lt1>
        <a:sysClr val="window" lastClr="FFFFFF"/>
      </a:lt1>
      <a:dk2>
        <a:srgbClr val="073E87"/>
      </a:dk2>
      <a:lt2>
        <a:srgbClr val="C6E7FC"/>
      </a:lt2>
      <a:accent1>
        <a:srgbClr val="31B6FD"/>
      </a:accent1>
      <a:accent2>
        <a:srgbClr val="4584D3"/>
      </a:accent2>
      <a:accent3>
        <a:srgbClr val="5BD078"/>
      </a:accent3>
      <a:accent4>
        <a:srgbClr val="A5D028"/>
      </a:accent4>
      <a:accent5>
        <a:srgbClr val="F5C040"/>
      </a:accent5>
      <a:accent6>
        <a:srgbClr val="05E0DB"/>
      </a:accent6>
      <a:hlink>
        <a:srgbClr val="0080FF"/>
      </a:hlink>
      <a:folHlink>
        <a:srgbClr val="5EAEFF"/>
      </a:folHlink>
    </a:clrScheme>
    <a:fontScheme name="Волна">
      <a:majorFont>
        <a:latin typeface="Candara"/>
        <a:ea typeface=""/>
        <a:cs typeface=""/>
        <a:font script="Jpan" typeface="HGP明朝E"/>
        <a:font script="Hang" typeface="HY그래픽M"/>
        <a:font script="Hans" typeface="华文新魏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ndara"/>
        <a:ea typeface=""/>
        <a:cs typeface=""/>
        <a:font script="Jpan" typeface="HGP明朝E"/>
        <a:font script="Hang" typeface="HY그래픽M"/>
        <a:font script="Hans" typeface="华文楷体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Волна">
      <a:fillStyleLst>
        <a:solidFill>
          <a:schemeClr val="phClr"/>
        </a:solidFill>
        <a:gradFill rotWithShape="1">
          <a:gsLst>
            <a:gs pos="0">
              <a:schemeClr val="phClr">
                <a:tint val="0"/>
              </a:schemeClr>
            </a:gs>
            <a:gs pos="44000">
              <a:schemeClr val="phClr">
                <a:tint val="60000"/>
                <a:satMod val="120000"/>
              </a:schemeClr>
            </a:gs>
            <a:gs pos="100000">
              <a:schemeClr val="phClr">
                <a:tint val="90000"/>
                <a:alpha val="100000"/>
                <a:lumMod val="9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6000"/>
                <a:satMod val="120000"/>
                <a:lumMod val="120000"/>
              </a:schemeClr>
            </a:gs>
            <a:gs pos="100000">
              <a:schemeClr val="phClr">
                <a:shade val="89000"/>
                <a:lumMod val="9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>
              <a:shade val="75000"/>
              <a:lumMod val="80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prstMaterial="flat">
            <a:bevelT w="12700" h="12700"/>
          </a:sp3d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contourW="19050" prstMaterial="flat">
            <a:bevelT w="63500" h="63500"/>
            <a:contourClr>
              <a:schemeClr val="phClr">
                <a:shade val="25000"/>
                <a:satMod val="18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40000">
              <a:schemeClr val="phClr">
                <a:tint val="94000"/>
                <a:shade val="94000"/>
                <a:alpha val="100000"/>
                <a:satMod val="114000"/>
                <a:lumMod val="114000"/>
              </a:schemeClr>
            </a:gs>
            <a:gs pos="74000">
              <a:schemeClr val="phClr">
                <a:tint val="94000"/>
                <a:shade val="94000"/>
                <a:satMod val="128000"/>
                <a:lumMod val="100000"/>
              </a:schemeClr>
            </a:gs>
            <a:gs pos="100000">
              <a:schemeClr val="phClr">
                <a:tint val="98000"/>
                <a:shade val="100000"/>
                <a:hueMod val="98000"/>
                <a:satMod val="100000"/>
                <a:lumMod val="74000"/>
              </a:schemeClr>
            </a:gs>
          </a:gsLst>
          <a:path path="circle">
            <a:fillToRect l="20000" t="-40000" r="20000" b="14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tint val="96000"/>
                <a:satMod val="130000"/>
                <a:lumMod val="50000"/>
              </a:schemeClr>
              <a:schemeClr val="phClr">
                <a:tint val="96000"/>
                <a:satMod val="114000"/>
                <a:lumMod val="114000"/>
              </a:schemeClr>
            </a:duotone>
          </a:blip>
          <a:stretch/>
        </a:blipFill>
      </a:bgFillStyleLst>
    </a:fmtScheme>
  </a:themeElements>
  <a:objectDefaults/>
  <a:extraClrSchemeLst/>
</a:theme>
</file>

<file path=ppt/theme/theme14.xml><?xml version="1.0" encoding="utf-8"?>
<a:theme xmlns:a="http://schemas.openxmlformats.org/drawingml/2006/main" name="12_Волна">
  <a:themeElements>
    <a:clrScheme name="Волна">
      <a:dk1>
        <a:sysClr val="windowText" lastClr="000000"/>
      </a:dk1>
      <a:lt1>
        <a:sysClr val="window" lastClr="FFFFFF"/>
      </a:lt1>
      <a:dk2>
        <a:srgbClr val="073E87"/>
      </a:dk2>
      <a:lt2>
        <a:srgbClr val="C6E7FC"/>
      </a:lt2>
      <a:accent1>
        <a:srgbClr val="31B6FD"/>
      </a:accent1>
      <a:accent2>
        <a:srgbClr val="4584D3"/>
      </a:accent2>
      <a:accent3>
        <a:srgbClr val="5BD078"/>
      </a:accent3>
      <a:accent4>
        <a:srgbClr val="A5D028"/>
      </a:accent4>
      <a:accent5>
        <a:srgbClr val="F5C040"/>
      </a:accent5>
      <a:accent6>
        <a:srgbClr val="05E0DB"/>
      </a:accent6>
      <a:hlink>
        <a:srgbClr val="0080FF"/>
      </a:hlink>
      <a:folHlink>
        <a:srgbClr val="5EAEFF"/>
      </a:folHlink>
    </a:clrScheme>
    <a:fontScheme name="Волна">
      <a:majorFont>
        <a:latin typeface="Candara"/>
        <a:ea typeface=""/>
        <a:cs typeface=""/>
        <a:font script="Jpan" typeface="HGP明朝E"/>
        <a:font script="Hang" typeface="HY그래픽M"/>
        <a:font script="Hans" typeface="华文新魏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ndara"/>
        <a:ea typeface=""/>
        <a:cs typeface=""/>
        <a:font script="Jpan" typeface="HGP明朝E"/>
        <a:font script="Hang" typeface="HY그래픽M"/>
        <a:font script="Hans" typeface="华文楷体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Волна">
      <a:fillStyleLst>
        <a:solidFill>
          <a:schemeClr val="phClr"/>
        </a:solidFill>
        <a:gradFill rotWithShape="1">
          <a:gsLst>
            <a:gs pos="0">
              <a:schemeClr val="phClr">
                <a:tint val="0"/>
              </a:schemeClr>
            </a:gs>
            <a:gs pos="44000">
              <a:schemeClr val="phClr">
                <a:tint val="60000"/>
                <a:satMod val="120000"/>
              </a:schemeClr>
            </a:gs>
            <a:gs pos="100000">
              <a:schemeClr val="phClr">
                <a:tint val="90000"/>
                <a:alpha val="100000"/>
                <a:lumMod val="9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6000"/>
                <a:satMod val="120000"/>
                <a:lumMod val="120000"/>
              </a:schemeClr>
            </a:gs>
            <a:gs pos="100000">
              <a:schemeClr val="phClr">
                <a:shade val="89000"/>
                <a:lumMod val="9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>
              <a:shade val="75000"/>
              <a:lumMod val="80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prstMaterial="flat">
            <a:bevelT w="12700" h="12700"/>
          </a:sp3d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contourW="19050" prstMaterial="flat">
            <a:bevelT w="63500" h="63500"/>
            <a:contourClr>
              <a:schemeClr val="phClr">
                <a:shade val="25000"/>
                <a:satMod val="18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40000">
              <a:schemeClr val="phClr">
                <a:tint val="94000"/>
                <a:shade val="94000"/>
                <a:alpha val="100000"/>
                <a:satMod val="114000"/>
                <a:lumMod val="114000"/>
              </a:schemeClr>
            </a:gs>
            <a:gs pos="74000">
              <a:schemeClr val="phClr">
                <a:tint val="94000"/>
                <a:shade val="94000"/>
                <a:satMod val="128000"/>
                <a:lumMod val="100000"/>
              </a:schemeClr>
            </a:gs>
            <a:gs pos="100000">
              <a:schemeClr val="phClr">
                <a:tint val="98000"/>
                <a:shade val="100000"/>
                <a:hueMod val="98000"/>
                <a:satMod val="100000"/>
                <a:lumMod val="74000"/>
              </a:schemeClr>
            </a:gs>
          </a:gsLst>
          <a:path path="circle">
            <a:fillToRect l="20000" t="-40000" r="20000" b="14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tint val="96000"/>
                <a:satMod val="130000"/>
                <a:lumMod val="50000"/>
              </a:schemeClr>
              <a:schemeClr val="phClr">
                <a:tint val="96000"/>
                <a:satMod val="114000"/>
                <a:lumMod val="114000"/>
              </a:schemeClr>
            </a:duotone>
          </a:blip>
          <a:stretch/>
        </a:blipFill>
      </a:bgFillStyleLst>
    </a:fmtScheme>
  </a:themeElements>
  <a:objectDefaults/>
  <a:extraClrSchemeLst/>
</a:theme>
</file>

<file path=ppt/theme/theme15.xml><?xml version="1.0" encoding="utf-8"?>
<a:theme xmlns:a="http://schemas.openxmlformats.org/drawingml/2006/main" name="13_Волна">
  <a:themeElements>
    <a:clrScheme name="Волна">
      <a:dk1>
        <a:sysClr val="windowText" lastClr="000000"/>
      </a:dk1>
      <a:lt1>
        <a:sysClr val="window" lastClr="FFFFFF"/>
      </a:lt1>
      <a:dk2>
        <a:srgbClr val="073E87"/>
      </a:dk2>
      <a:lt2>
        <a:srgbClr val="C6E7FC"/>
      </a:lt2>
      <a:accent1>
        <a:srgbClr val="31B6FD"/>
      </a:accent1>
      <a:accent2>
        <a:srgbClr val="4584D3"/>
      </a:accent2>
      <a:accent3>
        <a:srgbClr val="5BD078"/>
      </a:accent3>
      <a:accent4>
        <a:srgbClr val="A5D028"/>
      </a:accent4>
      <a:accent5>
        <a:srgbClr val="F5C040"/>
      </a:accent5>
      <a:accent6>
        <a:srgbClr val="05E0DB"/>
      </a:accent6>
      <a:hlink>
        <a:srgbClr val="0080FF"/>
      </a:hlink>
      <a:folHlink>
        <a:srgbClr val="5EAEFF"/>
      </a:folHlink>
    </a:clrScheme>
    <a:fontScheme name="Волна">
      <a:majorFont>
        <a:latin typeface="Candara"/>
        <a:ea typeface=""/>
        <a:cs typeface=""/>
        <a:font script="Jpan" typeface="HGP明朝E"/>
        <a:font script="Hang" typeface="HY그래픽M"/>
        <a:font script="Hans" typeface="华文新魏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ndara"/>
        <a:ea typeface=""/>
        <a:cs typeface=""/>
        <a:font script="Jpan" typeface="HGP明朝E"/>
        <a:font script="Hang" typeface="HY그래픽M"/>
        <a:font script="Hans" typeface="华文楷体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Волна">
      <a:fillStyleLst>
        <a:solidFill>
          <a:schemeClr val="phClr"/>
        </a:solidFill>
        <a:gradFill rotWithShape="1">
          <a:gsLst>
            <a:gs pos="0">
              <a:schemeClr val="phClr">
                <a:tint val="0"/>
              </a:schemeClr>
            </a:gs>
            <a:gs pos="44000">
              <a:schemeClr val="phClr">
                <a:tint val="60000"/>
                <a:satMod val="120000"/>
              </a:schemeClr>
            </a:gs>
            <a:gs pos="100000">
              <a:schemeClr val="phClr">
                <a:tint val="90000"/>
                <a:alpha val="100000"/>
                <a:lumMod val="9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6000"/>
                <a:satMod val="120000"/>
                <a:lumMod val="120000"/>
              </a:schemeClr>
            </a:gs>
            <a:gs pos="100000">
              <a:schemeClr val="phClr">
                <a:shade val="89000"/>
                <a:lumMod val="9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>
              <a:shade val="75000"/>
              <a:lumMod val="80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prstMaterial="flat">
            <a:bevelT w="12700" h="12700"/>
          </a:sp3d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contourW="19050" prstMaterial="flat">
            <a:bevelT w="63500" h="63500"/>
            <a:contourClr>
              <a:schemeClr val="phClr">
                <a:shade val="25000"/>
                <a:satMod val="18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40000">
              <a:schemeClr val="phClr">
                <a:tint val="94000"/>
                <a:shade val="94000"/>
                <a:alpha val="100000"/>
                <a:satMod val="114000"/>
                <a:lumMod val="114000"/>
              </a:schemeClr>
            </a:gs>
            <a:gs pos="74000">
              <a:schemeClr val="phClr">
                <a:tint val="94000"/>
                <a:shade val="94000"/>
                <a:satMod val="128000"/>
                <a:lumMod val="100000"/>
              </a:schemeClr>
            </a:gs>
            <a:gs pos="100000">
              <a:schemeClr val="phClr">
                <a:tint val="98000"/>
                <a:shade val="100000"/>
                <a:hueMod val="98000"/>
                <a:satMod val="100000"/>
                <a:lumMod val="74000"/>
              </a:schemeClr>
            </a:gs>
          </a:gsLst>
          <a:path path="circle">
            <a:fillToRect l="20000" t="-40000" r="20000" b="14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tint val="96000"/>
                <a:satMod val="130000"/>
                <a:lumMod val="50000"/>
              </a:schemeClr>
              <a:schemeClr val="phClr">
                <a:tint val="96000"/>
                <a:satMod val="114000"/>
                <a:lumMod val="114000"/>
              </a:schemeClr>
            </a:duotone>
          </a:blip>
          <a:stretch/>
        </a:blipFill>
      </a:bgFillStyleLst>
    </a:fmtScheme>
  </a:themeElements>
  <a:objectDefaults/>
  <a:extraClrSchemeLst/>
</a:theme>
</file>

<file path=ppt/theme/theme16.xml><?xml version="1.0" encoding="utf-8"?>
<a:theme xmlns:a="http://schemas.openxmlformats.org/drawingml/2006/main" name="14_Волна">
  <a:themeElements>
    <a:clrScheme name="Волна">
      <a:dk1>
        <a:sysClr val="windowText" lastClr="000000"/>
      </a:dk1>
      <a:lt1>
        <a:sysClr val="window" lastClr="FFFFFF"/>
      </a:lt1>
      <a:dk2>
        <a:srgbClr val="073E87"/>
      </a:dk2>
      <a:lt2>
        <a:srgbClr val="C6E7FC"/>
      </a:lt2>
      <a:accent1>
        <a:srgbClr val="31B6FD"/>
      </a:accent1>
      <a:accent2>
        <a:srgbClr val="4584D3"/>
      </a:accent2>
      <a:accent3>
        <a:srgbClr val="5BD078"/>
      </a:accent3>
      <a:accent4>
        <a:srgbClr val="A5D028"/>
      </a:accent4>
      <a:accent5>
        <a:srgbClr val="F5C040"/>
      </a:accent5>
      <a:accent6>
        <a:srgbClr val="05E0DB"/>
      </a:accent6>
      <a:hlink>
        <a:srgbClr val="0080FF"/>
      </a:hlink>
      <a:folHlink>
        <a:srgbClr val="5EAEFF"/>
      </a:folHlink>
    </a:clrScheme>
    <a:fontScheme name="Волна">
      <a:majorFont>
        <a:latin typeface="Candara"/>
        <a:ea typeface=""/>
        <a:cs typeface=""/>
        <a:font script="Jpan" typeface="HGP明朝E"/>
        <a:font script="Hang" typeface="HY그래픽M"/>
        <a:font script="Hans" typeface="华文新魏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ndara"/>
        <a:ea typeface=""/>
        <a:cs typeface=""/>
        <a:font script="Jpan" typeface="HGP明朝E"/>
        <a:font script="Hang" typeface="HY그래픽M"/>
        <a:font script="Hans" typeface="华文楷体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Волна">
      <a:fillStyleLst>
        <a:solidFill>
          <a:schemeClr val="phClr"/>
        </a:solidFill>
        <a:gradFill rotWithShape="1">
          <a:gsLst>
            <a:gs pos="0">
              <a:schemeClr val="phClr">
                <a:tint val="0"/>
              </a:schemeClr>
            </a:gs>
            <a:gs pos="44000">
              <a:schemeClr val="phClr">
                <a:tint val="60000"/>
                <a:satMod val="120000"/>
              </a:schemeClr>
            </a:gs>
            <a:gs pos="100000">
              <a:schemeClr val="phClr">
                <a:tint val="90000"/>
                <a:alpha val="100000"/>
                <a:lumMod val="9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6000"/>
                <a:satMod val="120000"/>
                <a:lumMod val="120000"/>
              </a:schemeClr>
            </a:gs>
            <a:gs pos="100000">
              <a:schemeClr val="phClr">
                <a:shade val="89000"/>
                <a:lumMod val="9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>
              <a:shade val="75000"/>
              <a:lumMod val="80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prstMaterial="flat">
            <a:bevelT w="12700" h="12700"/>
          </a:sp3d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contourW="19050" prstMaterial="flat">
            <a:bevelT w="63500" h="63500"/>
            <a:contourClr>
              <a:schemeClr val="phClr">
                <a:shade val="25000"/>
                <a:satMod val="18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40000">
              <a:schemeClr val="phClr">
                <a:tint val="94000"/>
                <a:shade val="94000"/>
                <a:alpha val="100000"/>
                <a:satMod val="114000"/>
                <a:lumMod val="114000"/>
              </a:schemeClr>
            </a:gs>
            <a:gs pos="74000">
              <a:schemeClr val="phClr">
                <a:tint val="94000"/>
                <a:shade val="94000"/>
                <a:satMod val="128000"/>
                <a:lumMod val="100000"/>
              </a:schemeClr>
            </a:gs>
            <a:gs pos="100000">
              <a:schemeClr val="phClr">
                <a:tint val="98000"/>
                <a:shade val="100000"/>
                <a:hueMod val="98000"/>
                <a:satMod val="100000"/>
                <a:lumMod val="74000"/>
              </a:schemeClr>
            </a:gs>
          </a:gsLst>
          <a:path path="circle">
            <a:fillToRect l="20000" t="-40000" r="20000" b="14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tint val="96000"/>
                <a:satMod val="130000"/>
                <a:lumMod val="50000"/>
              </a:schemeClr>
              <a:schemeClr val="phClr">
                <a:tint val="96000"/>
                <a:satMod val="114000"/>
                <a:lumMod val="114000"/>
              </a:schemeClr>
            </a:duotone>
          </a:blip>
          <a:stretch/>
        </a:blipFill>
      </a:bgFillStyleLst>
    </a:fmtScheme>
  </a:themeElements>
  <a:objectDefaults/>
  <a:extraClrSchemeLst/>
</a:theme>
</file>

<file path=ppt/theme/theme17.xml><?xml version="1.0" encoding="utf-8"?>
<a:theme xmlns:a="http://schemas.openxmlformats.org/drawingml/2006/main" name="15_Волна">
  <a:themeElements>
    <a:clrScheme name="Волна">
      <a:dk1>
        <a:sysClr val="windowText" lastClr="000000"/>
      </a:dk1>
      <a:lt1>
        <a:sysClr val="window" lastClr="FFFFFF"/>
      </a:lt1>
      <a:dk2>
        <a:srgbClr val="073E87"/>
      </a:dk2>
      <a:lt2>
        <a:srgbClr val="C6E7FC"/>
      </a:lt2>
      <a:accent1>
        <a:srgbClr val="31B6FD"/>
      </a:accent1>
      <a:accent2>
        <a:srgbClr val="4584D3"/>
      </a:accent2>
      <a:accent3>
        <a:srgbClr val="5BD078"/>
      </a:accent3>
      <a:accent4>
        <a:srgbClr val="A5D028"/>
      </a:accent4>
      <a:accent5>
        <a:srgbClr val="F5C040"/>
      </a:accent5>
      <a:accent6>
        <a:srgbClr val="05E0DB"/>
      </a:accent6>
      <a:hlink>
        <a:srgbClr val="0080FF"/>
      </a:hlink>
      <a:folHlink>
        <a:srgbClr val="5EAEFF"/>
      </a:folHlink>
    </a:clrScheme>
    <a:fontScheme name="Волна">
      <a:majorFont>
        <a:latin typeface="Candara"/>
        <a:ea typeface=""/>
        <a:cs typeface=""/>
        <a:font script="Jpan" typeface="HGP明朝E"/>
        <a:font script="Hang" typeface="HY그래픽M"/>
        <a:font script="Hans" typeface="华文新魏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ndara"/>
        <a:ea typeface=""/>
        <a:cs typeface=""/>
        <a:font script="Jpan" typeface="HGP明朝E"/>
        <a:font script="Hang" typeface="HY그래픽M"/>
        <a:font script="Hans" typeface="华文楷体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Волна">
      <a:fillStyleLst>
        <a:solidFill>
          <a:schemeClr val="phClr"/>
        </a:solidFill>
        <a:gradFill rotWithShape="1">
          <a:gsLst>
            <a:gs pos="0">
              <a:schemeClr val="phClr">
                <a:tint val="0"/>
              </a:schemeClr>
            </a:gs>
            <a:gs pos="44000">
              <a:schemeClr val="phClr">
                <a:tint val="60000"/>
                <a:satMod val="120000"/>
              </a:schemeClr>
            </a:gs>
            <a:gs pos="100000">
              <a:schemeClr val="phClr">
                <a:tint val="90000"/>
                <a:alpha val="100000"/>
                <a:lumMod val="9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6000"/>
                <a:satMod val="120000"/>
                <a:lumMod val="120000"/>
              </a:schemeClr>
            </a:gs>
            <a:gs pos="100000">
              <a:schemeClr val="phClr">
                <a:shade val="89000"/>
                <a:lumMod val="9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>
              <a:shade val="75000"/>
              <a:lumMod val="80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prstMaterial="flat">
            <a:bevelT w="12700" h="12700"/>
          </a:sp3d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contourW="19050" prstMaterial="flat">
            <a:bevelT w="63500" h="63500"/>
            <a:contourClr>
              <a:schemeClr val="phClr">
                <a:shade val="25000"/>
                <a:satMod val="18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40000">
              <a:schemeClr val="phClr">
                <a:tint val="94000"/>
                <a:shade val="94000"/>
                <a:alpha val="100000"/>
                <a:satMod val="114000"/>
                <a:lumMod val="114000"/>
              </a:schemeClr>
            </a:gs>
            <a:gs pos="74000">
              <a:schemeClr val="phClr">
                <a:tint val="94000"/>
                <a:shade val="94000"/>
                <a:satMod val="128000"/>
                <a:lumMod val="100000"/>
              </a:schemeClr>
            </a:gs>
            <a:gs pos="100000">
              <a:schemeClr val="phClr">
                <a:tint val="98000"/>
                <a:shade val="100000"/>
                <a:hueMod val="98000"/>
                <a:satMod val="100000"/>
                <a:lumMod val="74000"/>
              </a:schemeClr>
            </a:gs>
          </a:gsLst>
          <a:path path="circle">
            <a:fillToRect l="20000" t="-40000" r="20000" b="14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tint val="96000"/>
                <a:satMod val="130000"/>
                <a:lumMod val="50000"/>
              </a:schemeClr>
              <a:schemeClr val="phClr">
                <a:tint val="96000"/>
                <a:satMod val="114000"/>
                <a:lumMod val="114000"/>
              </a:schemeClr>
            </a:duotone>
          </a:blip>
          <a:stretch/>
        </a:blipFill>
      </a:bgFillStyleLst>
    </a:fmtScheme>
  </a:themeElements>
  <a:objectDefaults/>
  <a:extraClrSchemeLst/>
</a:theme>
</file>

<file path=ppt/theme/theme18.xml><?xml version="1.0" encoding="utf-8"?>
<a:theme xmlns:a="http://schemas.openxmlformats.org/drawingml/2006/main" name="16_Волна">
  <a:themeElements>
    <a:clrScheme name="Волна">
      <a:dk1>
        <a:sysClr val="windowText" lastClr="000000"/>
      </a:dk1>
      <a:lt1>
        <a:sysClr val="window" lastClr="FFFFFF"/>
      </a:lt1>
      <a:dk2>
        <a:srgbClr val="073E87"/>
      </a:dk2>
      <a:lt2>
        <a:srgbClr val="C6E7FC"/>
      </a:lt2>
      <a:accent1>
        <a:srgbClr val="31B6FD"/>
      </a:accent1>
      <a:accent2>
        <a:srgbClr val="4584D3"/>
      </a:accent2>
      <a:accent3>
        <a:srgbClr val="5BD078"/>
      </a:accent3>
      <a:accent4>
        <a:srgbClr val="A5D028"/>
      </a:accent4>
      <a:accent5>
        <a:srgbClr val="F5C040"/>
      </a:accent5>
      <a:accent6>
        <a:srgbClr val="05E0DB"/>
      </a:accent6>
      <a:hlink>
        <a:srgbClr val="0080FF"/>
      </a:hlink>
      <a:folHlink>
        <a:srgbClr val="5EAEFF"/>
      </a:folHlink>
    </a:clrScheme>
    <a:fontScheme name="Волна">
      <a:majorFont>
        <a:latin typeface="Candara"/>
        <a:ea typeface=""/>
        <a:cs typeface=""/>
        <a:font script="Jpan" typeface="HGP明朝E"/>
        <a:font script="Hang" typeface="HY그래픽M"/>
        <a:font script="Hans" typeface="华文新魏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ndara"/>
        <a:ea typeface=""/>
        <a:cs typeface=""/>
        <a:font script="Jpan" typeface="HGP明朝E"/>
        <a:font script="Hang" typeface="HY그래픽M"/>
        <a:font script="Hans" typeface="华文楷体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Волна">
      <a:fillStyleLst>
        <a:solidFill>
          <a:schemeClr val="phClr"/>
        </a:solidFill>
        <a:gradFill rotWithShape="1">
          <a:gsLst>
            <a:gs pos="0">
              <a:schemeClr val="phClr">
                <a:tint val="0"/>
              </a:schemeClr>
            </a:gs>
            <a:gs pos="44000">
              <a:schemeClr val="phClr">
                <a:tint val="60000"/>
                <a:satMod val="120000"/>
              </a:schemeClr>
            </a:gs>
            <a:gs pos="100000">
              <a:schemeClr val="phClr">
                <a:tint val="90000"/>
                <a:alpha val="100000"/>
                <a:lumMod val="9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6000"/>
                <a:satMod val="120000"/>
                <a:lumMod val="120000"/>
              </a:schemeClr>
            </a:gs>
            <a:gs pos="100000">
              <a:schemeClr val="phClr">
                <a:shade val="89000"/>
                <a:lumMod val="9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>
              <a:shade val="75000"/>
              <a:lumMod val="80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prstMaterial="flat">
            <a:bevelT w="12700" h="12700"/>
          </a:sp3d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contourW="19050" prstMaterial="flat">
            <a:bevelT w="63500" h="63500"/>
            <a:contourClr>
              <a:schemeClr val="phClr">
                <a:shade val="25000"/>
                <a:satMod val="18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40000">
              <a:schemeClr val="phClr">
                <a:tint val="94000"/>
                <a:shade val="94000"/>
                <a:alpha val="100000"/>
                <a:satMod val="114000"/>
                <a:lumMod val="114000"/>
              </a:schemeClr>
            </a:gs>
            <a:gs pos="74000">
              <a:schemeClr val="phClr">
                <a:tint val="94000"/>
                <a:shade val="94000"/>
                <a:satMod val="128000"/>
                <a:lumMod val="100000"/>
              </a:schemeClr>
            </a:gs>
            <a:gs pos="100000">
              <a:schemeClr val="phClr">
                <a:tint val="98000"/>
                <a:shade val="100000"/>
                <a:hueMod val="98000"/>
                <a:satMod val="100000"/>
                <a:lumMod val="74000"/>
              </a:schemeClr>
            </a:gs>
          </a:gsLst>
          <a:path path="circle">
            <a:fillToRect l="20000" t="-40000" r="20000" b="14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tint val="96000"/>
                <a:satMod val="130000"/>
                <a:lumMod val="50000"/>
              </a:schemeClr>
              <a:schemeClr val="phClr">
                <a:tint val="96000"/>
                <a:satMod val="114000"/>
                <a:lumMod val="114000"/>
              </a:schemeClr>
            </a:duotone>
          </a:blip>
          <a:stretch/>
        </a:blipFill>
      </a:bgFillStyleLst>
    </a:fmtScheme>
  </a:themeElements>
  <a:objectDefaults/>
  <a:extraClrSchemeLst/>
</a:theme>
</file>

<file path=ppt/theme/theme19.xml><?xml version="1.0" encoding="utf-8"?>
<a:theme xmlns:a="http://schemas.openxmlformats.org/drawingml/2006/main" name="17_Волна">
  <a:themeElements>
    <a:clrScheme name="Волна">
      <a:dk1>
        <a:sysClr val="windowText" lastClr="000000"/>
      </a:dk1>
      <a:lt1>
        <a:sysClr val="window" lastClr="FFFFFF"/>
      </a:lt1>
      <a:dk2>
        <a:srgbClr val="073E87"/>
      </a:dk2>
      <a:lt2>
        <a:srgbClr val="C6E7FC"/>
      </a:lt2>
      <a:accent1>
        <a:srgbClr val="31B6FD"/>
      </a:accent1>
      <a:accent2>
        <a:srgbClr val="4584D3"/>
      </a:accent2>
      <a:accent3>
        <a:srgbClr val="5BD078"/>
      </a:accent3>
      <a:accent4>
        <a:srgbClr val="A5D028"/>
      </a:accent4>
      <a:accent5>
        <a:srgbClr val="F5C040"/>
      </a:accent5>
      <a:accent6>
        <a:srgbClr val="05E0DB"/>
      </a:accent6>
      <a:hlink>
        <a:srgbClr val="0080FF"/>
      </a:hlink>
      <a:folHlink>
        <a:srgbClr val="5EAEFF"/>
      </a:folHlink>
    </a:clrScheme>
    <a:fontScheme name="Волна">
      <a:majorFont>
        <a:latin typeface="Candara"/>
        <a:ea typeface=""/>
        <a:cs typeface=""/>
        <a:font script="Jpan" typeface="HGP明朝E"/>
        <a:font script="Hang" typeface="HY그래픽M"/>
        <a:font script="Hans" typeface="华文新魏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ndara"/>
        <a:ea typeface=""/>
        <a:cs typeface=""/>
        <a:font script="Jpan" typeface="HGP明朝E"/>
        <a:font script="Hang" typeface="HY그래픽M"/>
        <a:font script="Hans" typeface="华文楷体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Волна">
      <a:fillStyleLst>
        <a:solidFill>
          <a:schemeClr val="phClr"/>
        </a:solidFill>
        <a:gradFill rotWithShape="1">
          <a:gsLst>
            <a:gs pos="0">
              <a:schemeClr val="phClr">
                <a:tint val="0"/>
              </a:schemeClr>
            </a:gs>
            <a:gs pos="44000">
              <a:schemeClr val="phClr">
                <a:tint val="60000"/>
                <a:satMod val="120000"/>
              </a:schemeClr>
            </a:gs>
            <a:gs pos="100000">
              <a:schemeClr val="phClr">
                <a:tint val="90000"/>
                <a:alpha val="100000"/>
                <a:lumMod val="9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6000"/>
                <a:satMod val="120000"/>
                <a:lumMod val="120000"/>
              </a:schemeClr>
            </a:gs>
            <a:gs pos="100000">
              <a:schemeClr val="phClr">
                <a:shade val="89000"/>
                <a:lumMod val="9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>
              <a:shade val="75000"/>
              <a:lumMod val="80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prstMaterial="flat">
            <a:bevelT w="12700" h="12700"/>
          </a:sp3d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contourW="19050" prstMaterial="flat">
            <a:bevelT w="63500" h="63500"/>
            <a:contourClr>
              <a:schemeClr val="phClr">
                <a:shade val="25000"/>
                <a:satMod val="18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40000">
              <a:schemeClr val="phClr">
                <a:tint val="94000"/>
                <a:shade val="94000"/>
                <a:alpha val="100000"/>
                <a:satMod val="114000"/>
                <a:lumMod val="114000"/>
              </a:schemeClr>
            </a:gs>
            <a:gs pos="74000">
              <a:schemeClr val="phClr">
                <a:tint val="94000"/>
                <a:shade val="94000"/>
                <a:satMod val="128000"/>
                <a:lumMod val="100000"/>
              </a:schemeClr>
            </a:gs>
            <a:gs pos="100000">
              <a:schemeClr val="phClr">
                <a:tint val="98000"/>
                <a:shade val="100000"/>
                <a:hueMod val="98000"/>
                <a:satMod val="100000"/>
                <a:lumMod val="74000"/>
              </a:schemeClr>
            </a:gs>
          </a:gsLst>
          <a:path path="circle">
            <a:fillToRect l="20000" t="-40000" r="20000" b="14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tint val="96000"/>
                <a:satMod val="130000"/>
                <a:lumMod val="50000"/>
              </a:schemeClr>
              <a:schemeClr val="phClr">
                <a:tint val="96000"/>
                <a:satMod val="114000"/>
                <a:lumMod val="114000"/>
              </a:schemeClr>
            </a:duotone>
          </a:blip>
          <a:stretch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Волна">
  <a:themeElements>
    <a:clrScheme name="Волна">
      <a:dk1>
        <a:sysClr val="windowText" lastClr="000000"/>
      </a:dk1>
      <a:lt1>
        <a:sysClr val="window" lastClr="FFFFFF"/>
      </a:lt1>
      <a:dk2>
        <a:srgbClr val="073E87"/>
      </a:dk2>
      <a:lt2>
        <a:srgbClr val="C6E7FC"/>
      </a:lt2>
      <a:accent1>
        <a:srgbClr val="31B6FD"/>
      </a:accent1>
      <a:accent2>
        <a:srgbClr val="4584D3"/>
      </a:accent2>
      <a:accent3>
        <a:srgbClr val="5BD078"/>
      </a:accent3>
      <a:accent4>
        <a:srgbClr val="A5D028"/>
      </a:accent4>
      <a:accent5>
        <a:srgbClr val="F5C040"/>
      </a:accent5>
      <a:accent6>
        <a:srgbClr val="05E0DB"/>
      </a:accent6>
      <a:hlink>
        <a:srgbClr val="0080FF"/>
      </a:hlink>
      <a:folHlink>
        <a:srgbClr val="5EAEFF"/>
      </a:folHlink>
    </a:clrScheme>
    <a:fontScheme name="Волна">
      <a:majorFont>
        <a:latin typeface="Candara"/>
        <a:ea typeface=""/>
        <a:cs typeface=""/>
        <a:font script="Jpan" typeface="HGP明朝E"/>
        <a:font script="Hang" typeface="HY그래픽M"/>
        <a:font script="Hans" typeface="华文新魏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ndara"/>
        <a:ea typeface=""/>
        <a:cs typeface=""/>
        <a:font script="Jpan" typeface="HGP明朝E"/>
        <a:font script="Hang" typeface="HY그래픽M"/>
        <a:font script="Hans" typeface="华文楷体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Волна">
      <a:fillStyleLst>
        <a:solidFill>
          <a:schemeClr val="phClr"/>
        </a:solidFill>
        <a:gradFill rotWithShape="1">
          <a:gsLst>
            <a:gs pos="0">
              <a:schemeClr val="phClr">
                <a:tint val="0"/>
              </a:schemeClr>
            </a:gs>
            <a:gs pos="44000">
              <a:schemeClr val="phClr">
                <a:tint val="60000"/>
                <a:satMod val="120000"/>
              </a:schemeClr>
            </a:gs>
            <a:gs pos="100000">
              <a:schemeClr val="phClr">
                <a:tint val="90000"/>
                <a:alpha val="100000"/>
                <a:lumMod val="9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6000"/>
                <a:satMod val="120000"/>
                <a:lumMod val="120000"/>
              </a:schemeClr>
            </a:gs>
            <a:gs pos="100000">
              <a:schemeClr val="phClr">
                <a:shade val="89000"/>
                <a:lumMod val="9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>
              <a:shade val="75000"/>
              <a:lumMod val="80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prstMaterial="flat">
            <a:bevelT w="12700" h="12700"/>
          </a:sp3d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contourW="19050" prstMaterial="flat">
            <a:bevelT w="63500" h="63500"/>
            <a:contourClr>
              <a:schemeClr val="phClr">
                <a:shade val="25000"/>
                <a:satMod val="18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40000">
              <a:schemeClr val="phClr">
                <a:tint val="94000"/>
                <a:shade val="94000"/>
                <a:alpha val="100000"/>
                <a:satMod val="114000"/>
                <a:lumMod val="114000"/>
              </a:schemeClr>
            </a:gs>
            <a:gs pos="74000">
              <a:schemeClr val="phClr">
                <a:tint val="94000"/>
                <a:shade val="94000"/>
                <a:satMod val="128000"/>
                <a:lumMod val="100000"/>
              </a:schemeClr>
            </a:gs>
            <a:gs pos="100000">
              <a:schemeClr val="phClr">
                <a:tint val="98000"/>
                <a:shade val="100000"/>
                <a:hueMod val="98000"/>
                <a:satMod val="100000"/>
                <a:lumMod val="74000"/>
              </a:schemeClr>
            </a:gs>
          </a:gsLst>
          <a:path path="circle">
            <a:fillToRect l="20000" t="-40000" r="20000" b="14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tint val="96000"/>
                <a:satMod val="130000"/>
                <a:lumMod val="50000"/>
              </a:schemeClr>
              <a:schemeClr val="phClr">
                <a:tint val="96000"/>
                <a:satMod val="114000"/>
                <a:lumMod val="114000"/>
              </a:schemeClr>
            </a:duotone>
          </a:blip>
          <a:stretch/>
        </a:blipFill>
      </a:bgFillStyleLst>
    </a:fmtScheme>
  </a:themeElements>
  <a:objectDefaults/>
  <a:extraClrSchemeLst/>
</a:theme>
</file>

<file path=ppt/theme/theme20.xml><?xml version="1.0" encoding="utf-8"?>
<a:theme xmlns:a="http://schemas.openxmlformats.org/drawingml/2006/main" name="18_Волна">
  <a:themeElements>
    <a:clrScheme name="Волна">
      <a:dk1>
        <a:sysClr val="windowText" lastClr="000000"/>
      </a:dk1>
      <a:lt1>
        <a:sysClr val="window" lastClr="FFFFFF"/>
      </a:lt1>
      <a:dk2>
        <a:srgbClr val="073E87"/>
      </a:dk2>
      <a:lt2>
        <a:srgbClr val="C6E7FC"/>
      </a:lt2>
      <a:accent1>
        <a:srgbClr val="31B6FD"/>
      </a:accent1>
      <a:accent2>
        <a:srgbClr val="4584D3"/>
      </a:accent2>
      <a:accent3>
        <a:srgbClr val="5BD078"/>
      </a:accent3>
      <a:accent4>
        <a:srgbClr val="A5D028"/>
      </a:accent4>
      <a:accent5>
        <a:srgbClr val="F5C040"/>
      </a:accent5>
      <a:accent6>
        <a:srgbClr val="05E0DB"/>
      </a:accent6>
      <a:hlink>
        <a:srgbClr val="0080FF"/>
      </a:hlink>
      <a:folHlink>
        <a:srgbClr val="5EAEFF"/>
      </a:folHlink>
    </a:clrScheme>
    <a:fontScheme name="Волна">
      <a:majorFont>
        <a:latin typeface="Candara"/>
        <a:ea typeface=""/>
        <a:cs typeface=""/>
        <a:font script="Jpan" typeface="HGP明朝E"/>
        <a:font script="Hang" typeface="HY그래픽M"/>
        <a:font script="Hans" typeface="华文新魏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ndara"/>
        <a:ea typeface=""/>
        <a:cs typeface=""/>
        <a:font script="Jpan" typeface="HGP明朝E"/>
        <a:font script="Hang" typeface="HY그래픽M"/>
        <a:font script="Hans" typeface="华文楷体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Волна">
      <a:fillStyleLst>
        <a:solidFill>
          <a:schemeClr val="phClr"/>
        </a:solidFill>
        <a:gradFill rotWithShape="1">
          <a:gsLst>
            <a:gs pos="0">
              <a:schemeClr val="phClr">
                <a:tint val="0"/>
              </a:schemeClr>
            </a:gs>
            <a:gs pos="44000">
              <a:schemeClr val="phClr">
                <a:tint val="60000"/>
                <a:satMod val="120000"/>
              </a:schemeClr>
            </a:gs>
            <a:gs pos="100000">
              <a:schemeClr val="phClr">
                <a:tint val="90000"/>
                <a:alpha val="100000"/>
                <a:lumMod val="9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6000"/>
                <a:satMod val="120000"/>
                <a:lumMod val="120000"/>
              </a:schemeClr>
            </a:gs>
            <a:gs pos="100000">
              <a:schemeClr val="phClr">
                <a:shade val="89000"/>
                <a:lumMod val="9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>
              <a:shade val="75000"/>
              <a:lumMod val="80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prstMaterial="flat">
            <a:bevelT w="12700" h="12700"/>
          </a:sp3d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contourW="19050" prstMaterial="flat">
            <a:bevelT w="63500" h="63500"/>
            <a:contourClr>
              <a:schemeClr val="phClr">
                <a:shade val="25000"/>
                <a:satMod val="18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40000">
              <a:schemeClr val="phClr">
                <a:tint val="94000"/>
                <a:shade val="94000"/>
                <a:alpha val="100000"/>
                <a:satMod val="114000"/>
                <a:lumMod val="114000"/>
              </a:schemeClr>
            </a:gs>
            <a:gs pos="74000">
              <a:schemeClr val="phClr">
                <a:tint val="94000"/>
                <a:shade val="94000"/>
                <a:satMod val="128000"/>
                <a:lumMod val="100000"/>
              </a:schemeClr>
            </a:gs>
            <a:gs pos="100000">
              <a:schemeClr val="phClr">
                <a:tint val="98000"/>
                <a:shade val="100000"/>
                <a:hueMod val="98000"/>
                <a:satMod val="100000"/>
                <a:lumMod val="74000"/>
              </a:schemeClr>
            </a:gs>
          </a:gsLst>
          <a:path path="circle">
            <a:fillToRect l="20000" t="-40000" r="20000" b="14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tint val="96000"/>
                <a:satMod val="130000"/>
                <a:lumMod val="50000"/>
              </a:schemeClr>
              <a:schemeClr val="phClr">
                <a:tint val="96000"/>
                <a:satMod val="114000"/>
                <a:lumMod val="114000"/>
              </a:schemeClr>
            </a:duotone>
          </a:blip>
          <a:stretch/>
        </a:blipFill>
      </a:bgFillStyleLst>
    </a:fmtScheme>
  </a:themeElements>
  <a:objectDefaults/>
  <a:extraClrSchemeLst/>
</a:theme>
</file>

<file path=ppt/theme/theme21.xml><?xml version="1.0" encoding="utf-8"?>
<a:theme xmlns:a="http://schemas.openxmlformats.org/drawingml/2006/main" name="19_Волна">
  <a:themeElements>
    <a:clrScheme name="Волна">
      <a:dk1>
        <a:sysClr val="windowText" lastClr="000000"/>
      </a:dk1>
      <a:lt1>
        <a:sysClr val="window" lastClr="FFFFFF"/>
      </a:lt1>
      <a:dk2>
        <a:srgbClr val="073E87"/>
      </a:dk2>
      <a:lt2>
        <a:srgbClr val="C6E7FC"/>
      </a:lt2>
      <a:accent1>
        <a:srgbClr val="31B6FD"/>
      </a:accent1>
      <a:accent2>
        <a:srgbClr val="4584D3"/>
      </a:accent2>
      <a:accent3>
        <a:srgbClr val="5BD078"/>
      </a:accent3>
      <a:accent4>
        <a:srgbClr val="A5D028"/>
      </a:accent4>
      <a:accent5>
        <a:srgbClr val="F5C040"/>
      </a:accent5>
      <a:accent6>
        <a:srgbClr val="05E0DB"/>
      </a:accent6>
      <a:hlink>
        <a:srgbClr val="0080FF"/>
      </a:hlink>
      <a:folHlink>
        <a:srgbClr val="5EAEFF"/>
      </a:folHlink>
    </a:clrScheme>
    <a:fontScheme name="Волна">
      <a:majorFont>
        <a:latin typeface="Candara"/>
        <a:ea typeface=""/>
        <a:cs typeface=""/>
        <a:font script="Jpan" typeface="HGP明朝E"/>
        <a:font script="Hang" typeface="HY그래픽M"/>
        <a:font script="Hans" typeface="华文新魏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ndara"/>
        <a:ea typeface=""/>
        <a:cs typeface=""/>
        <a:font script="Jpan" typeface="HGP明朝E"/>
        <a:font script="Hang" typeface="HY그래픽M"/>
        <a:font script="Hans" typeface="华文楷体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Волна">
      <a:fillStyleLst>
        <a:solidFill>
          <a:schemeClr val="phClr"/>
        </a:solidFill>
        <a:gradFill rotWithShape="1">
          <a:gsLst>
            <a:gs pos="0">
              <a:schemeClr val="phClr">
                <a:tint val="0"/>
              </a:schemeClr>
            </a:gs>
            <a:gs pos="44000">
              <a:schemeClr val="phClr">
                <a:tint val="60000"/>
                <a:satMod val="120000"/>
              </a:schemeClr>
            </a:gs>
            <a:gs pos="100000">
              <a:schemeClr val="phClr">
                <a:tint val="90000"/>
                <a:alpha val="100000"/>
                <a:lumMod val="9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6000"/>
                <a:satMod val="120000"/>
                <a:lumMod val="120000"/>
              </a:schemeClr>
            </a:gs>
            <a:gs pos="100000">
              <a:schemeClr val="phClr">
                <a:shade val="89000"/>
                <a:lumMod val="9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>
              <a:shade val="75000"/>
              <a:lumMod val="80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prstMaterial="flat">
            <a:bevelT w="12700" h="12700"/>
          </a:sp3d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contourW="19050" prstMaterial="flat">
            <a:bevelT w="63500" h="63500"/>
            <a:contourClr>
              <a:schemeClr val="phClr">
                <a:shade val="25000"/>
                <a:satMod val="18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40000">
              <a:schemeClr val="phClr">
                <a:tint val="94000"/>
                <a:shade val="94000"/>
                <a:alpha val="100000"/>
                <a:satMod val="114000"/>
                <a:lumMod val="114000"/>
              </a:schemeClr>
            </a:gs>
            <a:gs pos="74000">
              <a:schemeClr val="phClr">
                <a:tint val="94000"/>
                <a:shade val="94000"/>
                <a:satMod val="128000"/>
                <a:lumMod val="100000"/>
              </a:schemeClr>
            </a:gs>
            <a:gs pos="100000">
              <a:schemeClr val="phClr">
                <a:tint val="98000"/>
                <a:shade val="100000"/>
                <a:hueMod val="98000"/>
                <a:satMod val="100000"/>
                <a:lumMod val="74000"/>
              </a:schemeClr>
            </a:gs>
          </a:gsLst>
          <a:path path="circle">
            <a:fillToRect l="20000" t="-40000" r="20000" b="14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tint val="96000"/>
                <a:satMod val="130000"/>
                <a:lumMod val="50000"/>
              </a:schemeClr>
              <a:schemeClr val="phClr">
                <a:tint val="96000"/>
                <a:satMod val="114000"/>
                <a:lumMod val="114000"/>
              </a:schemeClr>
            </a:duotone>
          </a:blip>
          <a:stretch/>
        </a:blipFill>
      </a:bgFillStyleLst>
    </a:fmtScheme>
  </a:themeElements>
  <a:objectDefaults/>
  <a:extraClrSchemeLst/>
</a:theme>
</file>

<file path=ppt/theme/theme22.xml><?xml version="1.0" encoding="utf-8"?>
<a:theme xmlns:a="http://schemas.openxmlformats.org/drawingml/2006/main" name="20_Волна">
  <a:themeElements>
    <a:clrScheme name="Волна">
      <a:dk1>
        <a:sysClr val="windowText" lastClr="000000"/>
      </a:dk1>
      <a:lt1>
        <a:sysClr val="window" lastClr="FFFFFF"/>
      </a:lt1>
      <a:dk2>
        <a:srgbClr val="073E87"/>
      </a:dk2>
      <a:lt2>
        <a:srgbClr val="C6E7FC"/>
      </a:lt2>
      <a:accent1>
        <a:srgbClr val="31B6FD"/>
      </a:accent1>
      <a:accent2>
        <a:srgbClr val="4584D3"/>
      </a:accent2>
      <a:accent3>
        <a:srgbClr val="5BD078"/>
      </a:accent3>
      <a:accent4>
        <a:srgbClr val="A5D028"/>
      </a:accent4>
      <a:accent5>
        <a:srgbClr val="F5C040"/>
      </a:accent5>
      <a:accent6>
        <a:srgbClr val="05E0DB"/>
      </a:accent6>
      <a:hlink>
        <a:srgbClr val="0080FF"/>
      </a:hlink>
      <a:folHlink>
        <a:srgbClr val="5EAEFF"/>
      </a:folHlink>
    </a:clrScheme>
    <a:fontScheme name="Волна">
      <a:majorFont>
        <a:latin typeface="Candara"/>
        <a:ea typeface=""/>
        <a:cs typeface=""/>
        <a:font script="Jpan" typeface="HGP明朝E"/>
        <a:font script="Hang" typeface="HY그래픽M"/>
        <a:font script="Hans" typeface="华文新魏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ndara"/>
        <a:ea typeface=""/>
        <a:cs typeface=""/>
        <a:font script="Jpan" typeface="HGP明朝E"/>
        <a:font script="Hang" typeface="HY그래픽M"/>
        <a:font script="Hans" typeface="华文楷体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Волна">
      <a:fillStyleLst>
        <a:solidFill>
          <a:schemeClr val="phClr"/>
        </a:solidFill>
        <a:gradFill rotWithShape="1">
          <a:gsLst>
            <a:gs pos="0">
              <a:schemeClr val="phClr">
                <a:tint val="0"/>
              </a:schemeClr>
            </a:gs>
            <a:gs pos="44000">
              <a:schemeClr val="phClr">
                <a:tint val="60000"/>
                <a:satMod val="120000"/>
              </a:schemeClr>
            </a:gs>
            <a:gs pos="100000">
              <a:schemeClr val="phClr">
                <a:tint val="90000"/>
                <a:alpha val="100000"/>
                <a:lumMod val="9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6000"/>
                <a:satMod val="120000"/>
                <a:lumMod val="120000"/>
              </a:schemeClr>
            </a:gs>
            <a:gs pos="100000">
              <a:schemeClr val="phClr">
                <a:shade val="89000"/>
                <a:lumMod val="9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>
              <a:shade val="75000"/>
              <a:lumMod val="80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prstMaterial="flat">
            <a:bevelT w="12700" h="12700"/>
          </a:sp3d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contourW="19050" prstMaterial="flat">
            <a:bevelT w="63500" h="63500"/>
            <a:contourClr>
              <a:schemeClr val="phClr">
                <a:shade val="25000"/>
                <a:satMod val="18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40000">
              <a:schemeClr val="phClr">
                <a:tint val="94000"/>
                <a:shade val="94000"/>
                <a:alpha val="100000"/>
                <a:satMod val="114000"/>
                <a:lumMod val="114000"/>
              </a:schemeClr>
            </a:gs>
            <a:gs pos="74000">
              <a:schemeClr val="phClr">
                <a:tint val="94000"/>
                <a:shade val="94000"/>
                <a:satMod val="128000"/>
                <a:lumMod val="100000"/>
              </a:schemeClr>
            </a:gs>
            <a:gs pos="100000">
              <a:schemeClr val="phClr">
                <a:tint val="98000"/>
                <a:shade val="100000"/>
                <a:hueMod val="98000"/>
                <a:satMod val="100000"/>
                <a:lumMod val="74000"/>
              </a:schemeClr>
            </a:gs>
          </a:gsLst>
          <a:path path="circle">
            <a:fillToRect l="20000" t="-40000" r="20000" b="14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tint val="96000"/>
                <a:satMod val="130000"/>
                <a:lumMod val="50000"/>
              </a:schemeClr>
              <a:schemeClr val="phClr">
                <a:tint val="96000"/>
                <a:satMod val="114000"/>
                <a:lumMod val="114000"/>
              </a:schemeClr>
            </a:duotone>
          </a:blip>
          <a:stretch/>
        </a:blipFill>
      </a:bgFillStyleLst>
    </a:fmtScheme>
  </a:themeElements>
  <a:objectDefaults/>
  <a:extraClrSchemeLst/>
</a:theme>
</file>

<file path=ppt/theme/theme23.xml><?xml version="1.0" encoding="utf-8"?>
<a:theme xmlns:a="http://schemas.openxmlformats.org/drawingml/2006/main" name="21_Волна">
  <a:themeElements>
    <a:clrScheme name="Волна">
      <a:dk1>
        <a:sysClr val="windowText" lastClr="000000"/>
      </a:dk1>
      <a:lt1>
        <a:sysClr val="window" lastClr="FFFFFF"/>
      </a:lt1>
      <a:dk2>
        <a:srgbClr val="073E87"/>
      </a:dk2>
      <a:lt2>
        <a:srgbClr val="C6E7FC"/>
      </a:lt2>
      <a:accent1>
        <a:srgbClr val="31B6FD"/>
      </a:accent1>
      <a:accent2>
        <a:srgbClr val="4584D3"/>
      </a:accent2>
      <a:accent3>
        <a:srgbClr val="5BD078"/>
      </a:accent3>
      <a:accent4>
        <a:srgbClr val="A5D028"/>
      </a:accent4>
      <a:accent5>
        <a:srgbClr val="F5C040"/>
      </a:accent5>
      <a:accent6>
        <a:srgbClr val="05E0DB"/>
      </a:accent6>
      <a:hlink>
        <a:srgbClr val="0080FF"/>
      </a:hlink>
      <a:folHlink>
        <a:srgbClr val="5EAEFF"/>
      </a:folHlink>
    </a:clrScheme>
    <a:fontScheme name="Волна">
      <a:majorFont>
        <a:latin typeface="Candara"/>
        <a:ea typeface=""/>
        <a:cs typeface=""/>
        <a:font script="Jpan" typeface="HGP明朝E"/>
        <a:font script="Hang" typeface="HY그래픽M"/>
        <a:font script="Hans" typeface="华文新魏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ndara"/>
        <a:ea typeface=""/>
        <a:cs typeface=""/>
        <a:font script="Jpan" typeface="HGP明朝E"/>
        <a:font script="Hang" typeface="HY그래픽M"/>
        <a:font script="Hans" typeface="华文楷体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Волна">
      <a:fillStyleLst>
        <a:solidFill>
          <a:schemeClr val="phClr"/>
        </a:solidFill>
        <a:gradFill rotWithShape="1">
          <a:gsLst>
            <a:gs pos="0">
              <a:schemeClr val="phClr">
                <a:tint val="0"/>
              </a:schemeClr>
            </a:gs>
            <a:gs pos="44000">
              <a:schemeClr val="phClr">
                <a:tint val="60000"/>
                <a:satMod val="120000"/>
              </a:schemeClr>
            </a:gs>
            <a:gs pos="100000">
              <a:schemeClr val="phClr">
                <a:tint val="90000"/>
                <a:alpha val="100000"/>
                <a:lumMod val="9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6000"/>
                <a:satMod val="120000"/>
                <a:lumMod val="120000"/>
              </a:schemeClr>
            </a:gs>
            <a:gs pos="100000">
              <a:schemeClr val="phClr">
                <a:shade val="89000"/>
                <a:lumMod val="9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>
              <a:shade val="75000"/>
              <a:lumMod val="80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prstMaterial="flat">
            <a:bevelT w="12700" h="12700"/>
          </a:sp3d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contourW="19050" prstMaterial="flat">
            <a:bevelT w="63500" h="63500"/>
            <a:contourClr>
              <a:schemeClr val="phClr">
                <a:shade val="25000"/>
                <a:satMod val="18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40000">
              <a:schemeClr val="phClr">
                <a:tint val="94000"/>
                <a:shade val="94000"/>
                <a:alpha val="100000"/>
                <a:satMod val="114000"/>
                <a:lumMod val="114000"/>
              </a:schemeClr>
            </a:gs>
            <a:gs pos="74000">
              <a:schemeClr val="phClr">
                <a:tint val="94000"/>
                <a:shade val="94000"/>
                <a:satMod val="128000"/>
                <a:lumMod val="100000"/>
              </a:schemeClr>
            </a:gs>
            <a:gs pos="100000">
              <a:schemeClr val="phClr">
                <a:tint val="98000"/>
                <a:shade val="100000"/>
                <a:hueMod val="98000"/>
                <a:satMod val="100000"/>
                <a:lumMod val="74000"/>
              </a:schemeClr>
            </a:gs>
          </a:gsLst>
          <a:path path="circle">
            <a:fillToRect l="20000" t="-40000" r="20000" b="14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tint val="96000"/>
                <a:satMod val="130000"/>
                <a:lumMod val="50000"/>
              </a:schemeClr>
              <a:schemeClr val="phClr">
                <a:tint val="96000"/>
                <a:satMod val="114000"/>
                <a:lumMod val="114000"/>
              </a:schemeClr>
            </a:duotone>
          </a:blip>
          <a:stretch/>
        </a:blipFill>
      </a:bgFillStyleLst>
    </a:fmtScheme>
  </a:themeElements>
  <a:objectDefaults/>
  <a:extraClrSchemeLst/>
</a:theme>
</file>

<file path=ppt/theme/theme24.xml><?xml version="1.0" encoding="utf-8"?>
<a:theme xmlns:a="http://schemas.openxmlformats.org/drawingml/2006/main" name="22_Волна">
  <a:themeElements>
    <a:clrScheme name="Волна">
      <a:dk1>
        <a:sysClr val="windowText" lastClr="000000"/>
      </a:dk1>
      <a:lt1>
        <a:sysClr val="window" lastClr="FFFFFF"/>
      </a:lt1>
      <a:dk2>
        <a:srgbClr val="073E87"/>
      </a:dk2>
      <a:lt2>
        <a:srgbClr val="C6E7FC"/>
      </a:lt2>
      <a:accent1>
        <a:srgbClr val="31B6FD"/>
      </a:accent1>
      <a:accent2>
        <a:srgbClr val="4584D3"/>
      </a:accent2>
      <a:accent3>
        <a:srgbClr val="5BD078"/>
      </a:accent3>
      <a:accent4>
        <a:srgbClr val="A5D028"/>
      </a:accent4>
      <a:accent5>
        <a:srgbClr val="F5C040"/>
      </a:accent5>
      <a:accent6>
        <a:srgbClr val="05E0DB"/>
      </a:accent6>
      <a:hlink>
        <a:srgbClr val="0080FF"/>
      </a:hlink>
      <a:folHlink>
        <a:srgbClr val="5EAEFF"/>
      </a:folHlink>
    </a:clrScheme>
    <a:fontScheme name="Волна">
      <a:majorFont>
        <a:latin typeface="Candara"/>
        <a:ea typeface=""/>
        <a:cs typeface=""/>
        <a:font script="Jpan" typeface="HGP明朝E"/>
        <a:font script="Hang" typeface="HY그래픽M"/>
        <a:font script="Hans" typeface="华文新魏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ndara"/>
        <a:ea typeface=""/>
        <a:cs typeface=""/>
        <a:font script="Jpan" typeface="HGP明朝E"/>
        <a:font script="Hang" typeface="HY그래픽M"/>
        <a:font script="Hans" typeface="华文楷体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Волна">
      <a:fillStyleLst>
        <a:solidFill>
          <a:schemeClr val="phClr"/>
        </a:solidFill>
        <a:gradFill rotWithShape="1">
          <a:gsLst>
            <a:gs pos="0">
              <a:schemeClr val="phClr">
                <a:tint val="0"/>
              </a:schemeClr>
            </a:gs>
            <a:gs pos="44000">
              <a:schemeClr val="phClr">
                <a:tint val="60000"/>
                <a:satMod val="120000"/>
              </a:schemeClr>
            </a:gs>
            <a:gs pos="100000">
              <a:schemeClr val="phClr">
                <a:tint val="90000"/>
                <a:alpha val="100000"/>
                <a:lumMod val="9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6000"/>
                <a:satMod val="120000"/>
                <a:lumMod val="120000"/>
              </a:schemeClr>
            </a:gs>
            <a:gs pos="100000">
              <a:schemeClr val="phClr">
                <a:shade val="89000"/>
                <a:lumMod val="9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>
              <a:shade val="75000"/>
              <a:lumMod val="80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prstMaterial="flat">
            <a:bevelT w="12700" h="12700"/>
          </a:sp3d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contourW="19050" prstMaterial="flat">
            <a:bevelT w="63500" h="63500"/>
            <a:contourClr>
              <a:schemeClr val="phClr">
                <a:shade val="25000"/>
                <a:satMod val="18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40000">
              <a:schemeClr val="phClr">
                <a:tint val="94000"/>
                <a:shade val="94000"/>
                <a:alpha val="100000"/>
                <a:satMod val="114000"/>
                <a:lumMod val="114000"/>
              </a:schemeClr>
            </a:gs>
            <a:gs pos="74000">
              <a:schemeClr val="phClr">
                <a:tint val="94000"/>
                <a:shade val="94000"/>
                <a:satMod val="128000"/>
                <a:lumMod val="100000"/>
              </a:schemeClr>
            </a:gs>
            <a:gs pos="100000">
              <a:schemeClr val="phClr">
                <a:tint val="98000"/>
                <a:shade val="100000"/>
                <a:hueMod val="98000"/>
                <a:satMod val="100000"/>
                <a:lumMod val="74000"/>
              </a:schemeClr>
            </a:gs>
          </a:gsLst>
          <a:path path="circle">
            <a:fillToRect l="20000" t="-40000" r="20000" b="14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tint val="96000"/>
                <a:satMod val="130000"/>
                <a:lumMod val="50000"/>
              </a:schemeClr>
              <a:schemeClr val="phClr">
                <a:tint val="96000"/>
                <a:satMod val="114000"/>
                <a:lumMod val="114000"/>
              </a:schemeClr>
            </a:duotone>
          </a:blip>
          <a:stretch/>
        </a:blipFill>
      </a:bgFillStyleLst>
    </a:fmtScheme>
  </a:themeElements>
  <a:objectDefaults/>
  <a:extraClrSchemeLst/>
</a:theme>
</file>

<file path=ppt/theme/theme25.xml><?xml version="1.0" encoding="utf-8"?>
<a:theme xmlns:a="http://schemas.openxmlformats.org/drawingml/2006/main" name="23_Волна">
  <a:themeElements>
    <a:clrScheme name="Волна">
      <a:dk1>
        <a:sysClr val="windowText" lastClr="000000"/>
      </a:dk1>
      <a:lt1>
        <a:sysClr val="window" lastClr="FFFFFF"/>
      </a:lt1>
      <a:dk2>
        <a:srgbClr val="073E87"/>
      </a:dk2>
      <a:lt2>
        <a:srgbClr val="C6E7FC"/>
      </a:lt2>
      <a:accent1>
        <a:srgbClr val="31B6FD"/>
      </a:accent1>
      <a:accent2>
        <a:srgbClr val="4584D3"/>
      </a:accent2>
      <a:accent3>
        <a:srgbClr val="5BD078"/>
      </a:accent3>
      <a:accent4>
        <a:srgbClr val="A5D028"/>
      </a:accent4>
      <a:accent5>
        <a:srgbClr val="F5C040"/>
      </a:accent5>
      <a:accent6>
        <a:srgbClr val="05E0DB"/>
      </a:accent6>
      <a:hlink>
        <a:srgbClr val="0080FF"/>
      </a:hlink>
      <a:folHlink>
        <a:srgbClr val="5EAEFF"/>
      </a:folHlink>
    </a:clrScheme>
    <a:fontScheme name="Волна">
      <a:majorFont>
        <a:latin typeface="Candara"/>
        <a:ea typeface=""/>
        <a:cs typeface=""/>
        <a:font script="Jpan" typeface="HGP明朝E"/>
        <a:font script="Hang" typeface="HY그래픽M"/>
        <a:font script="Hans" typeface="华文新魏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ndara"/>
        <a:ea typeface=""/>
        <a:cs typeface=""/>
        <a:font script="Jpan" typeface="HGP明朝E"/>
        <a:font script="Hang" typeface="HY그래픽M"/>
        <a:font script="Hans" typeface="华文楷体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Волна">
      <a:fillStyleLst>
        <a:solidFill>
          <a:schemeClr val="phClr"/>
        </a:solidFill>
        <a:gradFill rotWithShape="1">
          <a:gsLst>
            <a:gs pos="0">
              <a:schemeClr val="phClr">
                <a:tint val="0"/>
              </a:schemeClr>
            </a:gs>
            <a:gs pos="44000">
              <a:schemeClr val="phClr">
                <a:tint val="60000"/>
                <a:satMod val="120000"/>
              </a:schemeClr>
            </a:gs>
            <a:gs pos="100000">
              <a:schemeClr val="phClr">
                <a:tint val="90000"/>
                <a:alpha val="100000"/>
                <a:lumMod val="9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6000"/>
                <a:satMod val="120000"/>
                <a:lumMod val="120000"/>
              </a:schemeClr>
            </a:gs>
            <a:gs pos="100000">
              <a:schemeClr val="phClr">
                <a:shade val="89000"/>
                <a:lumMod val="9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>
              <a:shade val="75000"/>
              <a:lumMod val="80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prstMaterial="flat">
            <a:bevelT w="12700" h="12700"/>
          </a:sp3d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contourW="19050" prstMaterial="flat">
            <a:bevelT w="63500" h="63500"/>
            <a:contourClr>
              <a:schemeClr val="phClr">
                <a:shade val="25000"/>
                <a:satMod val="18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40000">
              <a:schemeClr val="phClr">
                <a:tint val="94000"/>
                <a:shade val="94000"/>
                <a:alpha val="100000"/>
                <a:satMod val="114000"/>
                <a:lumMod val="114000"/>
              </a:schemeClr>
            </a:gs>
            <a:gs pos="74000">
              <a:schemeClr val="phClr">
                <a:tint val="94000"/>
                <a:shade val="94000"/>
                <a:satMod val="128000"/>
                <a:lumMod val="100000"/>
              </a:schemeClr>
            </a:gs>
            <a:gs pos="100000">
              <a:schemeClr val="phClr">
                <a:tint val="98000"/>
                <a:shade val="100000"/>
                <a:hueMod val="98000"/>
                <a:satMod val="100000"/>
                <a:lumMod val="74000"/>
              </a:schemeClr>
            </a:gs>
          </a:gsLst>
          <a:path path="circle">
            <a:fillToRect l="20000" t="-40000" r="20000" b="14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tint val="96000"/>
                <a:satMod val="130000"/>
                <a:lumMod val="50000"/>
              </a:schemeClr>
              <a:schemeClr val="phClr">
                <a:tint val="96000"/>
                <a:satMod val="114000"/>
                <a:lumMod val="114000"/>
              </a:schemeClr>
            </a:duotone>
          </a:blip>
          <a:stretch/>
        </a:blipFill>
      </a:bgFillStyleLst>
    </a:fmtScheme>
  </a:themeElements>
  <a:objectDefaults/>
  <a:extraClrSchemeLst/>
</a:theme>
</file>

<file path=ppt/theme/theme26.xml><?xml version="1.0" encoding="utf-8"?>
<a:theme xmlns:a="http://schemas.openxmlformats.org/drawingml/2006/main" name="24_Волна">
  <a:themeElements>
    <a:clrScheme name="Волна">
      <a:dk1>
        <a:sysClr val="windowText" lastClr="000000"/>
      </a:dk1>
      <a:lt1>
        <a:sysClr val="window" lastClr="FFFFFF"/>
      </a:lt1>
      <a:dk2>
        <a:srgbClr val="073E87"/>
      </a:dk2>
      <a:lt2>
        <a:srgbClr val="C6E7FC"/>
      </a:lt2>
      <a:accent1>
        <a:srgbClr val="31B6FD"/>
      </a:accent1>
      <a:accent2>
        <a:srgbClr val="4584D3"/>
      </a:accent2>
      <a:accent3>
        <a:srgbClr val="5BD078"/>
      </a:accent3>
      <a:accent4>
        <a:srgbClr val="A5D028"/>
      </a:accent4>
      <a:accent5>
        <a:srgbClr val="F5C040"/>
      </a:accent5>
      <a:accent6>
        <a:srgbClr val="05E0DB"/>
      </a:accent6>
      <a:hlink>
        <a:srgbClr val="0080FF"/>
      </a:hlink>
      <a:folHlink>
        <a:srgbClr val="5EAEFF"/>
      </a:folHlink>
    </a:clrScheme>
    <a:fontScheme name="Волна">
      <a:majorFont>
        <a:latin typeface="Candara"/>
        <a:ea typeface=""/>
        <a:cs typeface=""/>
        <a:font script="Jpan" typeface="HGP明朝E"/>
        <a:font script="Hang" typeface="HY그래픽M"/>
        <a:font script="Hans" typeface="华文新魏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ndara"/>
        <a:ea typeface=""/>
        <a:cs typeface=""/>
        <a:font script="Jpan" typeface="HGP明朝E"/>
        <a:font script="Hang" typeface="HY그래픽M"/>
        <a:font script="Hans" typeface="华文楷体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Волна">
      <a:fillStyleLst>
        <a:solidFill>
          <a:schemeClr val="phClr"/>
        </a:solidFill>
        <a:gradFill rotWithShape="1">
          <a:gsLst>
            <a:gs pos="0">
              <a:schemeClr val="phClr">
                <a:tint val="0"/>
              </a:schemeClr>
            </a:gs>
            <a:gs pos="44000">
              <a:schemeClr val="phClr">
                <a:tint val="60000"/>
                <a:satMod val="120000"/>
              </a:schemeClr>
            </a:gs>
            <a:gs pos="100000">
              <a:schemeClr val="phClr">
                <a:tint val="90000"/>
                <a:alpha val="100000"/>
                <a:lumMod val="9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6000"/>
                <a:satMod val="120000"/>
                <a:lumMod val="120000"/>
              </a:schemeClr>
            </a:gs>
            <a:gs pos="100000">
              <a:schemeClr val="phClr">
                <a:shade val="89000"/>
                <a:lumMod val="9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>
              <a:shade val="75000"/>
              <a:lumMod val="80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prstMaterial="flat">
            <a:bevelT w="12700" h="12700"/>
          </a:sp3d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contourW="19050" prstMaterial="flat">
            <a:bevelT w="63500" h="63500"/>
            <a:contourClr>
              <a:schemeClr val="phClr">
                <a:shade val="25000"/>
                <a:satMod val="18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40000">
              <a:schemeClr val="phClr">
                <a:tint val="94000"/>
                <a:shade val="94000"/>
                <a:alpha val="100000"/>
                <a:satMod val="114000"/>
                <a:lumMod val="114000"/>
              </a:schemeClr>
            </a:gs>
            <a:gs pos="74000">
              <a:schemeClr val="phClr">
                <a:tint val="94000"/>
                <a:shade val="94000"/>
                <a:satMod val="128000"/>
                <a:lumMod val="100000"/>
              </a:schemeClr>
            </a:gs>
            <a:gs pos="100000">
              <a:schemeClr val="phClr">
                <a:tint val="98000"/>
                <a:shade val="100000"/>
                <a:hueMod val="98000"/>
                <a:satMod val="100000"/>
                <a:lumMod val="74000"/>
              </a:schemeClr>
            </a:gs>
          </a:gsLst>
          <a:path path="circle">
            <a:fillToRect l="20000" t="-40000" r="20000" b="14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tint val="96000"/>
                <a:satMod val="130000"/>
                <a:lumMod val="50000"/>
              </a:schemeClr>
              <a:schemeClr val="phClr">
                <a:tint val="96000"/>
                <a:satMod val="114000"/>
                <a:lumMod val="114000"/>
              </a:schemeClr>
            </a:duotone>
          </a:blip>
          <a:stretch/>
        </a:blipFill>
      </a:bgFillStyleLst>
    </a:fmtScheme>
  </a:themeElements>
  <a:objectDefaults/>
  <a:extraClrSchemeLst/>
</a:theme>
</file>

<file path=ppt/theme/theme27.xml><?xml version="1.0" encoding="utf-8"?>
<a:theme xmlns:a="http://schemas.openxmlformats.org/drawingml/2006/main" name="25_Волна">
  <a:themeElements>
    <a:clrScheme name="Волна">
      <a:dk1>
        <a:sysClr val="windowText" lastClr="000000"/>
      </a:dk1>
      <a:lt1>
        <a:sysClr val="window" lastClr="FFFFFF"/>
      </a:lt1>
      <a:dk2>
        <a:srgbClr val="073E87"/>
      </a:dk2>
      <a:lt2>
        <a:srgbClr val="C6E7FC"/>
      </a:lt2>
      <a:accent1>
        <a:srgbClr val="31B6FD"/>
      </a:accent1>
      <a:accent2>
        <a:srgbClr val="4584D3"/>
      </a:accent2>
      <a:accent3>
        <a:srgbClr val="5BD078"/>
      </a:accent3>
      <a:accent4>
        <a:srgbClr val="A5D028"/>
      </a:accent4>
      <a:accent5>
        <a:srgbClr val="F5C040"/>
      </a:accent5>
      <a:accent6>
        <a:srgbClr val="05E0DB"/>
      </a:accent6>
      <a:hlink>
        <a:srgbClr val="0080FF"/>
      </a:hlink>
      <a:folHlink>
        <a:srgbClr val="5EAEFF"/>
      </a:folHlink>
    </a:clrScheme>
    <a:fontScheme name="Волна">
      <a:majorFont>
        <a:latin typeface="Candara"/>
        <a:ea typeface=""/>
        <a:cs typeface=""/>
        <a:font script="Jpan" typeface="HGP明朝E"/>
        <a:font script="Hang" typeface="HY그래픽M"/>
        <a:font script="Hans" typeface="华文新魏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ndara"/>
        <a:ea typeface=""/>
        <a:cs typeface=""/>
        <a:font script="Jpan" typeface="HGP明朝E"/>
        <a:font script="Hang" typeface="HY그래픽M"/>
        <a:font script="Hans" typeface="华文楷体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Волна">
      <a:fillStyleLst>
        <a:solidFill>
          <a:schemeClr val="phClr"/>
        </a:solidFill>
        <a:gradFill rotWithShape="1">
          <a:gsLst>
            <a:gs pos="0">
              <a:schemeClr val="phClr">
                <a:tint val="0"/>
              </a:schemeClr>
            </a:gs>
            <a:gs pos="44000">
              <a:schemeClr val="phClr">
                <a:tint val="60000"/>
                <a:satMod val="120000"/>
              </a:schemeClr>
            </a:gs>
            <a:gs pos="100000">
              <a:schemeClr val="phClr">
                <a:tint val="90000"/>
                <a:alpha val="100000"/>
                <a:lumMod val="9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6000"/>
                <a:satMod val="120000"/>
                <a:lumMod val="120000"/>
              </a:schemeClr>
            </a:gs>
            <a:gs pos="100000">
              <a:schemeClr val="phClr">
                <a:shade val="89000"/>
                <a:lumMod val="9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>
              <a:shade val="75000"/>
              <a:lumMod val="80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prstMaterial="flat">
            <a:bevelT w="12700" h="12700"/>
          </a:sp3d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contourW="19050" prstMaterial="flat">
            <a:bevelT w="63500" h="63500"/>
            <a:contourClr>
              <a:schemeClr val="phClr">
                <a:shade val="25000"/>
                <a:satMod val="18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40000">
              <a:schemeClr val="phClr">
                <a:tint val="94000"/>
                <a:shade val="94000"/>
                <a:alpha val="100000"/>
                <a:satMod val="114000"/>
                <a:lumMod val="114000"/>
              </a:schemeClr>
            </a:gs>
            <a:gs pos="74000">
              <a:schemeClr val="phClr">
                <a:tint val="94000"/>
                <a:shade val="94000"/>
                <a:satMod val="128000"/>
                <a:lumMod val="100000"/>
              </a:schemeClr>
            </a:gs>
            <a:gs pos="100000">
              <a:schemeClr val="phClr">
                <a:tint val="98000"/>
                <a:shade val="100000"/>
                <a:hueMod val="98000"/>
                <a:satMod val="100000"/>
                <a:lumMod val="74000"/>
              </a:schemeClr>
            </a:gs>
          </a:gsLst>
          <a:path path="circle">
            <a:fillToRect l="20000" t="-40000" r="20000" b="14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tint val="96000"/>
                <a:satMod val="130000"/>
                <a:lumMod val="50000"/>
              </a:schemeClr>
              <a:schemeClr val="phClr">
                <a:tint val="96000"/>
                <a:satMod val="114000"/>
                <a:lumMod val="114000"/>
              </a:schemeClr>
            </a:duotone>
          </a:blip>
          <a:stretch/>
        </a:blipFill>
      </a:bgFillStyleLst>
    </a:fmtScheme>
  </a:themeElements>
  <a:objectDefaults/>
  <a:extraClrSchemeLst/>
</a:theme>
</file>

<file path=ppt/theme/theme28.xml><?xml version="1.0" encoding="utf-8"?>
<a:theme xmlns:a="http://schemas.openxmlformats.org/drawingml/2006/main" name="26_Волна">
  <a:themeElements>
    <a:clrScheme name="Волна">
      <a:dk1>
        <a:sysClr val="windowText" lastClr="000000"/>
      </a:dk1>
      <a:lt1>
        <a:sysClr val="window" lastClr="FFFFFF"/>
      </a:lt1>
      <a:dk2>
        <a:srgbClr val="073E87"/>
      </a:dk2>
      <a:lt2>
        <a:srgbClr val="C6E7FC"/>
      </a:lt2>
      <a:accent1>
        <a:srgbClr val="31B6FD"/>
      </a:accent1>
      <a:accent2>
        <a:srgbClr val="4584D3"/>
      </a:accent2>
      <a:accent3>
        <a:srgbClr val="5BD078"/>
      </a:accent3>
      <a:accent4>
        <a:srgbClr val="A5D028"/>
      </a:accent4>
      <a:accent5>
        <a:srgbClr val="F5C040"/>
      </a:accent5>
      <a:accent6>
        <a:srgbClr val="05E0DB"/>
      </a:accent6>
      <a:hlink>
        <a:srgbClr val="0080FF"/>
      </a:hlink>
      <a:folHlink>
        <a:srgbClr val="5EAEFF"/>
      </a:folHlink>
    </a:clrScheme>
    <a:fontScheme name="Волна">
      <a:majorFont>
        <a:latin typeface="Candara"/>
        <a:ea typeface=""/>
        <a:cs typeface=""/>
        <a:font script="Jpan" typeface="HGP明朝E"/>
        <a:font script="Hang" typeface="HY그래픽M"/>
        <a:font script="Hans" typeface="华文新魏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ndara"/>
        <a:ea typeface=""/>
        <a:cs typeface=""/>
        <a:font script="Jpan" typeface="HGP明朝E"/>
        <a:font script="Hang" typeface="HY그래픽M"/>
        <a:font script="Hans" typeface="华文楷体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Волна">
      <a:fillStyleLst>
        <a:solidFill>
          <a:schemeClr val="phClr"/>
        </a:solidFill>
        <a:gradFill rotWithShape="1">
          <a:gsLst>
            <a:gs pos="0">
              <a:schemeClr val="phClr">
                <a:tint val="0"/>
              </a:schemeClr>
            </a:gs>
            <a:gs pos="44000">
              <a:schemeClr val="phClr">
                <a:tint val="60000"/>
                <a:satMod val="120000"/>
              </a:schemeClr>
            </a:gs>
            <a:gs pos="100000">
              <a:schemeClr val="phClr">
                <a:tint val="90000"/>
                <a:alpha val="100000"/>
                <a:lumMod val="9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6000"/>
                <a:satMod val="120000"/>
                <a:lumMod val="120000"/>
              </a:schemeClr>
            </a:gs>
            <a:gs pos="100000">
              <a:schemeClr val="phClr">
                <a:shade val="89000"/>
                <a:lumMod val="9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>
              <a:shade val="75000"/>
              <a:lumMod val="80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prstMaterial="flat">
            <a:bevelT w="12700" h="12700"/>
          </a:sp3d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contourW="19050" prstMaterial="flat">
            <a:bevelT w="63500" h="63500"/>
            <a:contourClr>
              <a:schemeClr val="phClr">
                <a:shade val="25000"/>
                <a:satMod val="18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40000">
              <a:schemeClr val="phClr">
                <a:tint val="94000"/>
                <a:shade val="94000"/>
                <a:alpha val="100000"/>
                <a:satMod val="114000"/>
                <a:lumMod val="114000"/>
              </a:schemeClr>
            </a:gs>
            <a:gs pos="74000">
              <a:schemeClr val="phClr">
                <a:tint val="94000"/>
                <a:shade val="94000"/>
                <a:satMod val="128000"/>
                <a:lumMod val="100000"/>
              </a:schemeClr>
            </a:gs>
            <a:gs pos="100000">
              <a:schemeClr val="phClr">
                <a:tint val="98000"/>
                <a:shade val="100000"/>
                <a:hueMod val="98000"/>
                <a:satMod val="100000"/>
                <a:lumMod val="74000"/>
              </a:schemeClr>
            </a:gs>
          </a:gsLst>
          <a:path path="circle">
            <a:fillToRect l="20000" t="-40000" r="20000" b="14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tint val="96000"/>
                <a:satMod val="130000"/>
                <a:lumMod val="50000"/>
              </a:schemeClr>
              <a:schemeClr val="phClr">
                <a:tint val="96000"/>
                <a:satMod val="114000"/>
                <a:lumMod val="114000"/>
              </a:schemeClr>
            </a:duotone>
          </a:blip>
          <a:stretch/>
        </a:blipFill>
      </a:bgFillStyleLst>
    </a:fmtScheme>
  </a:themeElements>
  <a:objectDefaults/>
  <a:extraClrSchemeLst/>
</a:theme>
</file>

<file path=ppt/theme/theme29.xml><?xml version="1.0" encoding="utf-8"?>
<a:theme xmlns:a="http://schemas.openxmlformats.org/drawingml/2006/main" name="27_Волна">
  <a:themeElements>
    <a:clrScheme name="Волна">
      <a:dk1>
        <a:sysClr val="windowText" lastClr="000000"/>
      </a:dk1>
      <a:lt1>
        <a:sysClr val="window" lastClr="FFFFFF"/>
      </a:lt1>
      <a:dk2>
        <a:srgbClr val="073E87"/>
      </a:dk2>
      <a:lt2>
        <a:srgbClr val="C6E7FC"/>
      </a:lt2>
      <a:accent1>
        <a:srgbClr val="31B6FD"/>
      </a:accent1>
      <a:accent2>
        <a:srgbClr val="4584D3"/>
      </a:accent2>
      <a:accent3>
        <a:srgbClr val="5BD078"/>
      </a:accent3>
      <a:accent4>
        <a:srgbClr val="A5D028"/>
      </a:accent4>
      <a:accent5>
        <a:srgbClr val="F5C040"/>
      </a:accent5>
      <a:accent6>
        <a:srgbClr val="05E0DB"/>
      </a:accent6>
      <a:hlink>
        <a:srgbClr val="0080FF"/>
      </a:hlink>
      <a:folHlink>
        <a:srgbClr val="5EAEFF"/>
      </a:folHlink>
    </a:clrScheme>
    <a:fontScheme name="Волна">
      <a:majorFont>
        <a:latin typeface="Candara"/>
        <a:ea typeface=""/>
        <a:cs typeface=""/>
        <a:font script="Jpan" typeface="HGP明朝E"/>
        <a:font script="Hang" typeface="HY그래픽M"/>
        <a:font script="Hans" typeface="华文新魏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ndara"/>
        <a:ea typeface=""/>
        <a:cs typeface=""/>
        <a:font script="Jpan" typeface="HGP明朝E"/>
        <a:font script="Hang" typeface="HY그래픽M"/>
        <a:font script="Hans" typeface="华文楷体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Волна">
      <a:fillStyleLst>
        <a:solidFill>
          <a:schemeClr val="phClr"/>
        </a:solidFill>
        <a:gradFill rotWithShape="1">
          <a:gsLst>
            <a:gs pos="0">
              <a:schemeClr val="phClr">
                <a:tint val="0"/>
              </a:schemeClr>
            </a:gs>
            <a:gs pos="44000">
              <a:schemeClr val="phClr">
                <a:tint val="60000"/>
                <a:satMod val="120000"/>
              </a:schemeClr>
            </a:gs>
            <a:gs pos="100000">
              <a:schemeClr val="phClr">
                <a:tint val="90000"/>
                <a:alpha val="100000"/>
                <a:lumMod val="9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6000"/>
                <a:satMod val="120000"/>
                <a:lumMod val="120000"/>
              </a:schemeClr>
            </a:gs>
            <a:gs pos="100000">
              <a:schemeClr val="phClr">
                <a:shade val="89000"/>
                <a:lumMod val="9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>
              <a:shade val="75000"/>
              <a:lumMod val="80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prstMaterial="flat">
            <a:bevelT w="12700" h="12700"/>
          </a:sp3d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contourW="19050" prstMaterial="flat">
            <a:bevelT w="63500" h="63500"/>
            <a:contourClr>
              <a:schemeClr val="phClr">
                <a:shade val="25000"/>
                <a:satMod val="18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40000">
              <a:schemeClr val="phClr">
                <a:tint val="94000"/>
                <a:shade val="94000"/>
                <a:alpha val="100000"/>
                <a:satMod val="114000"/>
                <a:lumMod val="114000"/>
              </a:schemeClr>
            </a:gs>
            <a:gs pos="74000">
              <a:schemeClr val="phClr">
                <a:tint val="94000"/>
                <a:shade val="94000"/>
                <a:satMod val="128000"/>
                <a:lumMod val="100000"/>
              </a:schemeClr>
            </a:gs>
            <a:gs pos="100000">
              <a:schemeClr val="phClr">
                <a:tint val="98000"/>
                <a:shade val="100000"/>
                <a:hueMod val="98000"/>
                <a:satMod val="100000"/>
                <a:lumMod val="74000"/>
              </a:schemeClr>
            </a:gs>
          </a:gsLst>
          <a:path path="circle">
            <a:fillToRect l="20000" t="-40000" r="20000" b="14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tint val="96000"/>
                <a:satMod val="130000"/>
                <a:lumMod val="50000"/>
              </a:schemeClr>
              <a:schemeClr val="phClr">
                <a:tint val="96000"/>
                <a:satMod val="114000"/>
                <a:lumMod val="114000"/>
              </a:schemeClr>
            </a:duotone>
          </a:blip>
          <a:stretch/>
        </a:blip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Волна">
  <a:themeElements>
    <a:clrScheme name="Волна">
      <a:dk1>
        <a:sysClr val="windowText" lastClr="000000"/>
      </a:dk1>
      <a:lt1>
        <a:sysClr val="window" lastClr="FFFFFF"/>
      </a:lt1>
      <a:dk2>
        <a:srgbClr val="073E87"/>
      </a:dk2>
      <a:lt2>
        <a:srgbClr val="C6E7FC"/>
      </a:lt2>
      <a:accent1>
        <a:srgbClr val="31B6FD"/>
      </a:accent1>
      <a:accent2>
        <a:srgbClr val="4584D3"/>
      </a:accent2>
      <a:accent3>
        <a:srgbClr val="5BD078"/>
      </a:accent3>
      <a:accent4>
        <a:srgbClr val="A5D028"/>
      </a:accent4>
      <a:accent5>
        <a:srgbClr val="F5C040"/>
      </a:accent5>
      <a:accent6>
        <a:srgbClr val="05E0DB"/>
      </a:accent6>
      <a:hlink>
        <a:srgbClr val="0080FF"/>
      </a:hlink>
      <a:folHlink>
        <a:srgbClr val="5EAEFF"/>
      </a:folHlink>
    </a:clrScheme>
    <a:fontScheme name="Волна">
      <a:majorFont>
        <a:latin typeface="Candara"/>
        <a:ea typeface=""/>
        <a:cs typeface=""/>
        <a:font script="Jpan" typeface="HGP明朝E"/>
        <a:font script="Hang" typeface="HY그래픽M"/>
        <a:font script="Hans" typeface="华文新魏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ndara"/>
        <a:ea typeface=""/>
        <a:cs typeface=""/>
        <a:font script="Jpan" typeface="HGP明朝E"/>
        <a:font script="Hang" typeface="HY그래픽M"/>
        <a:font script="Hans" typeface="华文楷体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Волна">
      <a:fillStyleLst>
        <a:solidFill>
          <a:schemeClr val="phClr"/>
        </a:solidFill>
        <a:gradFill rotWithShape="1">
          <a:gsLst>
            <a:gs pos="0">
              <a:schemeClr val="phClr">
                <a:tint val="0"/>
              </a:schemeClr>
            </a:gs>
            <a:gs pos="44000">
              <a:schemeClr val="phClr">
                <a:tint val="60000"/>
                <a:satMod val="120000"/>
              </a:schemeClr>
            </a:gs>
            <a:gs pos="100000">
              <a:schemeClr val="phClr">
                <a:tint val="90000"/>
                <a:alpha val="100000"/>
                <a:lumMod val="9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6000"/>
                <a:satMod val="120000"/>
                <a:lumMod val="120000"/>
              </a:schemeClr>
            </a:gs>
            <a:gs pos="100000">
              <a:schemeClr val="phClr">
                <a:shade val="89000"/>
                <a:lumMod val="9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>
              <a:shade val="75000"/>
              <a:lumMod val="80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prstMaterial="flat">
            <a:bevelT w="12700" h="12700"/>
          </a:sp3d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contourW="19050" prstMaterial="flat">
            <a:bevelT w="63500" h="63500"/>
            <a:contourClr>
              <a:schemeClr val="phClr">
                <a:shade val="25000"/>
                <a:satMod val="18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40000">
              <a:schemeClr val="phClr">
                <a:tint val="94000"/>
                <a:shade val="94000"/>
                <a:alpha val="100000"/>
                <a:satMod val="114000"/>
                <a:lumMod val="114000"/>
              </a:schemeClr>
            </a:gs>
            <a:gs pos="74000">
              <a:schemeClr val="phClr">
                <a:tint val="94000"/>
                <a:shade val="94000"/>
                <a:satMod val="128000"/>
                <a:lumMod val="100000"/>
              </a:schemeClr>
            </a:gs>
            <a:gs pos="100000">
              <a:schemeClr val="phClr">
                <a:tint val="98000"/>
                <a:shade val="100000"/>
                <a:hueMod val="98000"/>
                <a:satMod val="100000"/>
                <a:lumMod val="74000"/>
              </a:schemeClr>
            </a:gs>
          </a:gsLst>
          <a:path path="circle">
            <a:fillToRect l="20000" t="-40000" r="20000" b="14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tint val="96000"/>
                <a:satMod val="130000"/>
                <a:lumMod val="50000"/>
              </a:schemeClr>
              <a:schemeClr val="phClr">
                <a:tint val="96000"/>
                <a:satMod val="114000"/>
                <a:lumMod val="114000"/>
              </a:schemeClr>
            </a:duotone>
          </a:blip>
          <a:stretch/>
        </a:blipFill>
      </a:bgFillStyleLst>
    </a:fmtScheme>
  </a:themeElements>
  <a:objectDefaults/>
  <a:extraClrSchemeLst/>
</a:theme>
</file>

<file path=ppt/theme/theme30.xml><?xml version="1.0" encoding="utf-8"?>
<a:theme xmlns:a="http://schemas.openxmlformats.org/drawingml/2006/main" name="28_Волна">
  <a:themeElements>
    <a:clrScheme name="Волна">
      <a:dk1>
        <a:sysClr val="windowText" lastClr="000000"/>
      </a:dk1>
      <a:lt1>
        <a:sysClr val="window" lastClr="FFFFFF"/>
      </a:lt1>
      <a:dk2>
        <a:srgbClr val="073E87"/>
      </a:dk2>
      <a:lt2>
        <a:srgbClr val="C6E7FC"/>
      </a:lt2>
      <a:accent1>
        <a:srgbClr val="31B6FD"/>
      </a:accent1>
      <a:accent2>
        <a:srgbClr val="4584D3"/>
      </a:accent2>
      <a:accent3>
        <a:srgbClr val="5BD078"/>
      </a:accent3>
      <a:accent4>
        <a:srgbClr val="A5D028"/>
      </a:accent4>
      <a:accent5>
        <a:srgbClr val="F5C040"/>
      </a:accent5>
      <a:accent6>
        <a:srgbClr val="05E0DB"/>
      </a:accent6>
      <a:hlink>
        <a:srgbClr val="0080FF"/>
      </a:hlink>
      <a:folHlink>
        <a:srgbClr val="5EAEFF"/>
      </a:folHlink>
    </a:clrScheme>
    <a:fontScheme name="Волна">
      <a:majorFont>
        <a:latin typeface="Candara"/>
        <a:ea typeface=""/>
        <a:cs typeface=""/>
        <a:font script="Jpan" typeface="HGP明朝E"/>
        <a:font script="Hang" typeface="HY그래픽M"/>
        <a:font script="Hans" typeface="华文新魏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ndara"/>
        <a:ea typeface=""/>
        <a:cs typeface=""/>
        <a:font script="Jpan" typeface="HGP明朝E"/>
        <a:font script="Hang" typeface="HY그래픽M"/>
        <a:font script="Hans" typeface="华文楷体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Волна">
      <a:fillStyleLst>
        <a:solidFill>
          <a:schemeClr val="phClr"/>
        </a:solidFill>
        <a:gradFill rotWithShape="1">
          <a:gsLst>
            <a:gs pos="0">
              <a:schemeClr val="phClr">
                <a:tint val="0"/>
              </a:schemeClr>
            </a:gs>
            <a:gs pos="44000">
              <a:schemeClr val="phClr">
                <a:tint val="60000"/>
                <a:satMod val="120000"/>
              </a:schemeClr>
            </a:gs>
            <a:gs pos="100000">
              <a:schemeClr val="phClr">
                <a:tint val="90000"/>
                <a:alpha val="100000"/>
                <a:lumMod val="9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6000"/>
                <a:satMod val="120000"/>
                <a:lumMod val="120000"/>
              </a:schemeClr>
            </a:gs>
            <a:gs pos="100000">
              <a:schemeClr val="phClr">
                <a:shade val="89000"/>
                <a:lumMod val="9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>
              <a:shade val="75000"/>
              <a:lumMod val="80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prstMaterial="flat">
            <a:bevelT w="12700" h="12700"/>
          </a:sp3d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contourW="19050" prstMaterial="flat">
            <a:bevelT w="63500" h="63500"/>
            <a:contourClr>
              <a:schemeClr val="phClr">
                <a:shade val="25000"/>
                <a:satMod val="18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40000">
              <a:schemeClr val="phClr">
                <a:tint val="94000"/>
                <a:shade val="94000"/>
                <a:alpha val="100000"/>
                <a:satMod val="114000"/>
                <a:lumMod val="114000"/>
              </a:schemeClr>
            </a:gs>
            <a:gs pos="74000">
              <a:schemeClr val="phClr">
                <a:tint val="94000"/>
                <a:shade val="94000"/>
                <a:satMod val="128000"/>
                <a:lumMod val="100000"/>
              </a:schemeClr>
            </a:gs>
            <a:gs pos="100000">
              <a:schemeClr val="phClr">
                <a:tint val="98000"/>
                <a:shade val="100000"/>
                <a:hueMod val="98000"/>
                <a:satMod val="100000"/>
                <a:lumMod val="74000"/>
              </a:schemeClr>
            </a:gs>
          </a:gsLst>
          <a:path path="circle">
            <a:fillToRect l="20000" t="-40000" r="20000" b="14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tint val="96000"/>
                <a:satMod val="130000"/>
                <a:lumMod val="50000"/>
              </a:schemeClr>
              <a:schemeClr val="phClr">
                <a:tint val="96000"/>
                <a:satMod val="114000"/>
                <a:lumMod val="114000"/>
              </a:schemeClr>
            </a:duotone>
          </a:blip>
          <a:stretch/>
        </a:blipFill>
      </a:bgFillStyleLst>
    </a:fmtScheme>
  </a:themeElements>
  <a:objectDefaults/>
  <a:extraClrSchemeLst/>
</a:theme>
</file>

<file path=ppt/theme/theme31.xml><?xml version="1.0" encoding="utf-8"?>
<a:theme xmlns:a="http://schemas.openxmlformats.org/drawingml/2006/main" name="29_Волна">
  <a:themeElements>
    <a:clrScheme name="Волна">
      <a:dk1>
        <a:sysClr val="windowText" lastClr="000000"/>
      </a:dk1>
      <a:lt1>
        <a:sysClr val="window" lastClr="FFFFFF"/>
      </a:lt1>
      <a:dk2>
        <a:srgbClr val="073E87"/>
      </a:dk2>
      <a:lt2>
        <a:srgbClr val="C6E7FC"/>
      </a:lt2>
      <a:accent1>
        <a:srgbClr val="31B6FD"/>
      </a:accent1>
      <a:accent2>
        <a:srgbClr val="4584D3"/>
      </a:accent2>
      <a:accent3>
        <a:srgbClr val="5BD078"/>
      </a:accent3>
      <a:accent4>
        <a:srgbClr val="A5D028"/>
      </a:accent4>
      <a:accent5>
        <a:srgbClr val="F5C040"/>
      </a:accent5>
      <a:accent6>
        <a:srgbClr val="05E0DB"/>
      </a:accent6>
      <a:hlink>
        <a:srgbClr val="0080FF"/>
      </a:hlink>
      <a:folHlink>
        <a:srgbClr val="5EAEFF"/>
      </a:folHlink>
    </a:clrScheme>
    <a:fontScheme name="Волна">
      <a:majorFont>
        <a:latin typeface="Candara"/>
        <a:ea typeface=""/>
        <a:cs typeface=""/>
        <a:font script="Jpan" typeface="HGP明朝E"/>
        <a:font script="Hang" typeface="HY그래픽M"/>
        <a:font script="Hans" typeface="华文新魏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ndara"/>
        <a:ea typeface=""/>
        <a:cs typeface=""/>
        <a:font script="Jpan" typeface="HGP明朝E"/>
        <a:font script="Hang" typeface="HY그래픽M"/>
        <a:font script="Hans" typeface="华文楷体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Волна">
      <a:fillStyleLst>
        <a:solidFill>
          <a:schemeClr val="phClr"/>
        </a:solidFill>
        <a:gradFill rotWithShape="1">
          <a:gsLst>
            <a:gs pos="0">
              <a:schemeClr val="phClr">
                <a:tint val="0"/>
              </a:schemeClr>
            </a:gs>
            <a:gs pos="44000">
              <a:schemeClr val="phClr">
                <a:tint val="60000"/>
                <a:satMod val="120000"/>
              </a:schemeClr>
            </a:gs>
            <a:gs pos="100000">
              <a:schemeClr val="phClr">
                <a:tint val="90000"/>
                <a:alpha val="100000"/>
                <a:lumMod val="9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6000"/>
                <a:satMod val="120000"/>
                <a:lumMod val="120000"/>
              </a:schemeClr>
            </a:gs>
            <a:gs pos="100000">
              <a:schemeClr val="phClr">
                <a:shade val="89000"/>
                <a:lumMod val="9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>
              <a:shade val="75000"/>
              <a:lumMod val="80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prstMaterial="flat">
            <a:bevelT w="12700" h="12700"/>
          </a:sp3d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contourW="19050" prstMaterial="flat">
            <a:bevelT w="63500" h="63500"/>
            <a:contourClr>
              <a:schemeClr val="phClr">
                <a:shade val="25000"/>
                <a:satMod val="18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40000">
              <a:schemeClr val="phClr">
                <a:tint val="94000"/>
                <a:shade val="94000"/>
                <a:alpha val="100000"/>
                <a:satMod val="114000"/>
                <a:lumMod val="114000"/>
              </a:schemeClr>
            </a:gs>
            <a:gs pos="74000">
              <a:schemeClr val="phClr">
                <a:tint val="94000"/>
                <a:shade val="94000"/>
                <a:satMod val="128000"/>
                <a:lumMod val="100000"/>
              </a:schemeClr>
            </a:gs>
            <a:gs pos="100000">
              <a:schemeClr val="phClr">
                <a:tint val="98000"/>
                <a:shade val="100000"/>
                <a:hueMod val="98000"/>
                <a:satMod val="100000"/>
                <a:lumMod val="74000"/>
              </a:schemeClr>
            </a:gs>
          </a:gsLst>
          <a:path path="circle">
            <a:fillToRect l="20000" t="-40000" r="20000" b="14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tint val="96000"/>
                <a:satMod val="130000"/>
                <a:lumMod val="50000"/>
              </a:schemeClr>
              <a:schemeClr val="phClr">
                <a:tint val="96000"/>
                <a:satMod val="114000"/>
                <a:lumMod val="114000"/>
              </a:schemeClr>
            </a:duotone>
          </a:blip>
          <a:stretch/>
        </a:blipFill>
      </a:bgFillStyleLst>
    </a:fmtScheme>
  </a:themeElements>
  <a:objectDefaults/>
  <a:extraClrSchemeLst/>
</a:theme>
</file>

<file path=ppt/theme/theme32.xml><?xml version="1.0" encoding="utf-8"?>
<a:theme xmlns:a="http://schemas.openxmlformats.org/drawingml/2006/main" name="30_Волна">
  <a:themeElements>
    <a:clrScheme name="Волна">
      <a:dk1>
        <a:sysClr val="windowText" lastClr="000000"/>
      </a:dk1>
      <a:lt1>
        <a:sysClr val="window" lastClr="FFFFFF"/>
      </a:lt1>
      <a:dk2>
        <a:srgbClr val="073E87"/>
      </a:dk2>
      <a:lt2>
        <a:srgbClr val="C6E7FC"/>
      </a:lt2>
      <a:accent1>
        <a:srgbClr val="31B6FD"/>
      </a:accent1>
      <a:accent2>
        <a:srgbClr val="4584D3"/>
      </a:accent2>
      <a:accent3>
        <a:srgbClr val="5BD078"/>
      </a:accent3>
      <a:accent4>
        <a:srgbClr val="A5D028"/>
      </a:accent4>
      <a:accent5>
        <a:srgbClr val="F5C040"/>
      </a:accent5>
      <a:accent6>
        <a:srgbClr val="05E0DB"/>
      </a:accent6>
      <a:hlink>
        <a:srgbClr val="0080FF"/>
      </a:hlink>
      <a:folHlink>
        <a:srgbClr val="5EAEFF"/>
      </a:folHlink>
    </a:clrScheme>
    <a:fontScheme name="Волна">
      <a:majorFont>
        <a:latin typeface="Candara"/>
        <a:ea typeface=""/>
        <a:cs typeface=""/>
        <a:font script="Jpan" typeface="HGP明朝E"/>
        <a:font script="Hang" typeface="HY그래픽M"/>
        <a:font script="Hans" typeface="华文新魏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ndara"/>
        <a:ea typeface=""/>
        <a:cs typeface=""/>
        <a:font script="Jpan" typeface="HGP明朝E"/>
        <a:font script="Hang" typeface="HY그래픽M"/>
        <a:font script="Hans" typeface="华文楷体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Волна">
      <a:fillStyleLst>
        <a:solidFill>
          <a:schemeClr val="phClr"/>
        </a:solidFill>
        <a:gradFill rotWithShape="1">
          <a:gsLst>
            <a:gs pos="0">
              <a:schemeClr val="phClr">
                <a:tint val="0"/>
              </a:schemeClr>
            </a:gs>
            <a:gs pos="44000">
              <a:schemeClr val="phClr">
                <a:tint val="60000"/>
                <a:satMod val="120000"/>
              </a:schemeClr>
            </a:gs>
            <a:gs pos="100000">
              <a:schemeClr val="phClr">
                <a:tint val="90000"/>
                <a:alpha val="100000"/>
                <a:lumMod val="9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6000"/>
                <a:satMod val="120000"/>
                <a:lumMod val="120000"/>
              </a:schemeClr>
            </a:gs>
            <a:gs pos="100000">
              <a:schemeClr val="phClr">
                <a:shade val="89000"/>
                <a:lumMod val="9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>
              <a:shade val="75000"/>
              <a:lumMod val="80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prstMaterial="flat">
            <a:bevelT w="12700" h="12700"/>
          </a:sp3d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contourW="19050" prstMaterial="flat">
            <a:bevelT w="63500" h="63500"/>
            <a:contourClr>
              <a:schemeClr val="phClr">
                <a:shade val="25000"/>
                <a:satMod val="18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40000">
              <a:schemeClr val="phClr">
                <a:tint val="94000"/>
                <a:shade val="94000"/>
                <a:alpha val="100000"/>
                <a:satMod val="114000"/>
                <a:lumMod val="114000"/>
              </a:schemeClr>
            </a:gs>
            <a:gs pos="74000">
              <a:schemeClr val="phClr">
                <a:tint val="94000"/>
                <a:shade val="94000"/>
                <a:satMod val="128000"/>
                <a:lumMod val="100000"/>
              </a:schemeClr>
            </a:gs>
            <a:gs pos="100000">
              <a:schemeClr val="phClr">
                <a:tint val="98000"/>
                <a:shade val="100000"/>
                <a:hueMod val="98000"/>
                <a:satMod val="100000"/>
                <a:lumMod val="74000"/>
              </a:schemeClr>
            </a:gs>
          </a:gsLst>
          <a:path path="circle">
            <a:fillToRect l="20000" t="-40000" r="20000" b="14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tint val="96000"/>
                <a:satMod val="130000"/>
                <a:lumMod val="50000"/>
              </a:schemeClr>
              <a:schemeClr val="phClr">
                <a:tint val="96000"/>
                <a:satMod val="114000"/>
                <a:lumMod val="114000"/>
              </a:schemeClr>
            </a:duotone>
          </a:blip>
          <a:stretch/>
        </a:blipFill>
      </a:bgFillStyleLst>
    </a:fmtScheme>
  </a:themeElements>
  <a:objectDefaults/>
  <a:extraClrSchemeLst/>
</a:theme>
</file>

<file path=ppt/theme/theme33.xml><?xml version="1.0" encoding="utf-8"?>
<a:theme xmlns:a="http://schemas.openxmlformats.org/drawingml/2006/main" name="31_Волна">
  <a:themeElements>
    <a:clrScheme name="Волна">
      <a:dk1>
        <a:sysClr val="windowText" lastClr="000000"/>
      </a:dk1>
      <a:lt1>
        <a:sysClr val="window" lastClr="FFFFFF"/>
      </a:lt1>
      <a:dk2>
        <a:srgbClr val="073E87"/>
      </a:dk2>
      <a:lt2>
        <a:srgbClr val="C6E7FC"/>
      </a:lt2>
      <a:accent1>
        <a:srgbClr val="31B6FD"/>
      </a:accent1>
      <a:accent2>
        <a:srgbClr val="4584D3"/>
      </a:accent2>
      <a:accent3>
        <a:srgbClr val="5BD078"/>
      </a:accent3>
      <a:accent4>
        <a:srgbClr val="A5D028"/>
      </a:accent4>
      <a:accent5>
        <a:srgbClr val="F5C040"/>
      </a:accent5>
      <a:accent6>
        <a:srgbClr val="05E0DB"/>
      </a:accent6>
      <a:hlink>
        <a:srgbClr val="0080FF"/>
      </a:hlink>
      <a:folHlink>
        <a:srgbClr val="5EAEFF"/>
      </a:folHlink>
    </a:clrScheme>
    <a:fontScheme name="Волна">
      <a:majorFont>
        <a:latin typeface="Candara"/>
        <a:ea typeface=""/>
        <a:cs typeface=""/>
        <a:font script="Jpan" typeface="HGP明朝E"/>
        <a:font script="Hang" typeface="HY그래픽M"/>
        <a:font script="Hans" typeface="华文新魏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ndara"/>
        <a:ea typeface=""/>
        <a:cs typeface=""/>
        <a:font script="Jpan" typeface="HGP明朝E"/>
        <a:font script="Hang" typeface="HY그래픽M"/>
        <a:font script="Hans" typeface="华文楷体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Волна">
      <a:fillStyleLst>
        <a:solidFill>
          <a:schemeClr val="phClr"/>
        </a:solidFill>
        <a:gradFill rotWithShape="1">
          <a:gsLst>
            <a:gs pos="0">
              <a:schemeClr val="phClr">
                <a:tint val="0"/>
              </a:schemeClr>
            </a:gs>
            <a:gs pos="44000">
              <a:schemeClr val="phClr">
                <a:tint val="60000"/>
                <a:satMod val="120000"/>
              </a:schemeClr>
            </a:gs>
            <a:gs pos="100000">
              <a:schemeClr val="phClr">
                <a:tint val="90000"/>
                <a:alpha val="100000"/>
                <a:lumMod val="9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6000"/>
                <a:satMod val="120000"/>
                <a:lumMod val="120000"/>
              </a:schemeClr>
            </a:gs>
            <a:gs pos="100000">
              <a:schemeClr val="phClr">
                <a:shade val="89000"/>
                <a:lumMod val="9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>
              <a:shade val="75000"/>
              <a:lumMod val="80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prstMaterial="flat">
            <a:bevelT w="12700" h="12700"/>
          </a:sp3d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contourW="19050" prstMaterial="flat">
            <a:bevelT w="63500" h="63500"/>
            <a:contourClr>
              <a:schemeClr val="phClr">
                <a:shade val="25000"/>
                <a:satMod val="18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40000">
              <a:schemeClr val="phClr">
                <a:tint val="94000"/>
                <a:shade val="94000"/>
                <a:alpha val="100000"/>
                <a:satMod val="114000"/>
                <a:lumMod val="114000"/>
              </a:schemeClr>
            </a:gs>
            <a:gs pos="74000">
              <a:schemeClr val="phClr">
                <a:tint val="94000"/>
                <a:shade val="94000"/>
                <a:satMod val="128000"/>
                <a:lumMod val="100000"/>
              </a:schemeClr>
            </a:gs>
            <a:gs pos="100000">
              <a:schemeClr val="phClr">
                <a:tint val="98000"/>
                <a:shade val="100000"/>
                <a:hueMod val="98000"/>
                <a:satMod val="100000"/>
                <a:lumMod val="74000"/>
              </a:schemeClr>
            </a:gs>
          </a:gsLst>
          <a:path path="circle">
            <a:fillToRect l="20000" t="-40000" r="20000" b="14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tint val="96000"/>
                <a:satMod val="130000"/>
                <a:lumMod val="50000"/>
              </a:schemeClr>
              <a:schemeClr val="phClr">
                <a:tint val="96000"/>
                <a:satMod val="114000"/>
                <a:lumMod val="114000"/>
              </a:schemeClr>
            </a:duotone>
          </a:blip>
          <a:stretch/>
        </a:blipFill>
      </a:bgFillStyleLst>
    </a:fmtScheme>
  </a:themeElements>
  <a:objectDefaults/>
  <a:extraClrSchemeLst/>
</a:theme>
</file>

<file path=ppt/theme/theme34.xml><?xml version="1.0" encoding="utf-8"?>
<a:theme xmlns:a="http://schemas.openxmlformats.org/drawingml/2006/main" name="32_Волна">
  <a:themeElements>
    <a:clrScheme name="Волна">
      <a:dk1>
        <a:sysClr val="windowText" lastClr="000000"/>
      </a:dk1>
      <a:lt1>
        <a:sysClr val="window" lastClr="FFFFFF"/>
      </a:lt1>
      <a:dk2>
        <a:srgbClr val="073E87"/>
      </a:dk2>
      <a:lt2>
        <a:srgbClr val="C6E7FC"/>
      </a:lt2>
      <a:accent1>
        <a:srgbClr val="31B6FD"/>
      </a:accent1>
      <a:accent2>
        <a:srgbClr val="4584D3"/>
      </a:accent2>
      <a:accent3>
        <a:srgbClr val="5BD078"/>
      </a:accent3>
      <a:accent4>
        <a:srgbClr val="A5D028"/>
      </a:accent4>
      <a:accent5>
        <a:srgbClr val="F5C040"/>
      </a:accent5>
      <a:accent6>
        <a:srgbClr val="05E0DB"/>
      </a:accent6>
      <a:hlink>
        <a:srgbClr val="0080FF"/>
      </a:hlink>
      <a:folHlink>
        <a:srgbClr val="5EAEFF"/>
      </a:folHlink>
    </a:clrScheme>
    <a:fontScheme name="Волна">
      <a:majorFont>
        <a:latin typeface="Candara"/>
        <a:ea typeface=""/>
        <a:cs typeface=""/>
        <a:font script="Jpan" typeface="HGP明朝E"/>
        <a:font script="Hang" typeface="HY그래픽M"/>
        <a:font script="Hans" typeface="华文新魏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ndara"/>
        <a:ea typeface=""/>
        <a:cs typeface=""/>
        <a:font script="Jpan" typeface="HGP明朝E"/>
        <a:font script="Hang" typeface="HY그래픽M"/>
        <a:font script="Hans" typeface="华文楷体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Волна">
      <a:fillStyleLst>
        <a:solidFill>
          <a:schemeClr val="phClr"/>
        </a:solidFill>
        <a:gradFill rotWithShape="1">
          <a:gsLst>
            <a:gs pos="0">
              <a:schemeClr val="phClr">
                <a:tint val="0"/>
              </a:schemeClr>
            </a:gs>
            <a:gs pos="44000">
              <a:schemeClr val="phClr">
                <a:tint val="60000"/>
                <a:satMod val="120000"/>
              </a:schemeClr>
            </a:gs>
            <a:gs pos="100000">
              <a:schemeClr val="phClr">
                <a:tint val="90000"/>
                <a:alpha val="100000"/>
                <a:lumMod val="9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6000"/>
                <a:satMod val="120000"/>
                <a:lumMod val="120000"/>
              </a:schemeClr>
            </a:gs>
            <a:gs pos="100000">
              <a:schemeClr val="phClr">
                <a:shade val="89000"/>
                <a:lumMod val="9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>
              <a:shade val="75000"/>
              <a:lumMod val="80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prstMaterial="flat">
            <a:bevelT w="12700" h="12700"/>
          </a:sp3d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contourW="19050" prstMaterial="flat">
            <a:bevelT w="63500" h="63500"/>
            <a:contourClr>
              <a:schemeClr val="phClr">
                <a:shade val="25000"/>
                <a:satMod val="18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40000">
              <a:schemeClr val="phClr">
                <a:tint val="94000"/>
                <a:shade val="94000"/>
                <a:alpha val="100000"/>
                <a:satMod val="114000"/>
                <a:lumMod val="114000"/>
              </a:schemeClr>
            </a:gs>
            <a:gs pos="74000">
              <a:schemeClr val="phClr">
                <a:tint val="94000"/>
                <a:shade val="94000"/>
                <a:satMod val="128000"/>
                <a:lumMod val="100000"/>
              </a:schemeClr>
            </a:gs>
            <a:gs pos="100000">
              <a:schemeClr val="phClr">
                <a:tint val="98000"/>
                <a:shade val="100000"/>
                <a:hueMod val="98000"/>
                <a:satMod val="100000"/>
                <a:lumMod val="74000"/>
              </a:schemeClr>
            </a:gs>
          </a:gsLst>
          <a:path path="circle">
            <a:fillToRect l="20000" t="-40000" r="20000" b="14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tint val="96000"/>
                <a:satMod val="130000"/>
                <a:lumMod val="50000"/>
              </a:schemeClr>
              <a:schemeClr val="phClr">
                <a:tint val="96000"/>
                <a:satMod val="114000"/>
                <a:lumMod val="114000"/>
              </a:schemeClr>
            </a:duotone>
          </a:blip>
          <a:stretch/>
        </a:blipFill>
      </a:bgFillStyleLst>
    </a:fmtScheme>
  </a:themeElements>
  <a:objectDefaults/>
  <a:extraClrSchemeLst/>
</a:theme>
</file>

<file path=ppt/theme/theme35.xml><?xml version="1.0" encoding="utf-8"?>
<a:theme xmlns:a="http://schemas.openxmlformats.org/drawingml/2006/main" name="33_Волна">
  <a:themeElements>
    <a:clrScheme name="Волна">
      <a:dk1>
        <a:sysClr val="windowText" lastClr="000000"/>
      </a:dk1>
      <a:lt1>
        <a:sysClr val="window" lastClr="FFFFFF"/>
      </a:lt1>
      <a:dk2>
        <a:srgbClr val="073E87"/>
      </a:dk2>
      <a:lt2>
        <a:srgbClr val="C6E7FC"/>
      </a:lt2>
      <a:accent1>
        <a:srgbClr val="31B6FD"/>
      </a:accent1>
      <a:accent2>
        <a:srgbClr val="4584D3"/>
      </a:accent2>
      <a:accent3>
        <a:srgbClr val="5BD078"/>
      </a:accent3>
      <a:accent4>
        <a:srgbClr val="A5D028"/>
      </a:accent4>
      <a:accent5>
        <a:srgbClr val="F5C040"/>
      </a:accent5>
      <a:accent6>
        <a:srgbClr val="05E0DB"/>
      </a:accent6>
      <a:hlink>
        <a:srgbClr val="0080FF"/>
      </a:hlink>
      <a:folHlink>
        <a:srgbClr val="5EAEFF"/>
      </a:folHlink>
    </a:clrScheme>
    <a:fontScheme name="Волна">
      <a:majorFont>
        <a:latin typeface="Candara"/>
        <a:ea typeface=""/>
        <a:cs typeface=""/>
        <a:font script="Jpan" typeface="HGP明朝E"/>
        <a:font script="Hang" typeface="HY그래픽M"/>
        <a:font script="Hans" typeface="华文新魏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ndara"/>
        <a:ea typeface=""/>
        <a:cs typeface=""/>
        <a:font script="Jpan" typeface="HGP明朝E"/>
        <a:font script="Hang" typeface="HY그래픽M"/>
        <a:font script="Hans" typeface="华文楷体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Волна">
      <a:fillStyleLst>
        <a:solidFill>
          <a:schemeClr val="phClr"/>
        </a:solidFill>
        <a:gradFill rotWithShape="1">
          <a:gsLst>
            <a:gs pos="0">
              <a:schemeClr val="phClr">
                <a:tint val="0"/>
              </a:schemeClr>
            </a:gs>
            <a:gs pos="44000">
              <a:schemeClr val="phClr">
                <a:tint val="60000"/>
                <a:satMod val="120000"/>
              </a:schemeClr>
            </a:gs>
            <a:gs pos="100000">
              <a:schemeClr val="phClr">
                <a:tint val="90000"/>
                <a:alpha val="100000"/>
                <a:lumMod val="9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6000"/>
                <a:satMod val="120000"/>
                <a:lumMod val="120000"/>
              </a:schemeClr>
            </a:gs>
            <a:gs pos="100000">
              <a:schemeClr val="phClr">
                <a:shade val="89000"/>
                <a:lumMod val="9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>
              <a:shade val="75000"/>
              <a:lumMod val="80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prstMaterial="flat">
            <a:bevelT w="12700" h="12700"/>
          </a:sp3d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contourW="19050" prstMaterial="flat">
            <a:bevelT w="63500" h="63500"/>
            <a:contourClr>
              <a:schemeClr val="phClr">
                <a:shade val="25000"/>
                <a:satMod val="18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40000">
              <a:schemeClr val="phClr">
                <a:tint val="94000"/>
                <a:shade val="94000"/>
                <a:alpha val="100000"/>
                <a:satMod val="114000"/>
                <a:lumMod val="114000"/>
              </a:schemeClr>
            </a:gs>
            <a:gs pos="74000">
              <a:schemeClr val="phClr">
                <a:tint val="94000"/>
                <a:shade val="94000"/>
                <a:satMod val="128000"/>
                <a:lumMod val="100000"/>
              </a:schemeClr>
            </a:gs>
            <a:gs pos="100000">
              <a:schemeClr val="phClr">
                <a:tint val="98000"/>
                <a:shade val="100000"/>
                <a:hueMod val="98000"/>
                <a:satMod val="100000"/>
                <a:lumMod val="74000"/>
              </a:schemeClr>
            </a:gs>
          </a:gsLst>
          <a:path path="circle">
            <a:fillToRect l="20000" t="-40000" r="20000" b="14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tint val="96000"/>
                <a:satMod val="130000"/>
                <a:lumMod val="50000"/>
              </a:schemeClr>
              <a:schemeClr val="phClr">
                <a:tint val="96000"/>
                <a:satMod val="114000"/>
                <a:lumMod val="114000"/>
              </a:schemeClr>
            </a:duotone>
          </a:blip>
          <a:stretch/>
        </a:blipFill>
      </a:bgFillStyleLst>
    </a:fmtScheme>
  </a:themeElements>
  <a:objectDefaults/>
  <a:extraClrSchemeLst/>
</a:theme>
</file>

<file path=ppt/theme/theme36.xml><?xml version="1.0" encoding="utf-8"?>
<a:theme xmlns:a="http://schemas.openxmlformats.org/drawingml/2006/main" name="34_Волна">
  <a:themeElements>
    <a:clrScheme name="Волна">
      <a:dk1>
        <a:sysClr val="windowText" lastClr="000000"/>
      </a:dk1>
      <a:lt1>
        <a:sysClr val="window" lastClr="FFFFFF"/>
      </a:lt1>
      <a:dk2>
        <a:srgbClr val="073E87"/>
      </a:dk2>
      <a:lt2>
        <a:srgbClr val="C6E7FC"/>
      </a:lt2>
      <a:accent1>
        <a:srgbClr val="31B6FD"/>
      </a:accent1>
      <a:accent2>
        <a:srgbClr val="4584D3"/>
      </a:accent2>
      <a:accent3>
        <a:srgbClr val="5BD078"/>
      </a:accent3>
      <a:accent4>
        <a:srgbClr val="A5D028"/>
      </a:accent4>
      <a:accent5>
        <a:srgbClr val="F5C040"/>
      </a:accent5>
      <a:accent6>
        <a:srgbClr val="05E0DB"/>
      </a:accent6>
      <a:hlink>
        <a:srgbClr val="0080FF"/>
      </a:hlink>
      <a:folHlink>
        <a:srgbClr val="5EAEFF"/>
      </a:folHlink>
    </a:clrScheme>
    <a:fontScheme name="Волна">
      <a:majorFont>
        <a:latin typeface="Candara"/>
        <a:ea typeface=""/>
        <a:cs typeface=""/>
        <a:font script="Jpan" typeface="HGP明朝E"/>
        <a:font script="Hang" typeface="HY그래픽M"/>
        <a:font script="Hans" typeface="华文新魏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ndara"/>
        <a:ea typeface=""/>
        <a:cs typeface=""/>
        <a:font script="Jpan" typeface="HGP明朝E"/>
        <a:font script="Hang" typeface="HY그래픽M"/>
        <a:font script="Hans" typeface="华文楷体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Волна">
      <a:fillStyleLst>
        <a:solidFill>
          <a:schemeClr val="phClr"/>
        </a:solidFill>
        <a:gradFill rotWithShape="1">
          <a:gsLst>
            <a:gs pos="0">
              <a:schemeClr val="phClr">
                <a:tint val="0"/>
              </a:schemeClr>
            </a:gs>
            <a:gs pos="44000">
              <a:schemeClr val="phClr">
                <a:tint val="60000"/>
                <a:satMod val="120000"/>
              </a:schemeClr>
            </a:gs>
            <a:gs pos="100000">
              <a:schemeClr val="phClr">
                <a:tint val="90000"/>
                <a:alpha val="100000"/>
                <a:lumMod val="9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6000"/>
                <a:satMod val="120000"/>
                <a:lumMod val="120000"/>
              </a:schemeClr>
            </a:gs>
            <a:gs pos="100000">
              <a:schemeClr val="phClr">
                <a:shade val="89000"/>
                <a:lumMod val="9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>
              <a:shade val="75000"/>
              <a:lumMod val="80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prstMaterial="flat">
            <a:bevelT w="12700" h="12700"/>
          </a:sp3d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contourW="19050" prstMaterial="flat">
            <a:bevelT w="63500" h="63500"/>
            <a:contourClr>
              <a:schemeClr val="phClr">
                <a:shade val="25000"/>
                <a:satMod val="18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40000">
              <a:schemeClr val="phClr">
                <a:tint val="94000"/>
                <a:shade val="94000"/>
                <a:alpha val="100000"/>
                <a:satMod val="114000"/>
                <a:lumMod val="114000"/>
              </a:schemeClr>
            </a:gs>
            <a:gs pos="74000">
              <a:schemeClr val="phClr">
                <a:tint val="94000"/>
                <a:shade val="94000"/>
                <a:satMod val="128000"/>
                <a:lumMod val="100000"/>
              </a:schemeClr>
            </a:gs>
            <a:gs pos="100000">
              <a:schemeClr val="phClr">
                <a:tint val="98000"/>
                <a:shade val="100000"/>
                <a:hueMod val="98000"/>
                <a:satMod val="100000"/>
                <a:lumMod val="74000"/>
              </a:schemeClr>
            </a:gs>
          </a:gsLst>
          <a:path path="circle">
            <a:fillToRect l="20000" t="-40000" r="20000" b="14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tint val="96000"/>
                <a:satMod val="130000"/>
                <a:lumMod val="50000"/>
              </a:schemeClr>
              <a:schemeClr val="phClr">
                <a:tint val="96000"/>
                <a:satMod val="114000"/>
                <a:lumMod val="114000"/>
              </a:schemeClr>
            </a:duotone>
          </a:blip>
          <a:stretch/>
        </a:blipFill>
      </a:bgFillStyleLst>
    </a:fmtScheme>
  </a:themeElements>
  <a:objectDefaults/>
  <a:extraClrSchemeLst/>
</a:theme>
</file>

<file path=ppt/theme/theme37.xml><?xml version="1.0" encoding="utf-8"?>
<a:theme xmlns:a="http://schemas.openxmlformats.org/drawingml/2006/main" name="35_Волна">
  <a:themeElements>
    <a:clrScheme name="Волна">
      <a:dk1>
        <a:sysClr val="windowText" lastClr="000000"/>
      </a:dk1>
      <a:lt1>
        <a:sysClr val="window" lastClr="FFFFFF"/>
      </a:lt1>
      <a:dk2>
        <a:srgbClr val="073E87"/>
      </a:dk2>
      <a:lt2>
        <a:srgbClr val="C6E7FC"/>
      </a:lt2>
      <a:accent1>
        <a:srgbClr val="31B6FD"/>
      </a:accent1>
      <a:accent2>
        <a:srgbClr val="4584D3"/>
      </a:accent2>
      <a:accent3>
        <a:srgbClr val="5BD078"/>
      </a:accent3>
      <a:accent4>
        <a:srgbClr val="A5D028"/>
      </a:accent4>
      <a:accent5>
        <a:srgbClr val="F5C040"/>
      </a:accent5>
      <a:accent6>
        <a:srgbClr val="05E0DB"/>
      </a:accent6>
      <a:hlink>
        <a:srgbClr val="0080FF"/>
      </a:hlink>
      <a:folHlink>
        <a:srgbClr val="5EAEFF"/>
      </a:folHlink>
    </a:clrScheme>
    <a:fontScheme name="Волна">
      <a:majorFont>
        <a:latin typeface="Candara"/>
        <a:ea typeface=""/>
        <a:cs typeface=""/>
        <a:font script="Jpan" typeface="HGP明朝E"/>
        <a:font script="Hang" typeface="HY그래픽M"/>
        <a:font script="Hans" typeface="华文新魏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ndara"/>
        <a:ea typeface=""/>
        <a:cs typeface=""/>
        <a:font script="Jpan" typeface="HGP明朝E"/>
        <a:font script="Hang" typeface="HY그래픽M"/>
        <a:font script="Hans" typeface="华文楷体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Волна">
      <a:fillStyleLst>
        <a:solidFill>
          <a:schemeClr val="phClr"/>
        </a:solidFill>
        <a:gradFill rotWithShape="1">
          <a:gsLst>
            <a:gs pos="0">
              <a:schemeClr val="phClr">
                <a:tint val="0"/>
              </a:schemeClr>
            </a:gs>
            <a:gs pos="44000">
              <a:schemeClr val="phClr">
                <a:tint val="60000"/>
                <a:satMod val="120000"/>
              </a:schemeClr>
            </a:gs>
            <a:gs pos="100000">
              <a:schemeClr val="phClr">
                <a:tint val="90000"/>
                <a:alpha val="100000"/>
                <a:lumMod val="9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6000"/>
                <a:satMod val="120000"/>
                <a:lumMod val="120000"/>
              </a:schemeClr>
            </a:gs>
            <a:gs pos="100000">
              <a:schemeClr val="phClr">
                <a:shade val="89000"/>
                <a:lumMod val="9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>
              <a:shade val="75000"/>
              <a:lumMod val="80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prstMaterial="flat">
            <a:bevelT w="12700" h="12700"/>
          </a:sp3d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contourW="19050" prstMaterial="flat">
            <a:bevelT w="63500" h="63500"/>
            <a:contourClr>
              <a:schemeClr val="phClr">
                <a:shade val="25000"/>
                <a:satMod val="18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40000">
              <a:schemeClr val="phClr">
                <a:tint val="94000"/>
                <a:shade val="94000"/>
                <a:alpha val="100000"/>
                <a:satMod val="114000"/>
                <a:lumMod val="114000"/>
              </a:schemeClr>
            </a:gs>
            <a:gs pos="74000">
              <a:schemeClr val="phClr">
                <a:tint val="94000"/>
                <a:shade val="94000"/>
                <a:satMod val="128000"/>
                <a:lumMod val="100000"/>
              </a:schemeClr>
            </a:gs>
            <a:gs pos="100000">
              <a:schemeClr val="phClr">
                <a:tint val="98000"/>
                <a:shade val="100000"/>
                <a:hueMod val="98000"/>
                <a:satMod val="100000"/>
                <a:lumMod val="74000"/>
              </a:schemeClr>
            </a:gs>
          </a:gsLst>
          <a:path path="circle">
            <a:fillToRect l="20000" t="-40000" r="20000" b="14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tint val="96000"/>
                <a:satMod val="130000"/>
                <a:lumMod val="50000"/>
              </a:schemeClr>
              <a:schemeClr val="phClr">
                <a:tint val="96000"/>
                <a:satMod val="114000"/>
                <a:lumMod val="114000"/>
              </a:schemeClr>
            </a:duotone>
          </a:blip>
          <a:stretch/>
        </a:blipFill>
      </a:bgFillStyleLst>
    </a:fmtScheme>
  </a:themeElements>
  <a:objectDefaults/>
  <a:extraClrSchemeLst/>
</a:theme>
</file>

<file path=ppt/theme/theme38.xml><?xml version="1.0" encoding="utf-8"?>
<a:theme xmlns:a="http://schemas.openxmlformats.org/drawingml/2006/main" name="36_Волна">
  <a:themeElements>
    <a:clrScheme name="Волна">
      <a:dk1>
        <a:sysClr val="windowText" lastClr="000000"/>
      </a:dk1>
      <a:lt1>
        <a:sysClr val="window" lastClr="FFFFFF"/>
      </a:lt1>
      <a:dk2>
        <a:srgbClr val="073E87"/>
      </a:dk2>
      <a:lt2>
        <a:srgbClr val="C6E7FC"/>
      </a:lt2>
      <a:accent1>
        <a:srgbClr val="31B6FD"/>
      </a:accent1>
      <a:accent2>
        <a:srgbClr val="4584D3"/>
      </a:accent2>
      <a:accent3>
        <a:srgbClr val="5BD078"/>
      </a:accent3>
      <a:accent4>
        <a:srgbClr val="A5D028"/>
      </a:accent4>
      <a:accent5>
        <a:srgbClr val="F5C040"/>
      </a:accent5>
      <a:accent6>
        <a:srgbClr val="05E0DB"/>
      </a:accent6>
      <a:hlink>
        <a:srgbClr val="0080FF"/>
      </a:hlink>
      <a:folHlink>
        <a:srgbClr val="5EAEFF"/>
      </a:folHlink>
    </a:clrScheme>
    <a:fontScheme name="Волна">
      <a:majorFont>
        <a:latin typeface="Candara"/>
        <a:ea typeface=""/>
        <a:cs typeface=""/>
        <a:font script="Jpan" typeface="HGP明朝E"/>
        <a:font script="Hang" typeface="HY그래픽M"/>
        <a:font script="Hans" typeface="华文新魏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ndara"/>
        <a:ea typeface=""/>
        <a:cs typeface=""/>
        <a:font script="Jpan" typeface="HGP明朝E"/>
        <a:font script="Hang" typeface="HY그래픽M"/>
        <a:font script="Hans" typeface="华文楷体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Волна">
      <a:fillStyleLst>
        <a:solidFill>
          <a:schemeClr val="phClr"/>
        </a:solidFill>
        <a:gradFill rotWithShape="1">
          <a:gsLst>
            <a:gs pos="0">
              <a:schemeClr val="phClr">
                <a:tint val="0"/>
              </a:schemeClr>
            </a:gs>
            <a:gs pos="44000">
              <a:schemeClr val="phClr">
                <a:tint val="60000"/>
                <a:satMod val="120000"/>
              </a:schemeClr>
            </a:gs>
            <a:gs pos="100000">
              <a:schemeClr val="phClr">
                <a:tint val="90000"/>
                <a:alpha val="100000"/>
                <a:lumMod val="9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6000"/>
                <a:satMod val="120000"/>
                <a:lumMod val="120000"/>
              </a:schemeClr>
            </a:gs>
            <a:gs pos="100000">
              <a:schemeClr val="phClr">
                <a:shade val="89000"/>
                <a:lumMod val="9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>
              <a:shade val="75000"/>
              <a:lumMod val="80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prstMaterial="flat">
            <a:bevelT w="12700" h="12700"/>
          </a:sp3d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contourW="19050" prstMaterial="flat">
            <a:bevelT w="63500" h="63500"/>
            <a:contourClr>
              <a:schemeClr val="phClr">
                <a:shade val="25000"/>
                <a:satMod val="18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40000">
              <a:schemeClr val="phClr">
                <a:tint val="94000"/>
                <a:shade val="94000"/>
                <a:alpha val="100000"/>
                <a:satMod val="114000"/>
                <a:lumMod val="114000"/>
              </a:schemeClr>
            </a:gs>
            <a:gs pos="74000">
              <a:schemeClr val="phClr">
                <a:tint val="94000"/>
                <a:shade val="94000"/>
                <a:satMod val="128000"/>
                <a:lumMod val="100000"/>
              </a:schemeClr>
            </a:gs>
            <a:gs pos="100000">
              <a:schemeClr val="phClr">
                <a:tint val="98000"/>
                <a:shade val="100000"/>
                <a:hueMod val="98000"/>
                <a:satMod val="100000"/>
                <a:lumMod val="74000"/>
              </a:schemeClr>
            </a:gs>
          </a:gsLst>
          <a:path path="circle">
            <a:fillToRect l="20000" t="-40000" r="20000" b="14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tint val="96000"/>
                <a:satMod val="130000"/>
                <a:lumMod val="50000"/>
              </a:schemeClr>
              <a:schemeClr val="phClr">
                <a:tint val="96000"/>
                <a:satMod val="114000"/>
                <a:lumMod val="114000"/>
              </a:schemeClr>
            </a:duotone>
          </a:blip>
          <a:stretch/>
        </a:blipFill>
      </a:bgFillStyleLst>
    </a:fmtScheme>
  </a:themeElements>
  <a:objectDefaults/>
  <a:extraClrSchemeLst/>
</a:theme>
</file>

<file path=ppt/theme/theme39.xml><?xml version="1.0" encoding="utf-8"?>
<a:theme xmlns:a="http://schemas.openxmlformats.org/drawingml/2006/main" name="37_Волна">
  <a:themeElements>
    <a:clrScheme name="Волна">
      <a:dk1>
        <a:sysClr val="windowText" lastClr="000000"/>
      </a:dk1>
      <a:lt1>
        <a:sysClr val="window" lastClr="FFFFFF"/>
      </a:lt1>
      <a:dk2>
        <a:srgbClr val="073E87"/>
      </a:dk2>
      <a:lt2>
        <a:srgbClr val="C6E7FC"/>
      </a:lt2>
      <a:accent1>
        <a:srgbClr val="31B6FD"/>
      </a:accent1>
      <a:accent2>
        <a:srgbClr val="4584D3"/>
      </a:accent2>
      <a:accent3>
        <a:srgbClr val="5BD078"/>
      </a:accent3>
      <a:accent4>
        <a:srgbClr val="A5D028"/>
      </a:accent4>
      <a:accent5>
        <a:srgbClr val="F5C040"/>
      </a:accent5>
      <a:accent6>
        <a:srgbClr val="05E0DB"/>
      </a:accent6>
      <a:hlink>
        <a:srgbClr val="0080FF"/>
      </a:hlink>
      <a:folHlink>
        <a:srgbClr val="5EAEFF"/>
      </a:folHlink>
    </a:clrScheme>
    <a:fontScheme name="Волна">
      <a:majorFont>
        <a:latin typeface="Candara"/>
        <a:ea typeface=""/>
        <a:cs typeface=""/>
        <a:font script="Jpan" typeface="HGP明朝E"/>
        <a:font script="Hang" typeface="HY그래픽M"/>
        <a:font script="Hans" typeface="华文新魏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ndara"/>
        <a:ea typeface=""/>
        <a:cs typeface=""/>
        <a:font script="Jpan" typeface="HGP明朝E"/>
        <a:font script="Hang" typeface="HY그래픽M"/>
        <a:font script="Hans" typeface="华文楷体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Волна">
      <a:fillStyleLst>
        <a:solidFill>
          <a:schemeClr val="phClr"/>
        </a:solidFill>
        <a:gradFill rotWithShape="1">
          <a:gsLst>
            <a:gs pos="0">
              <a:schemeClr val="phClr">
                <a:tint val="0"/>
              </a:schemeClr>
            </a:gs>
            <a:gs pos="44000">
              <a:schemeClr val="phClr">
                <a:tint val="60000"/>
                <a:satMod val="120000"/>
              </a:schemeClr>
            </a:gs>
            <a:gs pos="100000">
              <a:schemeClr val="phClr">
                <a:tint val="90000"/>
                <a:alpha val="100000"/>
                <a:lumMod val="9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6000"/>
                <a:satMod val="120000"/>
                <a:lumMod val="120000"/>
              </a:schemeClr>
            </a:gs>
            <a:gs pos="100000">
              <a:schemeClr val="phClr">
                <a:shade val="89000"/>
                <a:lumMod val="9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>
              <a:shade val="75000"/>
              <a:lumMod val="80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prstMaterial="flat">
            <a:bevelT w="12700" h="12700"/>
          </a:sp3d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contourW="19050" prstMaterial="flat">
            <a:bevelT w="63500" h="63500"/>
            <a:contourClr>
              <a:schemeClr val="phClr">
                <a:shade val="25000"/>
                <a:satMod val="18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40000">
              <a:schemeClr val="phClr">
                <a:tint val="94000"/>
                <a:shade val="94000"/>
                <a:alpha val="100000"/>
                <a:satMod val="114000"/>
                <a:lumMod val="114000"/>
              </a:schemeClr>
            </a:gs>
            <a:gs pos="74000">
              <a:schemeClr val="phClr">
                <a:tint val="94000"/>
                <a:shade val="94000"/>
                <a:satMod val="128000"/>
                <a:lumMod val="100000"/>
              </a:schemeClr>
            </a:gs>
            <a:gs pos="100000">
              <a:schemeClr val="phClr">
                <a:tint val="98000"/>
                <a:shade val="100000"/>
                <a:hueMod val="98000"/>
                <a:satMod val="100000"/>
                <a:lumMod val="74000"/>
              </a:schemeClr>
            </a:gs>
          </a:gsLst>
          <a:path path="circle">
            <a:fillToRect l="20000" t="-40000" r="20000" b="14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tint val="96000"/>
                <a:satMod val="130000"/>
                <a:lumMod val="50000"/>
              </a:schemeClr>
              <a:schemeClr val="phClr">
                <a:tint val="96000"/>
                <a:satMod val="114000"/>
                <a:lumMod val="114000"/>
              </a:schemeClr>
            </a:duotone>
          </a:blip>
          <a:stretch/>
        </a:blip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2_Волна">
  <a:themeElements>
    <a:clrScheme name="Волна">
      <a:dk1>
        <a:sysClr val="windowText" lastClr="000000"/>
      </a:dk1>
      <a:lt1>
        <a:sysClr val="window" lastClr="FFFFFF"/>
      </a:lt1>
      <a:dk2>
        <a:srgbClr val="073E87"/>
      </a:dk2>
      <a:lt2>
        <a:srgbClr val="C6E7FC"/>
      </a:lt2>
      <a:accent1>
        <a:srgbClr val="31B6FD"/>
      </a:accent1>
      <a:accent2>
        <a:srgbClr val="4584D3"/>
      </a:accent2>
      <a:accent3>
        <a:srgbClr val="5BD078"/>
      </a:accent3>
      <a:accent4>
        <a:srgbClr val="A5D028"/>
      </a:accent4>
      <a:accent5>
        <a:srgbClr val="F5C040"/>
      </a:accent5>
      <a:accent6>
        <a:srgbClr val="05E0DB"/>
      </a:accent6>
      <a:hlink>
        <a:srgbClr val="0080FF"/>
      </a:hlink>
      <a:folHlink>
        <a:srgbClr val="5EAEFF"/>
      </a:folHlink>
    </a:clrScheme>
    <a:fontScheme name="Волна">
      <a:majorFont>
        <a:latin typeface="Candara"/>
        <a:ea typeface=""/>
        <a:cs typeface=""/>
        <a:font script="Jpan" typeface="HGP明朝E"/>
        <a:font script="Hang" typeface="HY그래픽M"/>
        <a:font script="Hans" typeface="华文新魏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ndara"/>
        <a:ea typeface=""/>
        <a:cs typeface=""/>
        <a:font script="Jpan" typeface="HGP明朝E"/>
        <a:font script="Hang" typeface="HY그래픽M"/>
        <a:font script="Hans" typeface="华文楷体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Волна">
      <a:fillStyleLst>
        <a:solidFill>
          <a:schemeClr val="phClr"/>
        </a:solidFill>
        <a:gradFill rotWithShape="1">
          <a:gsLst>
            <a:gs pos="0">
              <a:schemeClr val="phClr">
                <a:tint val="0"/>
              </a:schemeClr>
            </a:gs>
            <a:gs pos="44000">
              <a:schemeClr val="phClr">
                <a:tint val="60000"/>
                <a:satMod val="120000"/>
              </a:schemeClr>
            </a:gs>
            <a:gs pos="100000">
              <a:schemeClr val="phClr">
                <a:tint val="90000"/>
                <a:alpha val="100000"/>
                <a:lumMod val="9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6000"/>
                <a:satMod val="120000"/>
                <a:lumMod val="120000"/>
              </a:schemeClr>
            </a:gs>
            <a:gs pos="100000">
              <a:schemeClr val="phClr">
                <a:shade val="89000"/>
                <a:lumMod val="9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>
              <a:shade val="75000"/>
              <a:lumMod val="80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prstMaterial="flat">
            <a:bevelT w="12700" h="12700"/>
          </a:sp3d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contourW="19050" prstMaterial="flat">
            <a:bevelT w="63500" h="63500"/>
            <a:contourClr>
              <a:schemeClr val="phClr">
                <a:shade val="25000"/>
                <a:satMod val="18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40000">
              <a:schemeClr val="phClr">
                <a:tint val="94000"/>
                <a:shade val="94000"/>
                <a:alpha val="100000"/>
                <a:satMod val="114000"/>
                <a:lumMod val="114000"/>
              </a:schemeClr>
            </a:gs>
            <a:gs pos="74000">
              <a:schemeClr val="phClr">
                <a:tint val="94000"/>
                <a:shade val="94000"/>
                <a:satMod val="128000"/>
                <a:lumMod val="100000"/>
              </a:schemeClr>
            </a:gs>
            <a:gs pos="100000">
              <a:schemeClr val="phClr">
                <a:tint val="98000"/>
                <a:shade val="100000"/>
                <a:hueMod val="98000"/>
                <a:satMod val="100000"/>
                <a:lumMod val="74000"/>
              </a:schemeClr>
            </a:gs>
          </a:gsLst>
          <a:path path="circle">
            <a:fillToRect l="20000" t="-40000" r="20000" b="14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tint val="96000"/>
                <a:satMod val="130000"/>
                <a:lumMod val="50000"/>
              </a:schemeClr>
              <a:schemeClr val="phClr">
                <a:tint val="96000"/>
                <a:satMod val="114000"/>
                <a:lumMod val="114000"/>
              </a:schemeClr>
            </a:duotone>
          </a:blip>
          <a:stretch/>
        </a:blipFill>
      </a:bgFillStyleLst>
    </a:fmtScheme>
  </a:themeElements>
  <a:objectDefaults/>
  <a:extraClrSchemeLst/>
</a:theme>
</file>

<file path=ppt/theme/theme40.xml><?xml version="1.0" encoding="utf-8"?>
<a:theme xmlns:a="http://schemas.openxmlformats.org/drawingml/2006/main" name="38_Волна">
  <a:themeElements>
    <a:clrScheme name="Волна">
      <a:dk1>
        <a:sysClr val="windowText" lastClr="000000"/>
      </a:dk1>
      <a:lt1>
        <a:sysClr val="window" lastClr="FFFFFF"/>
      </a:lt1>
      <a:dk2>
        <a:srgbClr val="073E87"/>
      </a:dk2>
      <a:lt2>
        <a:srgbClr val="C6E7FC"/>
      </a:lt2>
      <a:accent1>
        <a:srgbClr val="31B6FD"/>
      </a:accent1>
      <a:accent2>
        <a:srgbClr val="4584D3"/>
      </a:accent2>
      <a:accent3>
        <a:srgbClr val="5BD078"/>
      </a:accent3>
      <a:accent4>
        <a:srgbClr val="A5D028"/>
      </a:accent4>
      <a:accent5>
        <a:srgbClr val="F5C040"/>
      </a:accent5>
      <a:accent6>
        <a:srgbClr val="05E0DB"/>
      </a:accent6>
      <a:hlink>
        <a:srgbClr val="0080FF"/>
      </a:hlink>
      <a:folHlink>
        <a:srgbClr val="5EAEFF"/>
      </a:folHlink>
    </a:clrScheme>
    <a:fontScheme name="Волна">
      <a:majorFont>
        <a:latin typeface="Candara"/>
        <a:ea typeface=""/>
        <a:cs typeface=""/>
        <a:font script="Jpan" typeface="HGP明朝E"/>
        <a:font script="Hang" typeface="HY그래픽M"/>
        <a:font script="Hans" typeface="华文新魏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ndara"/>
        <a:ea typeface=""/>
        <a:cs typeface=""/>
        <a:font script="Jpan" typeface="HGP明朝E"/>
        <a:font script="Hang" typeface="HY그래픽M"/>
        <a:font script="Hans" typeface="华文楷体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Волна">
      <a:fillStyleLst>
        <a:solidFill>
          <a:schemeClr val="phClr"/>
        </a:solidFill>
        <a:gradFill rotWithShape="1">
          <a:gsLst>
            <a:gs pos="0">
              <a:schemeClr val="phClr">
                <a:tint val="0"/>
              </a:schemeClr>
            </a:gs>
            <a:gs pos="44000">
              <a:schemeClr val="phClr">
                <a:tint val="60000"/>
                <a:satMod val="120000"/>
              </a:schemeClr>
            </a:gs>
            <a:gs pos="100000">
              <a:schemeClr val="phClr">
                <a:tint val="90000"/>
                <a:alpha val="100000"/>
                <a:lumMod val="9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6000"/>
                <a:satMod val="120000"/>
                <a:lumMod val="120000"/>
              </a:schemeClr>
            </a:gs>
            <a:gs pos="100000">
              <a:schemeClr val="phClr">
                <a:shade val="89000"/>
                <a:lumMod val="9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>
              <a:shade val="75000"/>
              <a:lumMod val="80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prstMaterial="flat">
            <a:bevelT w="12700" h="12700"/>
          </a:sp3d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contourW="19050" prstMaterial="flat">
            <a:bevelT w="63500" h="63500"/>
            <a:contourClr>
              <a:schemeClr val="phClr">
                <a:shade val="25000"/>
                <a:satMod val="18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40000">
              <a:schemeClr val="phClr">
                <a:tint val="94000"/>
                <a:shade val="94000"/>
                <a:alpha val="100000"/>
                <a:satMod val="114000"/>
                <a:lumMod val="114000"/>
              </a:schemeClr>
            </a:gs>
            <a:gs pos="74000">
              <a:schemeClr val="phClr">
                <a:tint val="94000"/>
                <a:shade val="94000"/>
                <a:satMod val="128000"/>
                <a:lumMod val="100000"/>
              </a:schemeClr>
            </a:gs>
            <a:gs pos="100000">
              <a:schemeClr val="phClr">
                <a:tint val="98000"/>
                <a:shade val="100000"/>
                <a:hueMod val="98000"/>
                <a:satMod val="100000"/>
                <a:lumMod val="74000"/>
              </a:schemeClr>
            </a:gs>
          </a:gsLst>
          <a:path path="circle">
            <a:fillToRect l="20000" t="-40000" r="20000" b="14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tint val="96000"/>
                <a:satMod val="130000"/>
                <a:lumMod val="50000"/>
              </a:schemeClr>
              <a:schemeClr val="phClr">
                <a:tint val="96000"/>
                <a:satMod val="114000"/>
                <a:lumMod val="114000"/>
              </a:schemeClr>
            </a:duotone>
          </a:blip>
          <a:stretch/>
        </a:blipFill>
      </a:bgFillStyleLst>
    </a:fmtScheme>
  </a:themeElements>
  <a:objectDefaults/>
  <a:extraClrSchemeLst/>
</a:theme>
</file>

<file path=ppt/theme/theme41.xml><?xml version="1.0" encoding="utf-8"?>
<a:theme xmlns:a="http://schemas.openxmlformats.org/drawingml/2006/main" name="39_Волна">
  <a:themeElements>
    <a:clrScheme name="Волна">
      <a:dk1>
        <a:sysClr val="windowText" lastClr="000000"/>
      </a:dk1>
      <a:lt1>
        <a:sysClr val="window" lastClr="FFFFFF"/>
      </a:lt1>
      <a:dk2>
        <a:srgbClr val="073E87"/>
      </a:dk2>
      <a:lt2>
        <a:srgbClr val="C6E7FC"/>
      </a:lt2>
      <a:accent1>
        <a:srgbClr val="31B6FD"/>
      </a:accent1>
      <a:accent2>
        <a:srgbClr val="4584D3"/>
      </a:accent2>
      <a:accent3>
        <a:srgbClr val="5BD078"/>
      </a:accent3>
      <a:accent4>
        <a:srgbClr val="A5D028"/>
      </a:accent4>
      <a:accent5>
        <a:srgbClr val="F5C040"/>
      </a:accent5>
      <a:accent6>
        <a:srgbClr val="05E0DB"/>
      </a:accent6>
      <a:hlink>
        <a:srgbClr val="0080FF"/>
      </a:hlink>
      <a:folHlink>
        <a:srgbClr val="5EAEFF"/>
      </a:folHlink>
    </a:clrScheme>
    <a:fontScheme name="Волна">
      <a:majorFont>
        <a:latin typeface="Candara"/>
        <a:ea typeface=""/>
        <a:cs typeface=""/>
        <a:font script="Jpan" typeface="HGP明朝E"/>
        <a:font script="Hang" typeface="HY그래픽M"/>
        <a:font script="Hans" typeface="华文新魏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ndara"/>
        <a:ea typeface=""/>
        <a:cs typeface=""/>
        <a:font script="Jpan" typeface="HGP明朝E"/>
        <a:font script="Hang" typeface="HY그래픽M"/>
        <a:font script="Hans" typeface="华文楷体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Волна">
      <a:fillStyleLst>
        <a:solidFill>
          <a:schemeClr val="phClr"/>
        </a:solidFill>
        <a:gradFill rotWithShape="1">
          <a:gsLst>
            <a:gs pos="0">
              <a:schemeClr val="phClr">
                <a:tint val="0"/>
              </a:schemeClr>
            </a:gs>
            <a:gs pos="44000">
              <a:schemeClr val="phClr">
                <a:tint val="60000"/>
                <a:satMod val="120000"/>
              </a:schemeClr>
            </a:gs>
            <a:gs pos="100000">
              <a:schemeClr val="phClr">
                <a:tint val="90000"/>
                <a:alpha val="100000"/>
                <a:lumMod val="9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6000"/>
                <a:satMod val="120000"/>
                <a:lumMod val="120000"/>
              </a:schemeClr>
            </a:gs>
            <a:gs pos="100000">
              <a:schemeClr val="phClr">
                <a:shade val="89000"/>
                <a:lumMod val="9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>
              <a:shade val="75000"/>
              <a:lumMod val="80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prstMaterial="flat">
            <a:bevelT w="12700" h="12700"/>
          </a:sp3d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contourW="19050" prstMaterial="flat">
            <a:bevelT w="63500" h="63500"/>
            <a:contourClr>
              <a:schemeClr val="phClr">
                <a:shade val="25000"/>
                <a:satMod val="18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40000">
              <a:schemeClr val="phClr">
                <a:tint val="94000"/>
                <a:shade val="94000"/>
                <a:alpha val="100000"/>
                <a:satMod val="114000"/>
                <a:lumMod val="114000"/>
              </a:schemeClr>
            </a:gs>
            <a:gs pos="74000">
              <a:schemeClr val="phClr">
                <a:tint val="94000"/>
                <a:shade val="94000"/>
                <a:satMod val="128000"/>
                <a:lumMod val="100000"/>
              </a:schemeClr>
            </a:gs>
            <a:gs pos="100000">
              <a:schemeClr val="phClr">
                <a:tint val="98000"/>
                <a:shade val="100000"/>
                <a:hueMod val="98000"/>
                <a:satMod val="100000"/>
                <a:lumMod val="74000"/>
              </a:schemeClr>
            </a:gs>
          </a:gsLst>
          <a:path path="circle">
            <a:fillToRect l="20000" t="-40000" r="20000" b="14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tint val="96000"/>
                <a:satMod val="130000"/>
                <a:lumMod val="50000"/>
              </a:schemeClr>
              <a:schemeClr val="phClr">
                <a:tint val="96000"/>
                <a:satMod val="114000"/>
                <a:lumMod val="114000"/>
              </a:schemeClr>
            </a:duotone>
          </a:blip>
          <a:stretch/>
        </a:blipFill>
      </a:bgFillStyleLst>
    </a:fmtScheme>
  </a:themeElements>
  <a:objectDefaults/>
  <a:extraClrSchemeLst/>
</a:theme>
</file>

<file path=ppt/theme/theme42.xml><?xml version="1.0" encoding="utf-8"?>
<a:theme xmlns:a="http://schemas.openxmlformats.org/drawingml/2006/main" name="40_Волна">
  <a:themeElements>
    <a:clrScheme name="Волна">
      <a:dk1>
        <a:sysClr val="windowText" lastClr="000000"/>
      </a:dk1>
      <a:lt1>
        <a:sysClr val="window" lastClr="FFFFFF"/>
      </a:lt1>
      <a:dk2>
        <a:srgbClr val="073E87"/>
      </a:dk2>
      <a:lt2>
        <a:srgbClr val="C6E7FC"/>
      </a:lt2>
      <a:accent1>
        <a:srgbClr val="31B6FD"/>
      </a:accent1>
      <a:accent2>
        <a:srgbClr val="4584D3"/>
      </a:accent2>
      <a:accent3>
        <a:srgbClr val="5BD078"/>
      </a:accent3>
      <a:accent4>
        <a:srgbClr val="A5D028"/>
      </a:accent4>
      <a:accent5>
        <a:srgbClr val="F5C040"/>
      </a:accent5>
      <a:accent6>
        <a:srgbClr val="05E0DB"/>
      </a:accent6>
      <a:hlink>
        <a:srgbClr val="0080FF"/>
      </a:hlink>
      <a:folHlink>
        <a:srgbClr val="5EAEFF"/>
      </a:folHlink>
    </a:clrScheme>
    <a:fontScheme name="Волна">
      <a:majorFont>
        <a:latin typeface="Candara"/>
        <a:ea typeface=""/>
        <a:cs typeface=""/>
        <a:font script="Jpan" typeface="HGP明朝E"/>
        <a:font script="Hang" typeface="HY그래픽M"/>
        <a:font script="Hans" typeface="华文新魏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ndara"/>
        <a:ea typeface=""/>
        <a:cs typeface=""/>
        <a:font script="Jpan" typeface="HGP明朝E"/>
        <a:font script="Hang" typeface="HY그래픽M"/>
        <a:font script="Hans" typeface="华文楷体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Волна">
      <a:fillStyleLst>
        <a:solidFill>
          <a:schemeClr val="phClr"/>
        </a:solidFill>
        <a:gradFill rotWithShape="1">
          <a:gsLst>
            <a:gs pos="0">
              <a:schemeClr val="phClr">
                <a:tint val="0"/>
              </a:schemeClr>
            </a:gs>
            <a:gs pos="44000">
              <a:schemeClr val="phClr">
                <a:tint val="60000"/>
                <a:satMod val="120000"/>
              </a:schemeClr>
            </a:gs>
            <a:gs pos="100000">
              <a:schemeClr val="phClr">
                <a:tint val="90000"/>
                <a:alpha val="100000"/>
                <a:lumMod val="9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6000"/>
                <a:satMod val="120000"/>
                <a:lumMod val="120000"/>
              </a:schemeClr>
            </a:gs>
            <a:gs pos="100000">
              <a:schemeClr val="phClr">
                <a:shade val="89000"/>
                <a:lumMod val="9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>
              <a:shade val="75000"/>
              <a:lumMod val="80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prstMaterial="flat">
            <a:bevelT w="12700" h="12700"/>
          </a:sp3d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contourW="19050" prstMaterial="flat">
            <a:bevelT w="63500" h="63500"/>
            <a:contourClr>
              <a:schemeClr val="phClr">
                <a:shade val="25000"/>
                <a:satMod val="18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40000">
              <a:schemeClr val="phClr">
                <a:tint val="94000"/>
                <a:shade val="94000"/>
                <a:alpha val="100000"/>
                <a:satMod val="114000"/>
                <a:lumMod val="114000"/>
              </a:schemeClr>
            </a:gs>
            <a:gs pos="74000">
              <a:schemeClr val="phClr">
                <a:tint val="94000"/>
                <a:shade val="94000"/>
                <a:satMod val="128000"/>
                <a:lumMod val="100000"/>
              </a:schemeClr>
            </a:gs>
            <a:gs pos="100000">
              <a:schemeClr val="phClr">
                <a:tint val="98000"/>
                <a:shade val="100000"/>
                <a:hueMod val="98000"/>
                <a:satMod val="100000"/>
                <a:lumMod val="74000"/>
              </a:schemeClr>
            </a:gs>
          </a:gsLst>
          <a:path path="circle">
            <a:fillToRect l="20000" t="-40000" r="20000" b="14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tint val="96000"/>
                <a:satMod val="130000"/>
                <a:lumMod val="50000"/>
              </a:schemeClr>
              <a:schemeClr val="phClr">
                <a:tint val="96000"/>
                <a:satMod val="114000"/>
                <a:lumMod val="114000"/>
              </a:schemeClr>
            </a:duotone>
          </a:blip>
          <a:stretch/>
        </a:blip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3_Волна">
  <a:themeElements>
    <a:clrScheme name="Волна">
      <a:dk1>
        <a:sysClr val="windowText" lastClr="000000"/>
      </a:dk1>
      <a:lt1>
        <a:sysClr val="window" lastClr="FFFFFF"/>
      </a:lt1>
      <a:dk2>
        <a:srgbClr val="073E87"/>
      </a:dk2>
      <a:lt2>
        <a:srgbClr val="C6E7FC"/>
      </a:lt2>
      <a:accent1>
        <a:srgbClr val="31B6FD"/>
      </a:accent1>
      <a:accent2>
        <a:srgbClr val="4584D3"/>
      </a:accent2>
      <a:accent3>
        <a:srgbClr val="5BD078"/>
      </a:accent3>
      <a:accent4>
        <a:srgbClr val="A5D028"/>
      </a:accent4>
      <a:accent5>
        <a:srgbClr val="F5C040"/>
      </a:accent5>
      <a:accent6>
        <a:srgbClr val="05E0DB"/>
      </a:accent6>
      <a:hlink>
        <a:srgbClr val="0080FF"/>
      </a:hlink>
      <a:folHlink>
        <a:srgbClr val="5EAEFF"/>
      </a:folHlink>
    </a:clrScheme>
    <a:fontScheme name="Волна">
      <a:majorFont>
        <a:latin typeface="Candara"/>
        <a:ea typeface=""/>
        <a:cs typeface=""/>
        <a:font script="Jpan" typeface="HGP明朝E"/>
        <a:font script="Hang" typeface="HY그래픽M"/>
        <a:font script="Hans" typeface="华文新魏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ndara"/>
        <a:ea typeface=""/>
        <a:cs typeface=""/>
        <a:font script="Jpan" typeface="HGP明朝E"/>
        <a:font script="Hang" typeface="HY그래픽M"/>
        <a:font script="Hans" typeface="华文楷体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Волна">
      <a:fillStyleLst>
        <a:solidFill>
          <a:schemeClr val="phClr"/>
        </a:solidFill>
        <a:gradFill rotWithShape="1">
          <a:gsLst>
            <a:gs pos="0">
              <a:schemeClr val="phClr">
                <a:tint val="0"/>
              </a:schemeClr>
            </a:gs>
            <a:gs pos="44000">
              <a:schemeClr val="phClr">
                <a:tint val="60000"/>
                <a:satMod val="120000"/>
              </a:schemeClr>
            </a:gs>
            <a:gs pos="100000">
              <a:schemeClr val="phClr">
                <a:tint val="90000"/>
                <a:alpha val="100000"/>
                <a:lumMod val="9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6000"/>
                <a:satMod val="120000"/>
                <a:lumMod val="120000"/>
              </a:schemeClr>
            </a:gs>
            <a:gs pos="100000">
              <a:schemeClr val="phClr">
                <a:shade val="89000"/>
                <a:lumMod val="9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>
              <a:shade val="75000"/>
              <a:lumMod val="80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prstMaterial="flat">
            <a:bevelT w="12700" h="12700"/>
          </a:sp3d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contourW="19050" prstMaterial="flat">
            <a:bevelT w="63500" h="63500"/>
            <a:contourClr>
              <a:schemeClr val="phClr">
                <a:shade val="25000"/>
                <a:satMod val="18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40000">
              <a:schemeClr val="phClr">
                <a:tint val="94000"/>
                <a:shade val="94000"/>
                <a:alpha val="100000"/>
                <a:satMod val="114000"/>
                <a:lumMod val="114000"/>
              </a:schemeClr>
            </a:gs>
            <a:gs pos="74000">
              <a:schemeClr val="phClr">
                <a:tint val="94000"/>
                <a:shade val="94000"/>
                <a:satMod val="128000"/>
                <a:lumMod val="100000"/>
              </a:schemeClr>
            </a:gs>
            <a:gs pos="100000">
              <a:schemeClr val="phClr">
                <a:tint val="98000"/>
                <a:shade val="100000"/>
                <a:hueMod val="98000"/>
                <a:satMod val="100000"/>
                <a:lumMod val="74000"/>
              </a:schemeClr>
            </a:gs>
          </a:gsLst>
          <a:path path="circle">
            <a:fillToRect l="20000" t="-40000" r="20000" b="14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tint val="96000"/>
                <a:satMod val="130000"/>
                <a:lumMod val="50000"/>
              </a:schemeClr>
              <a:schemeClr val="phClr">
                <a:tint val="96000"/>
                <a:satMod val="114000"/>
                <a:lumMod val="114000"/>
              </a:schemeClr>
            </a:duotone>
          </a:blip>
          <a:stretch/>
        </a:blip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4_Волна">
  <a:themeElements>
    <a:clrScheme name="Волна">
      <a:dk1>
        <a:sysClr val="windowText" lastClr="000000"/>
      </a:dk1>
      <a:lt1>
        <a:sysClr val="window" lastClr="FFFFFF"/>
      </a:lt1>
      <a:dk2>
        <a:srgbClr val="073E87"/>
      </a:dk2>
      <a:lt2>
        <a:srgbClr val="C6E7FC"/>
      </a:lt2>
      <a:accent1>
        <a:srgbClr val="31B6FD"/>
      </a:accent1>
      <a:accent2>
        <a:srgbClr val="4584D3"/>
      </a:accent2>
      <a:accent3>
        <a:srgbClr val="5BD078"/>
      </a:accent3>
      <a:accent4>
        <a:srgbClr val="A5D028"/>
      </a:accent4>
      <a:accent5>
        <a:srgbClr val="F5C040"/>
      </a:accent5>
      <a:accent6>
        <a:srgbClr val="05E0DB"/>
      </a:accent6>
      <a:hlink>
        <a:srgbClr val="0080FF"/>
      </a:hlink>
      <a:folHlink>
        <a:srgbClr val="5EAEFF"/>
      </a:folHlink>
    </a:clrScheme>
    <a:fontScheme name="Волна">
      <a:majorFont>
        <a:latin typeface="Candara"/>
        <a:ea typeface=""/>
        <a:cs typeface=""/>
        <a:font script="Jpan" typeface="HGP明朝E"/>
        <a:font script="Hang" typeface="HY그래픽M"/>
        <a:font script="Hans" typeface="华文新魏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ndara"/>
        <a:ea typeface=""/>
        <a:cs typeface=""/>
        <a:font script="Jpan" typeface="HGP明朝E"/>
        <a:font script="Hang" typeface="HY그래픽M"/>
        <a:font script="Hans" typeface="华文楷体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Волна">
      <a:fillStyleLst>
        <a:solidFill>
          <a:schemeClr val="phClr"/>
        </a:solidFill>
        <a:gradFill rotWithShape="1">
          <a:gsLst>
            <a:gs pos="0">
              <a:schemeClr val="phClr">
                <a:tint val="0"/>
              </a:schemeClr>
            </a:gs>
            <a:gs pos="44000">
              <a:schemeClr val="phClr">
                <a:tint val="60000"/>
                <a:satMod val="120000"/>
              </a:schemeClr>
            </a:gs>
            <a:gs pos="100000">
              <a:schemeClr val="phClr">
                <a:tint val="90000"/>
                <a:alpha val="100000"/>
                <a:lumMod val="9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6000"/>
                <a:satMod val="120000"/>
                <a:lumMod val="120000"/>
              </a:schemeClr>
            </a:gs>
            <a:gs pos="100000">
              <a:schemeClr val="phClr">
                <a:shade val="89000"/>
                <a:lumMod val="9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>
              <a:shade val="75000"/>
              <a:lumMod val="80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prstMaterial="flat">
            <a:bevelT w="12700" h="12700"/>
          </a:sp3d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contourW="19050" prstMaterial="flat">
            <a:bevelT w="63500" h="63500"/>
            <a:contourClr>
              <a:schemeClr val="phClr">
                <a:shade val="25000"/>
                <a:satMod val="18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40000">
              <a:schemeClr val="phClr">
                <a:tint val="94000"/>
                <a:shade val="94000"/>
                <a:alpha val="100000"/>
                <a:satMod val="114000"/>
                <a:lumMod val="114000"/>
              </a:schemeClr>
            </a:gs>
            <a:gs pos="74000">
              <a:schemeClr val="phClr">
                <a:tint val="94000"/>
                <a:shade val="94000"/>
                <a:satMod val="128000"/>
                <a:lumMod val="100000"/>
              </a:schemeClr>
            </a:gs>
            <a:gs pos="100000">
              <a:schemeClr val="phClr">
                <a:tint val="98000"/>
                <a:shade val="100000"/>
                <a:hueMod val="98000"/>
                <a:satMod val="100000"/>
                <a:lumMod val="74000"/>
              </a:schemeClr>
            </a:gs>
          </a:gsLst>
          <a:path path="circle">
            <a:fillToRect l="20000" t="-40000" r="20000" b="14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tint val="96000"/>
                <a:satMod val="130000"/>
                <a:lumMod val="50000"/>
              </a:schemeClr>
              <a:schemeClr val="phClr">
                <a:tint val="96000"/>
                <a:satMod val="114000"/>
                <a:lumMod val="114000"/>
              </a:schemeClr>
            </a:duotone>
          </a:blip>
          <a:stretch/>
        </a:blip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5_Волна">
  <a:themeElements>
    <a:clrScheme name="Волна">
      <a:dk1>
        <a:sysClr val="windowText" lastClr="000000"/>
      </a:dk1>
      <a:lt1>
        <a:sysClr val="window" lastClr="FFFFFF"/>
      </a:lt1>
      <a:dk2>
        <a:srgbClr val="073E87"/>
      </a:dk2>
      <a:lt2>
        <a:srgbClr val="C6E7FC"/>
      </a:lt2>
      <a:accent1>
        <a:srgbClr val="31B6FD"/>
      </a:accent1>
      <a:accent2>
        <a:srgbClr val="4584D3"/>
      </a:accent2>
      <a:accent3>
        <a:srgbClr val="5BD078"/>
      </a:accent3>
      <a:accent4>
        <a:srgbClr val="A5D028"/>
      </a:accent4>
      <a:accent5>
        <a:srgbClr val="F5C040"/>
      </a:accent5>
      <a:accent6>
        <a:srgbClr val="05E0DB"/>
      </a:accent6>
      <a:hlink>
        <a:srgbClr val="0080FF"/>
      </a:hlink>
      <a:folHlink>
        <a:srgbClr val="5EAEFF"/>
      </a:folHlink>
    </a:clrScheme>
    <a:fontScheme name="Волна">
      <a:majorFont>
        <a:latin typeface="Candara"/>
        <a:ea typeface=""/>
        <a:cs typeface=""/>
        <a:font script="Jpan" typeface="HGP明朝E"/>
        <a:font script="Hang" typeface="HY그래픽M"/>
        <a:font script="Hans" typeface="华文新魏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ndara"/>
        <a:ea typeface=""/>
        <a:cs typeface=""/>
        <a:font script="Jpan" typeface="HGP明朝E"/>
        <a:font script="Hang" typeface="HY그래픽M"/>
        <a:font script="Hans" typeface="华文楷体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Волна">
      <a:fillStyleLst>
        <a:solidFill>
          <a:schemeClr val="phClr"/>
        </a:solidFill>
        <a:gradFill rotWithShape="1">
          <a:gsLst>
            <a:gs pos="0">
              <a:schemeClr val="phClr">
                <a:tint val="0"/>
              </a:schemeClr>
            </a:gs>
            <a:gs pos="44000">
              <a:schemeClr val="phClr">
                <a:tint val="60000"/>
                <a:satMod val="120000"/>
              </a:schemeClr>
            </a:gs>
            <a:gs pos="100000">
              <a:schemeClr val="phClr">
                <a:tint val="90000"/>
                <a:alpha val="100000"/>
                <a:lumMod val="9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6000"/>
                <a:satMod val="120000"/>
                <a:lumMod val="120000"/>
              </a:schemeClr>
            </a:gs>
            <a:gs pos="100000">
              <a:schemeClr val="phClr">
                <a:shade val="89000"/>
                <a:lumMod val="9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>
              <a:shade val="75000"/>
              <a:lumMod val="80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prstMaterial="flat">
            <a:bevelT w="12700" h="12700"/>
          </a:sp3d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contourW="19050" prstMaterial="flat">
            <a:bevelT w="63500" h="63500"/>
            <a:contourClr>
              <a:schemeClr val="phClr">
                <a:shade val="25000"/>
                <a:satMod val="18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40000">
              <a:schemeClr val="phClr">
                <a:tint val="94000"/>
                <a:shade val="94000"/>
                <a:alpha val="100000"/>
                <a:satMod val="114000"/>
                <a:lumMod val="114000"/>
              </a:schemeClr>
            </a:gs>
            <a:gs pos="74000">
              <a:schemeClr val="phClr">
                <a:tint val="94000"/>
                <a:shade val="94000"/>
                <a:satMod val="128000"/>
                <a:lumMod val="100000"/>
              </a:schemeClr>
            </a:gs>
            <a:gs pos="100000">
              <a:schemeClr val="phClr">
                <a:tint val="98000"/>
                <a:shade val="100000"/>
                <a:hueMod val="98000"/>
                <a:satMod val="100000"/>
                <a:lumMod val="74000"/>
              </a:schemeClr>
            </a:gs>
          </a:gsLst>
          <a:path path="circle">
            <a:fillToRect l="20000" t="-40000" r="20000" b="14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tint val="96000"/>
                <a:satMod val="130000"/>
                <a:lumMod val="50000"/>
              </a:schemeClr>
              <a:schemeClr val="phClr">
                <a:tint val="96000"/>
                <a:satMod val="114000"/>
                <a:lumMod val="114000"/>
              </a:schemeClr>
            </a:duotone>
          </a:blip>
          <a:stretch/>
        </a:blip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6_Волна">
  <a:themeElements>
    <a:clrScheme name="Волна">
      <a:dk1>
        <a:sysClr val="windowText" lastClr="000000"/>
      </a:dk1>
      <a:lt1>
        <a:sysClr val="window" lastClr="FFFFFF"/>
      </a:lt1>
      <a:dk2>
        <a:srgbClr val="073E87"/>
      </a:dk2>
      <a:lt2>
        <a:srgbClr val="C6E7FC"/>
      </a:lt2>
      <a:accent1>
        <a:srgbClr val="31B6FD"/>
      </a:accent1>
      <a:accent2>
        <a:srgbClr val="4584D3"/>
      </a:accent2>
      <a:accent3>
        <a:srgbClr val="5BD078"/>
      </a:accent3>
      <a:accent4>
        <a:srgbClr val="A5D028"/>
      </a:accent4>
      <a:accent5>
        <a:srgbClr val="F5C040"/>
      </a:accent5>
      <a:accent6>
        <a:srgbClr val="05E0DB"/>
      </a:accent6>
      <a:hlink>
        <a:srgbClr val="0080FF"/>
      </a:hlink>
      <a:folHlink>
        <a:srgbClr val="5EAEFF"/>
      </a:folHlink>
    </a:clrScheme>
    <a:fontScheme name="Волна">
      <a:majorFont>
        <a:latin typeface="Candara"/>
        <a:ea typeface=""/>
        <a:cs typeface=""/>
        <a:font script="Jpan" typeface="HGP明朝E"/>
        <a:font script="Hang" typeface="HY그래픽M"/>
        <a:font script="Hans" typeface="华文新魏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ndara"/>
        <a:ea typeface=""/>
        <a:cs typeface=""/>
        <a:font script="Jpan" typeface="HGP明朝E"/>
        <a:font script="Hang" typeface="HY그래픽M"/>
        <a:font script="Hans" typeface="华文楷体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Волна">
      <a:fillStyleLst>
        <a:solidFill>
          <a:schemeClr val="phClr"/>
        </a:solidFill>
        <a:gradFill rotWithShape="1">
          <a:gsLst>
            <a:gs pos="0">
              <a:schemeClr val="phClr">
                <a:tint val="0"/>
              </a:schemeClr>
            </a:gs>
            <a:gs pos="44000">
              <a:schemeClr val="phClr">
                <a:tint val="60000"/>
                <a:satMod val="120000"/>
              </a:schemeClr>
            </a:gs>
            <a:gs pos="100000">
              <a:schemeClr val="phClr">
                <a:tint val="90000"/>
                <a:alpha val="100000"/>
                <a:lumMod val="9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6000"/>
                <a:satMod val="120000"/>
                <a:lumMod val="120000"/>
              </a:schemeClr>
            </a:gs>
            <a:gs pos="100000">
              <a:schemeClr val="phClr">
                <a:shade val="89000"/>
                <a:lumMod val="9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>
              <a:shade val="75000"/>
              <a:lumMod val="80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prstMaterial="flat">
            <a:bevelT w="12700" h="12700"/>
          </a:sp3d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contourW="19050" prstMaterial="flat">
            <a:bevelT w="63500" h="63500"/>
            <a:contourClr>
              <a:schemeClr val="phClr">
                <a:shade val="25000"/>
                <a:satMod val="18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40000">
              <a:schemeClr val="phClr">
                <a:tint val="94000"/>
                <a:shade val="94000"/>
                <a:alpha val="100000"/>
                <a:satMod val="114000"/>
                <a:lumMod val="114000"/>
              </a:schemeClr>
            </a:gs>
            <a:gs pos="74000">
              <a:schemeClr val="phClr">
                <a:tint val="94000"/>
                <a:shade val="94000"/>
                <a:satMod val="128000"/>
                <a:lumMod val="100000"/>
              </a:schemeClr>
            </a:gs>
            <a:gs pos="100000">
              <a:schemeClr val="phClr">
                <a:tint val="98000"/>
                <a:shade val="100000"/>
                <a:hueMod val="98000"/>
                <a:satMod val="100000"/>
                <a:lumMod val="74000"/>
              </a:schemeClr>
            </a:gs>
          </a:gsLst>
          <a:path path="circle">
            <a:fillToRect l="20000" t="-40000" r="20000" b="14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tint val="96000"/>
                <a:satMod val="130000"/>
                <a:lumMod val="50000"/>
              </a:schemeClr>
              <a:schemeClr val="phClr">
                <a:tint val="96000"/>
                <a:satMod val="114000"/>
                <a:lumMod val="114000"/>
              </a:schemeClr>
            </a:duotone>
          </a:blip>
          <a:stretch/>
        </a:blip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7_Волна">
  <a:themeElements>
    <a:clrScheme name="Волна">
      <a:dk1>
        <a:sysClr val="windowText" lastClr="000000"/>
      </a:dk1>
      <a:lt1>
        <a:sysClr val="window" lastClr="FFFFFF"/>
      </a:lt1>
      <a:dk2>
        <a:srgbClr val="073E87"/>
      </a:dk2>
      <a:lt2>
        <a:srgbClr val="C6E7FC"/>
      </a:lt2>
      <a:accent1>
        <a:srgbClr val="31B6FD"/>
      </a:accent1>
      <a:accent2>
        <a:srgbClr val="4584D3"/>
      </a:accent2>
      <a:accent3>
        <a:srgbClr val="5BD078"/>
      </a:accent3>
      <a:accent4>
        <a:srgbClr val="A5D028"/>
      </a:accent4>
      <a:accent5>
        <a:srgbClr val="F5C040"/>
      </a:accent5>
      <a:accent6>
        <a:srgbClr val="05E0DB"/>
      </a:accent6>
      <a:hlink>
        <a:srgbClr val="0080FF"/>
      </a:hlink>
      <a:folHlink>
        <a:srgbClr val="5EAEFF"/>
      </a:folHlink>
    </a:clrScheme>
    <a:fontScheme name="Волна">
      <a:majorFont>
        <a:latin typeface="Candara"/>
        <a:ea typeface=""/>
        <a:cs typeface=""/>
        <a:font script="Jpan" typeface="HGP明朝E"/>
        <a:font script="Hang" typeface="HY그래픽M"/>
        <a:font script="Hans" typeface="华文新魏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ndara"/>
        <a:ea typeface=""/>
        <a:cs typeface=""/>
        <a:font script="Jpan" typeface="HGP明朝E"/>
        <a:font script="Hang" typeface="HY그래픽M"/>
        <a:font script="Hans" typeface="华文楷体"/>
        <a:font script="Hant" typeface="標楷體"/>
        <a:font script="Arab" typeface="Arial"/>
        <a:font script="Hebr" typeface="Arial"/>
        <a:font script="Thai" typeface="Kodchiang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Волна">
      <a:fillStyleLst>
        <a:solidFill>
          <a:schemeClr val="phClr"/>
        </a:solidFill>
        <a:gradFill rotWithShape="1">
          <a:gsLst>
            <a:gs pos="0">
              <a:schemeClr val="phClr">
                <a:tint val="0"/>
              </a:schemeClr>
            </a:gs>
            <a:gs pos="44000">
              <a:schemeClr val="phClr">
                <a:tint val="60000"/>
                <a:satMod val="120000"/>
              </a:schemeClr>
            </a:gs>
            <a:gs pos="100000">
              <a:schemeClr val="phClr">
                <a:tint val="90000"/>
                <a:alpha val="100000"/>
                <a:lumMod val="90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6000"/>
                <a:satMod val="120000"/>
                <a:lumMod val="120000"/>
              </a:schemeClr>
            </a:gs>
            <a:gs pos="100000">
              <a:schemeClr val="phClr">
                <a:shade val="89000"/>
                <a:lumMod val="9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>
              <a:shade val="75000"/>
              <a:lumMod val="80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prstMaterial="flat">
            <a:bevelT w="12700" h="12700"/>
          </a:sp3d>
        </a:effectStyle>
        <a:effectStyle>
          <a:effectLst>
            <a:outerShdw blurRad="50800" dist="25400" dir="5400000" rotWithShape="0">
              <a:srgbClr val="000000">
                <a:alpha val="38000"/>
              </a:srgbClr>
            </a:outerShdw>
          </a:effectLst>
          <a:scene3d>
            <a:camera prst="orthographicFront">
              <a:rot lat="0" lon="0" rev="0"/>
            </a:camera>
            <a:lightRig rig="flat" dir="tl">
              <a:rot lat="0" lon="0" rev="6360000"/>
            </a:lightRig>
          </a:scene3d>
          <a:sp3d contourW="19050" prstMaterial="flat">
            <a:bevelT w="63500" h="63500"/>
            <a:contourClr>
              <a:schemeClr val="phClr">
                <a:shade val="25000"/>
                <a:satMod val="18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40000">
              <a:schemeClr val="phClr">
                <a:tint val="94000"/>
                <a:shade val="94000"/>
                <a:alpha val="100000"/>
                <a:satMod val="114000"/>
                <a:lumMod val="114000"/>
              </a:schemeClr>
            </a:gs>
            <a:gs pos="74000">
              <a:schemeClr val="phClr">
                <a:tint val="94000"/>
                <a:shade val="94000"/>
                <a:satMod val="128000"/>
                <a:lumMod val="100000"/>
              </a:schemeClr>
            </a:gs>
            <a:gs pos="100000">
              <a:schemeClr val="phClr">
                <a:tint val="98000"/>
                <a:shade val="100000"/>
                <a:hueMod val="98000"/>
                <a:satMod val="100000"/>
                <a:lumMod val="74000"/>
              </a:schemeClr>
            </a:gs>
          </a:gsLst>
          <a:path path="circle">
            <a:fillToRect l="20000" t="-40000" r="20000" b="140000"/>
          </a:path>
        </a:gradFill>
        <a:blipFill rotWithShape="1">
          <a:blip xmlns:r="http://schemas.openxmlformats.org/officeDocument/2006/relationships" r:embed="rId1">
            <a:duotone>
              <a:schemeClr val="phClr">
                <a:tint val="96000"/>
                <a:satMod val="130000"/>
                <a:lumMod val="50000"/>
              </a:schemeClr>
              <a:schemeClr val="phClr">
                <a:tint val="96000"/>
                <a:satMod val="114000"/>
                <a:lumMod val="114000"/>
              </a:schemeClr>
            </a:duotone>
          </a:blip>
          <a:stretch/>
        </a:blip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Воздушный поток">
    <a:dk1>
      <a:sysClr val="windowText" lastClr="000000"/>
    </a:dk1>
    <a:lt1>
      <a:sysClr val="window" lastClr="FFFFFF"/>
    </a:lt1>
    <a:dk2>
      <a:srgbClr val="212745"/>
    </a:dk2>
    <a:lt2>
      <a:srgbClr val="B4DCFA"/>
    </a:lt2>
    <a:accent1>
      <a:srgbClr val="4E67C8"/>
    </a:accent1>
    <a:accent2>
      <a:srgbClr val="5ECCF3"/>
    </a:accent2>
    <a:accent3>
      <a:srgbClr val="A7EA52"/>
    </a:accent3>
    <a:accent4>
      <a:srgbClr val="5DCEAF"/>
    </a:accent4>
    <a:accent5>
      <a:srgbClr val="FF8021"/>
    </a:accent5>
    <a:accent6>
      <a:srgbClr val="F14124"/>
    </a:accent6>
    <a:hlink>
      <a:srgbClr val="56C7AA"/>
    </a:hlink>
    <a:folHlink>
      <a:srgbClr val="59A8D1"/>
    </a:folHlink>
  </a:clrScheme>
  <a:fontScheme name="NewsPrint">
    <a:majorFont>
      <a:latin typeface="Impact"/>
      <a:ea typeface=""/>
      <a:cs typeface=""/>
      <a:font script="Jpan" typeface="HGP創英角ｺﾞｼｯｸUB"/>
      <a:font script="Hang" typeface="HY견고딕"/>
      <a:font script="Hans" typeface="微软雅黑"/>
      <a:font script="Hant" typeface="微軟正黑體"/>
      <a:font script="Arab" typeface="Tahoma"/>
      <a:font script="Hebr" typeface="Tohoma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Times New Roman"/>
      <a:ea typeface=""/>
      <a:cs typeface=""/>
      <a:font script="Jpan" typeface="ＭＳ Ｐ明朝"/>
      <a:font script="Hang" typeface="바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inorFont>
  </a:fontScheme>
  <a:fmtScheme name="Воздушный поток">
    <a:fillStyleLst>
      <a:solidFill>
        <a:schemeClr val="phClr"/>
      </a:solidFill>
      <a:gradFill rotWithShape="1">
        <a:gsLst>
          <a:gs pos="28000">
            <a:schemeClr val="phClr">
              <a:tint val="18000"/>
              <a:satMod val="120000"/>
              <a:lumMod val="88000"/>
            </a:schemeClr>
          </a:gs>
          <a:gs pos="100000">
            <a:schemeClr val="phClr">
              <a:tint val="40000"/>
              <a:satMod val="100000"/>
              <a:lumMod val="78000"/>
            </a:schemeClr>
          </a:gs>
        </a:gsLst>
        <a:lin ang="5400000" scaled="0"/>
      </a:gradFill>
      <a:gradFill rotWithShape="1">
        <a:gsLst>
          <a:gs pos="0">
            <a:schemeClr val="phClr">
              <a:lumMod val="95000"/>
            </a:schemeClr>
          </a:gs>
          <a:gs pos="100000">
            <a:schemeClr val="phClr">
              <a:shade val="82000"/>
              <a:satMod val="125000"/>
              <a:lumMod val="74000"/>
            </a:schemeClr>
          </a:gs>
        </a:gsLst>
        <a:lin ang="5400000" scaled="0"/>
      </a:gradFill>
    </a:fillStyleLst>
    <a:lnStyleLst>
      <a:ln w="9525" cap="flat" cmpd="sng" algn="ctr">
        <a:solidFill>
          <a:schemeClr val="phClr"/>
        </a:solidFill>
        <a:prstDash val="solid"/>
      </a:ln>
      <a:ln w="15875" cap="flat" cmpd="sng" algn="ctr">
        <a:solidFill>
          <a:schemeClr val="phClr">
            <a:shade val="75000"/>
            <a:satMod val="125000"/>
            <a:lumMod val="7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63500" dist="50800" dir="5400000" sx="98000" sy="98000" rotWithShape="0">
            <a:srgbClr val="000000">
              <a:alpha val="20000"/>
            </a:srgbClr>
          </a:outerShdw>
        </a:effectLst>
      </a:effectStyle>
      <a:effectStyle>
        <a:effectLst>
          <a:outerShdw blurRad="40005" dist="22984" dir="5400000" rotWithShape="0">
            <a:srgbClr val="000000">
              <a:alpha val="45000"/>
            </a:srgbClr>
          </a:outerShdw>
        </a:effectLst>
        <a:scene3d>
          <a:camera prst="orthographicFront">
            <a:rot lat="0" lon="0" rev="0"/>
          </a:camera>
          <a:lightRig rig="balanced" dir="tr"/>
        </a:scene3d>
        <a:sp3d prstMaterial="matte">
          <a:bevelT w="19050" h="38100"/>
        </a:sp3d>
      </a:effectStyle>
      <a:effectStyle>
        <a:effectLst>
          <a:reflection blurRad="38100" stA="26000" endPos="23000" dist="25400" dir="5400000" sy="-100000" rotWithShape="0"/>
        </a:effectLst>
        <a:scene3d>
          <a:camera prst="orthographicFront">
            <a:rot lat="0" lon="0" rev="0"/>
          </a:camera>
          <a:lightRig rig="balanced" dir="tr"/>
        </a:scene3d>
        <a:sp3d contourW="14605" prstMaterial="plastic">
          <a:bevelT w="50800"/>
          <a:contourClr>
            <a:schemeClr val="phClr">
              <a:shade val="30000"/>
              <a:satMod val="120000"/>
            </a:schemeClr>
          </a:contourClr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98000"/>
              <a:shade val="90000"/>
              <a:satMod val="160000"/>
              <a:lumMod val="100000"/>
            </a:schemeClr>
          </a:gs>
          <a:gs pos="60000">
            <a:schemeClr val="phClr">
              <a:tint val="95000"/>
              <a:shade val="100000"/>
              <a:satMod val="130000"/>
              <a:lumMod val="130000"/>
            </a:schemeClr>
          </a:gs>
          <a:gs pos="100000">
            <a:schemeClr val="phClr">
              <a:tint val="97000"/>
              <a:shade val="100000"/>
              <a:hueMod val="100000"/>
              <a:satMod val="140000"/>
              <a:lumMod val="80000"/>
            </a:schemeClr>
          </a:gs>
        </a:gsLst>
        <a:path path="circle">
          <a:fillToRect l="20000" t="10000" r="20000" b="60000"/>
        </a:path>
      </a:gradFill>
      <a:gradFill rotWithShape="1">
        <a:gsLst>
          <a:gs pos="0">
            <a:schemeClr val="phClr">
              <a:tint val="94000"/>
              <a:satMod val="160000"/>
              <a:lumMod val="160000"/>
            </a:schemeClr>
          </a:gs>
          <a:gs pos="42000">
            <a:schemeClr val="phClr">
              <a:tint val="94000"/>
              <a:shade val="94000"/>
              <a:satMod val="160000"/>
              <a:lumMod val="130000"/>
            </a:schemeClr>
          </a:gs>
          <a:gs pos="100000">
            <a:schemeClr val="phClr">
              <a:tint val="97000"/>
              <a:shade val="94000"/>
              <a:satMod val="180000"/>
              <a:lumMod val="84000"/>
            </a:schemeClr>
          </a:gs>
        </a:gsLst>
        <a:path path="circle">
          <a:fillToRect l="24000" t="44000" r="24000" b="12000"/>
        </a:path>
      </a:gradFill>
    </a:bgFillStyleLst>
  </a:fmtScheme>
</a:themeOverride>
</file>

<file path=ppt/theme/themeOverride2.xml><?xml version="1.0" encoding="utf-8"?>
<a:themeOverride xmlns:a="http://schemas.openxmlformats.org/drawingml/2006/main">
  <a:clrScheme name="Трек">
    <a:dk1>
      <a:sysClr val="windowText" lastClr="000000"/>
    </a:dk1>
    <a:lt1>
      <a:sysClr val="window" lastClr="FFFFFF"/>
    </a:lt1>
    <a:dk2>
      <a:srgbClr val="4E3B30"/>
    </a:dk2>
    <a:lt2>
      <a:srgbClr val="FBEEC9"/>
    </a:lt2>
    <a:accent1>
      <a:srgbClr val="F0A22E"/>
    </a:accent1>
    <a:accent2>
      <a:srgbClr val="A5644E"/>
    </a:accent2>
    <a:accent3>
      <a:srgbClr val="B58B80"/>
    </a:accent3>
    <a:accent4>
      <a:srgbClr val="C3986D"/>
    </a:accent4>
    <a:accent5>
      <a:srgbClr val="A19574"/>
    </a:accent5>
    <a:accent6>
      <a:srgbClr val="C17529"/>
    </a:accent6>
    <a:hlink>
      <a:srgbClr val="AD1F1F"/>
    </a:hlink>
    <a:folHlink>
      <a:srgbClr val="FFC42F"/>
    </a:folHlink>
  </a:clrScheme>
  <a:fontScheme name="Трек">
    <a:majorFont>
      <a:latin typeface="Franklin Gothic Medium"/>
      <a:ea typeface=""/>
      <a:cs typeface=""/>
      <a:font script="Jpan" typeface="HG創英角ｺﾞｼｯｸUB"/>
      <a:font script="Hang" typeface="돋움"/>
      <a:font script="Hans" typeface="隶书"/>
      <a:font script="Hant" typeface="微軟正黑體"/>
      <a:font script="Arab" typeface="Tahoma"/>
      <a:font script="Hebr" typeface="Aharoni"/>
      <a:font script="Thai" typeface="Lily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</a:majorFont>
    <a:minorFont>
      <a:latin typeface="Franklin Gothic Book"/>
      <a:ea typeface=""/>
      <a:cs typeface=""/>
      <a:font script="Jpan" typeface="HGｺﾞｼｯｸE"/>
      <a:font script="Hang" typeface="돋움"/>
      <a:font script="Hans" typeface="华文楷体"/>
      <a:font script="Hant" typeface="微軟正黑體"/>
      <a:font script="Arab" typeface="Tahoma"/>
      <a:font script="Hebr" typeface="Aharoni"/>
      <a:font script="Thai" typeface="LilyUPC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ahoma"/>
      <a:font script="Uigh" typeface="Microsoft Uighur"/>
    </a:minorFont>
  </a:fontScheme>
  <a:fmtScheme name="Трек">
    <a:fillStyleLst>
      <a:solidFill>
        <a:schemeClr val="phClr"/>
      </a:solidFill>
      <a:gradFill rotWithShape="1">
        <a:gsLst>
          <a:gs pos="0">
            <a:schemeClr val="phClr">
              <a:tint val="30000"/>
              <a:satMod val="250000"/>
            </a:schemeClr>
          </a:gs>
          <a:gs pos="72000">
            <a:schemeClr val="phClr">
              <a:tint val="75000"/>
              <a:satMod val="210000"/>
            </a:schemeClr>
          </a:gs>
          <a:gs pos="100000">
            <a:schemeClr val="phClr">
              <a:tint val="85000"/>
              <a:satMod val="210000"/>
            </a:schemeClr>
          </a:gs>
        </a:gsLst>
        <a:lin ang="5400000" scaled="1"/>
      </a:gradFill>
      <a:gradFill rotWithShape="1">
        <a:gsLst>
          <a:gs pos="0">
            <a:schemeClr val="phClr">
              <a:tint val="75000"/>
              <a:shade val="85000"/>
              <a:satMod val="230000"/>
            </a:schemeClr>
          </a:gs>
          <a:gs pos="25000">
            <a:schemeClr val="phClr">
              <a:tint val="90000"/>
              <a:shade val="70000"/>
              <a:satMod val="220000"/>
            </a:schemeClr>
          </a:gs>
          <a:gs pos="50000">
            <a:schemeClr val="phClr">
              <a:tint val="90000"/>
              <a:shade val="58000"/>
              <a:satMod val="225000"/>
            </a:schemeClr>
          </a:gs>
          <a:gs pos="65000">
            <a:schemeClr val="phClr">
              <a:tint val="90000"/>
              <a:shade val="58000"/>
              <a:satMod val="225000"/>
            </a:schemeClr>
          </a:gs>
          <a:gs pos="80000">
            <a:schemeClr val="phClr">
              <a:tint val="90000"/>
              <a:shade val="69000"/>
              <a:satMod val="220000"/>
            </a:schemeClr>
          </a:gs>
          <a:gs pos="100000">
            <a:schemeClr val="phClr">
              <a:tint val="77000"/>
              <a:shade val="80000"/>
              <a:satMod val="230000"/>
            </a:schemeClr>
          </a:gs>
        </a:gsLst>
        <a:lin ang="5400000" scaled="1"/>
      </a:gradFill>
    </a:fillStyleLst>
    <a:lnStyleLst>
      <a:ln w="10000" cap="flat" cmpd="sng" algn="ctr">
        <a:solidFill>
          <a:schemeClr val="phClr"/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76200" dist="50800" dir="5400000" rotWithShape="0">
            <a:srgbClr val="4E3B30">
              <a:alpha val="60000"/>
            </a:srgbClr>
          </a:outerShdw>
        </a:effectLst>
      </a:effectStyle>
      <a:effectStyle>
        <a:effectLst>
          <a:outerShdw blurRad="76200" dist="50800" dir="5400000" rotWithShape="0">
            <a:srgbClr val="4E3B30">
              <a:alpha val="60000"/>
            </a:srgbClr>
          </a:outerShdw>
        </a:effectLst>
        <a:scene3d>
          <a:camera prst="orthographicFront">
            <a:rot lat="0" lon="0" rev="0"/>
          </a:camera>
          <a:lightRig rig="threePt" dir="tl">
            <a:rot lat="0" lon="0" rev="0"/>
          </a:lightRig>
        </a:scene3d>
        <a:sp3d prstMaterial="metal">
          <a:bevelT w="10000" h="10000"/>
        </a:sp3d>
      </a:effectStyle>
      <a:effectStyle>
        <a:effectLst>
          <a:outerShdw blurRad="76200" dist="50800" dir="5400000" rotWithShape="0">
            <a:srgbClr val="4E3B30">
              <a:alpha val="60000"/>
            </a:srgbClr>
          </a:outerShdw>
        </a:effectLst>
        <a:scene3d>
          <a:camera prst="obliqueTopLeft" fov="600000">
            <a:rot lat="0" lon="0" rev="0"/>
          </a:camera>
          <a:lightRig rig="balanced" dir="t">
            <a:rot lat="0" lon="0" rev="19200000"/>
          </a:lightRig>
        </a:scene3d>
        <a:sp3d contourW="12700" prstMaterial="matte">
          <a:bevelT w="60000" h="50800"/>
          <a:contourClr>
            <a:schemeClr val="phClr">
              <a:shade val="60000"/>
              <a:satMod val="110000"/>
            </a:schemeClr>
          </a:contourClr>
        </a:sp3d>
      </a:effectStyle>
    </a:effectStyleLst>
    <a:bgFillStyleLst>
      <a:solidFill>
        <a:schemeClr val="phClr"/>
      </a:solidFill>
      <a:blipFill>
        <a:blip xmlns:r="http://schemas.openxmlformats.org/officeDocument/2006/relationships" r:embed="rId1">
          <a:duotone>
            <a:schemeClr val="phClr">
              <a:shade val="90000"/>
              <a:satMod val="150000"/>
            </a:schemeClr>
            <a:schemeClr val="phClr">
              <a:tint val="88000"/>
              <a:satMod val="105000"/>
            </a:schemeClr>
          </a:duotone>
        </a:blip>
        <a:tile tx="0" ty="0" sx="95000" sy="95000" flip="none" algn="t"/>
      </a:blipFill>
      <a:blipFill>
        <a:blip xmlns:r="http://schemas.openxmlformats.org/officeDocument/2006/relationships" r:embed="rId2">
          <a:duotone>
            <a:schemeClr val="phClr">
              <a:shade val="30000"/>
              <a:satMod val="455000"/>
            </a:schemeClr>
            <a:schemeClr val="phClr">
              <a:tint val="95000"/>
              <a:satMod val="120000"/>
            </a:schemeClr>
          </a:duotone>
        </a:blip>
        <a:stretch>
          <a:fillRect/>
        </a:stretch>
      </a:blip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Slipstream</Template>
  <TotalTime>565</TotalTime>
  <Words>305</Words>
  <Application>Microsoft Office PowerPoint</Application>
  <PresentationFormat>Экран (4:3)</PresentationFormat>
  <Paragraphs>67</Paragraphs>
  <Slides>50</Slides>
  <Notes>0</Notes>
  <HiddenSlides>0</HiddenSlides>
  <MMClips>0</MMClips>
  <ScaleCrop>false</ScaleCrop>
  <HeadingPairs>
    <vt:vector size="6" baseType="variant">
      <vt:variant>
        <vt:lpstr>Тема</vt:lpstr>
      </vt:variant>
      <vt:variant>
        <vt:i4>42</vt:i4>
      </vt:variant>
      <vt:variant>
        <vt:lpstr>Внедренные серверы OLE</vt:lpstr>
      </vt:variant>
      <vt:variant>
        <vt:i4>1</vt:i4>
      </vt:variant>
      <vt:variant>
        <vt:lpstr>Заголовки слайдов</vt:lpstr>
      </vt:variant>
      <vt:variant>
        <vt:i4>50</vt:i4>
      </vt:variant>
    </vt:vector>
  </HeadingPairs>
  <TitlesOfParts>
    <vt:vector size="93" baseType="lpstr">
      <vt:lpstr>Воздушный поток</vt:lpstr>
      <vt:lpstr>Волна</vt:lpstr>
      <vt:lpstr>1_Волна</vt:lpstr>
      <vt:lpstr>2_Волна</vt:lpstr>
      <vt:lpstr>3_Волна</vt:lpstr>
      <vt:lpstr>4_Волна</vt:lpstr>
      <vt:lpstr>5_Волна</vt:lpstr>
      <vt:lpstr>6_Волна</vt:lpstr>
      <vt:lpstr>7_Волна</vt:lpstr>
      <vt:lpstr>8_Волна</vt:lpstr>
      <vt:lpstr>9_Волна</vt:lpstr>
      <vt:lpstr>10_Волна</vt:lpstr>
      <vt:lpstr>11_Волна</vt:lpstr>
      <vt:lpstr>12_Волна</vt:lpstr>
      <vt:lpstr>13_Волна</vt:lpstr>
      <vt:lpstr>14_Волна</vt:lpstr>
      <vt:lpstr>15_Волна</vt:lpstr>
      <vt:lpstr>16_Волна</vt:lpstr>
      <vt:lpstr>17_Волна</vt:lpstr>
      <vt:lpstr>18_Волна</vt:lpstr>
      <vt:lpstr>19_Волна</vt:lpstr>
      <vt:lpstr>20_Волна</vt:lpstr>
      <vt:lpstr>21_Волна</vt:lpstr>
      <vt:lpstr>22_Волна</vt:lpstr>
      <vt:lpstr>23_Волна</vt:lpstr>
      <vt:lpstr>24_Волна</vt:lpstr>
      <vt:lpstr>25_Волна</vt:lpstr>
      <vt:lpstr>26_Волна</vt:lpstr>
      <vt:lpstr>27_Волна</vt:lpstr>
      <vt:lpstr>28_Волна</vt:lpstr>
      <vt:lpstr>29_Волна</vt:lpstr>
      <vt:lpstr>30_Волна</vt:lpstr>
      <vt:lpstr>31_Волна</vt:lpstr>
      <vt:lpstr>32_Волна</vt:lpstr>
      <vt:lpstr>33_Волна</vt:lpstr>
      <vt:lpstr>34_Волна</vt:lpstr>
      <vt:lpstr>35_Волна</vt:lpstr>
      <vt:lpstr>36_Волна</vt:lpstr>
      <vt:lpstr>37_Волна</vt:lpstr>
      <vt:lpstr>38_Волна</vt:lpstr>
      <vt:lpstr>39_Волна</vt:lpstr>
      <vt:lpstr>40_Волна</vt:lpstr>
      <vt:lpstr>Диаграмма Microsoft Excel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Отчет о проделанной работе     муниципального казенного учреждения  Административно-Хозяйственная Служба  «Север»   за  2018 год</vt:lpstr>
      <vt:lpstr>Презентация PowerPoint</vt:lpstr>
      <vt:lpstr>Презентация PowerPoint</vt:lpstr>
      <vt:lpstr>Приоритетным вопросом было содержание муниципальных автомобильных дорог, очистка в зимний период, а также уборка снега на территории учреждений и многоквартирных домов, отремонтировано 14 дорожных знаков, содержание и ремонт остановочных павильонов, отсыпана грунтовая дорога по Подъездной к ул. Мира и дамба.  </vt:lpstr>
      <vt:lpstr>Презентация PowerPoint</vt:lpstr>
      <vt:lpstr>Презентация PowerPoint</vt:lpstr>
      <vt:lpstr>Ремонт дорог поселения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Обустройство минерализованной (противопожарной)  полосы</vt:lpstr>
      <vt:lpstr>Презентация PowerPoint</vt:lpstr>
      <vt:lpstr>Презентация PowerPoint</vt:lpstr>
      <vt:lpstr>Презентация PowerPoint</vt:lpstr>
      <vt:lpstr>Презентация PowerPoint</vt:lpstr>
      <vt:lpstr>Работа с молодежью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user</dc:creator>
  <cp:lastModifiedBy>Лапухина ЛН</cp:lastModifiedBy>
  <cp:revision>49</cp:revision>
  <dcterms:created xsi:type="dcterms:W3CDTF">2018-02-07T05:49:59Z</dcterms:created>
  <dcterms:modified xsi:type="dcterms:W3CDTF">2019-02-25T07:28:36Z</dcterms:modified>
</cp:coreProperties>
</file>